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7.xml" ContentType="application/vnd.openxmlformats-officedocument.presentationml.notesSlid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7" r:id="rId2"/>
    <p:sldId id="566" r:id="rId3"/>
    <p:sldId id="258" r:id="rId4"/>
    <p:sldId id="359" r:id="rId5"/>
    <p:sldId id="332" r:id="rId6"/>
    <p:sldId id="281" r:id="rId7"/>
    <p:sldId id="299" r:id="rId8"/>
    <p:sldId id="284" r:id="rId9"/>
    <p:sldId id="390" r:id="rId10"/>
    <p:sldId id="290" r:id="rId11"/>
    <p:sldId id="582" r:id="rId12"/>
    <p:sldId id="276" r:id="rId13"/>
    <p:sldId id="343" r:id="rId14"/>
    <p:sldId id="581" r:id="rId15"/>
    <p:sldId id="563" r:id="rId16"/>
    <p:sldId id="565" r:id="rId17"/>
    <p:sldId id="394" r:id="rId18"/>
    <p:sldId id="539" r:id="rId19"/>
    <p:sldId id="322" r:id="rId20"/>
    <p:sldId id="319" r:id="rId21"/>
    <p:sldId id="318" r:id="rId22"/>
    <p:sldId id="532" r:id="rId23"/>
    <p:sldId id="320" r:id="rId24"/>
    <p:sldId id="56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15726E5-9B97-4449-9B75-CA8EB90DC7AC}">
          <p14:sldIdLst>
            <p14:sldId id="287"/>
            <p14:sldId id="566"/>
            <p14:sldId id="258"/>
            <p14:sldId id="359"/>
            <p14:sldId id="332"/>
            <p14:sldId id="281"/>
            <p14:sldId id="299"/>
            <p14:sldId id="284"/>
            <p14:sldId id="390"/>
            <p14:sldId id="290"/>
            <p14:sldId id="582"/>
            <p14:sldId id="276"/>
            <p14:sldId id="343"/>
            <p14:sldId id="581"/>
            <p14:sldId id="563"/>
            <p14:sldId id="565"/>
            <p14:sldId id="394"/>
            <p14:sldId id="539"/>
            <p14:sldId id="322"/>
            <p14:sldId id="319"/>
            <p14:sldId id="318"/>
            <p14:sldId id="532"/>
            <p14:sldId id="320"/>
            <p14:sldId id="5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78863" autoAdjust="0"/>
  </p:normalViewPr>
  <p:slideViewPr>
    <p:cSldViewPr>
      <p:cViewPr varScale="1">
        <p:scale>
          <a:sx n="86" d="100"/>
          <a:sy n="86" d="100"/>
        </p:scale>
        <p:origin x="1382"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bread\efrc\research\projects\PG%20Tool%20-%20conventional\6.methods,%20plans%20&amp;%20protocols\OCIS%20public%20good%20tool%20conventional%20_%200.2.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88541438203461"/>
          <c:y val="0.18936664263063965"/>
          <c:w val="0.6745832140300646"/>
          <c:h val="0.774093899035183"/>
        </c:manualLayout>
      </c:layout>
      <c:radarChart>
        <c:radarStyle val="marker"/>
        <c:varyColors val="0"/>
        <c:ser>
          <c:idx val="0"/>
          <c:order val="0"/>
          <c:spPr>
            <a:ln>
              <a:solidFill>
                <a:schemeClr val="bg1"/>
              </a:solidFill>
            </a:ln>
          </c:spPr>
          <c:marker>
            <c:spPr>
              <a:solidFill>
                <a:schemeClr val="bg1"/>
              </a:solidFill>
              <a:ln>
                <a:solidFill>
                  <a:schemeClr val="bg1"/>
                </a:solidFill>
              </a:ln>
            </c:spPr>
          </c:marker>
          <c:dLbls>
            <c:dLbl>
              <c:idx val="0"/>
              <c:layout>
                <c:manualLayout>
                  <c:x val="8.6314593980692869E-2"/>
                  <c:y val="-2.6092628832354858E-3"/>
                </c:manualLayout>
              </c:layout>
              <c:tx>
                <c:rich>
                  <a:bodyPr/>
                  <a:lstStyle/>
                  <a:p>
                    <a:r>
                      <a:rPr lang="en-US" dirty="0"/>
                      <a:t>Agri-environmental management, 4.0</a:t>
                    </a:r>
                  </a:p>
                </c:rich>
              </c:tx>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FB8-4508-A634-60FA19D61D44}"/>
                </c:ext>
              </c:extLst>
            </c:dLbl>
            <c:dLbl>
              <c:idx val="1"/>
              <c:layout>
                <c:manualLayout>
                  <c:x val="4.0885860306643963E-2"/>
                  <c:y val="-2.348336594911940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B8-4508-A634-60FA19D61D44}"/>
                </c:ext>
              </c:extLst>
            </c:dLbl>
            <c:dLbl>
              <c:idx val="5"/>
              <c:layout>
                <c:manualLayout>
                  <c:x val="0"/>
                  <c:y val="-8.34964122635355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FB8-4508-A634-60FA19D61D44}"/>
                </c:ext>
              </c:extLst>
            </c:dLbl>
            <c:dLbl>
              <c:idx val="7"/>
              <c:layout>
                <c:manualLayout>
                  <c:x val="-5.4514480408858645E-2"/>
                  <c:y val="-7.8277886497064575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FB8-4508-A634-60FA19D61D44}"/>
                </c:ext>
              </c:extLst>
            </c:dLbl>
            <c:dLbl>
              <c:idx val="8"/>
              <c:layout>
                <c:manualLayout>
                  <c:x val="-4.7700170357751315E-2"/>
                  <c:y val="-2.6092628832354858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FB8-4508-A634-60FA19D61D44}"/>
                </c:ext>
              </c:extLst>
            </c:dLbl>
            <c:dLbl>
              <c:idx val="9"/>
              <c:layout>
                <c:manualLayout>
                  <c:x val="-2.725724020442934E-2"/>
                  <c:y val="0"/>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FB8-4508-A634-60FA19D61D44}"/>
                </c:ext>
              </c:extLst>
            </c:dLbl>
            <c:spPr>
              <a:noFill/>
              <a:ln>
                <a:noFill/>
              </a:ln>
              <a:effectLst/>
            </c:spPr>
            <c:txPr>
              <a:bodyPr/>
              <a:lstStyle/>
              <a:p>
                <a:pPr>
                  <a:defRPr b="1"/>
                </a:pPr>
                <a:endParaRPr lang="en-US"/>
              </a:p>
            </c:txPr>
            <c:showLegendKey val="0"/>
            <c:showVal val="1"/>
            <c:showCatName val="1"/>
            <c:showSerName val="0"/>
            <c:showPercent val="0"/>
            <c:showBubbleSize val="0"/>
            <c:showLeaderLines val="0"/>
            <c:extLst>
              <c:ext xmlns:c15="http://schemas.microsoft.com/office/drawing/2012/chart" uri="{CE6537A1-D6FC-4f65-9D91-7224C49458BB}">
                <c15:showLeaderLines val="0"/>
              </c:ext>
            </c:extLst>
          </c:dLbls>
          <c:cat>
            <c:strRef>
              <c:f>Results!$A$30:$A$40</c:f>
              <c:strCache>
                <c:ptCount val="11"/>
                <c:pt idx="0">
                  <c:v>Agri-environmental management</c:v>
                </c:pt>
                <c:pt idx="1">
                  <c:v>Landscape and heritage features</c:v>
                </c:pt>
                <c:pt idx="2">
                  <c:v>Soil management</c:v>
                </c:pt>
                <c:pt idx="3">
                  <c:v>Water management</c:v>
                </c:pt>
                <c:pt idx="4">
                  <c:v>Fertiliser management</c:v>
                </c:pt>
                <c:pt idx="5">
                  <c:v>Energy and carbon</c:v>
                </c:pt>
                <c:pt idx="6">
                  <c:v>Food security</c:v>
                </c:pt>
                <c:pt idx="7">
                  <c:v>Agricultural systems diversity</c:v>
                </c:pt>
                <c:pt idx="8">
                  <c:v>Social capital</c:v>
                </c:pt>
                <c:pt idx="9">
                  <c:v>Farm business resilience</c:v>
                </c:pt>
                <c:pt idx="10">
                  <c:v>Animal health and welfare management</c:v>
                </c:pt>
              </c:strCache>
            </c:strRef>
          </c:cat>
          <c:val>
            <c:numRef>
              <c:f>Results!$B$30:$B$40</c:f>
              <c:numCache>
                <c:formatCode>0.0</c:formatCode>
                <c:ptCount val="11"/>
                <c:pt idx="0">
                  <c:v>4</c:v>
                </c:pt>
                <c:pt idx="1">
                  <c:v>2.5</c:v>
                </c:pt>
                <c:pt idx="2">
                  <c:v>3.4</c:v>
                </c:pt>
                <c:pt idx="3">
                  <c:v>4.5</c:v>
                </c:pt>
                <c:pt idx="4">
                  <c:v>2.6</c:v>
                </c:pt>
                <c:pt idx="5">
                  <c:v>1</c:v>
                </c:pt>
                <c:pt idx="6">
                  <c:v>2.2000000000000002</c:v>
                </c:pt>
                <c:pt idx="7">
                  <c:v>3.25</c:v>
                </c:pt>
                <c:pt idx="8">
                  <c:v>3</c:v>
                </c:pt>
                <c:pt idx="9">
                  <c:v>3.5</c:v>
                </c:pt>
                <c:pt idx="10">
                  <c:v>4.5</c:v>
                </c:pt>
              </c:numCache>
            </c:numRef>
          </c:val>
          <c:extLst>
            <c:ext xmlns:c16="http://schemas.microsoft.com/office/drawing/2014/chart" uri="{C3380CC4-5D6E-409C-BE32-E72D297353CC}">
              <c16:uniqueId val="{00000006-9FB8-4508-A634-60FA19D61D44}"/>
            </c:ext>
          </c:extLst>
        </c:ser>
        <c:dLbls>
          <c:showLegendKey val="0"/>
          <c:showVal val="1"/>
          <c:showCatName val="0"/>
          <c:showSerName val="0"/>
          <c:showPercent val="0"/>
          <c:showBubbleSize val="0"/>
        </c:dLbls>
        <c:axId val="159560832"/>
        <c:axId val="159562368"/>
      </c:radarChart>
      <c:catAx>
        <c:axId val="159560832"/>
        <c:scaling>
          <c:orientation val="minMax"/>
        </c:scaling>
        <c:delete val="1"/>
        <c:axPos val="b"/>
        <c:majorGridlines/>
        <c:numFmt formatCode="0.00" sourceLinked="0"/>
        <c:majorTickMark val="none"/>
        <c:minorTickMark val="none"/>
        <c:tickLblPos val="none"/>
        <c:crossAx val="159562368"/>
        <c:crosses val="autoZero"/>
        <c:auto val="1"/>
        <c:lblAlgn val="ctr"/>
        <c:lblOffset val="100"/>
        <c:noMultiLvlLbl val="0"/>
      </c:catAx>
      <c:valAx>
        <c:axId val="159562368"/>
        <c:scaling>
          <c:orientation val="minMax"/>
          <c:max val="5"/>
        </c:scaling>
        <c:delete val="0"/>
        <c:axPos val="l"/>
        <c:majorGridlines/>
        <c:numFmt formatCode="0.0" sourceLinked="1"/>
        <c:majorTickMark val="out"/>
        <c:minorTickMark val="none"/>
        <c:tickLblPos val="nextTo"/>
        <c:crossAx val="159560832"/>
        <c:crosses val="autoZero"/>
        <c:crossBetween val="between"/>
      </c:valAx>
      <c:spPr>
        <a:gradFill>
          <a:gsLst>
            <a:gs pos="69172">
              <a:srgbClr val="00B050"/>
            </a:gs>
            <a:gs pos="7000">
              <a:srgbClr val="FF0000"/>
            </a:gs>
            <a:gs pos="26000">
              <a:srgbClr val="FFC000"/>
            </a:gs>
            <a:gs pos="51000">
              <a:srgbClr val="00B050"/>
            </a:gs>
            <a:gs pos="46000">
              <a:srgbClr val="FFC000"/>
            </a:gs>
            <a:gs pos="73000">
              <a:schemeClr val="bg1"/>
            </a:gs>
          </a:gsLst>
          <a:path path="circle">
            <a:fillToRect l="50000" t="50000" r="50000" b="50000"/>
          </a:path>
        </a:gradFill>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GB" sz="2800" dirty="0"/>
              <a:t>Actual and forecast UK breeding flock 2004-2020</a:t>
            </a:r>
          </a:p>
        </c:rich>
      </c:tx>
      <c:layout>
        <c:manualLayout>
          <c:xMode val="edge"/>
          <c:yMode val="edge"/>
          <c:x val="2.0289279432932966E-3"/>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041100841404766"/>
          <c:y val="0.13152482269503549"/>
          <c:w val="0.8776247706413508"/>
          <c:h val="0.67206260121740102"/>
        </c:manualLayout>
      </c:layout>
      <c:barChart>
        <c:barDir val="col"/>
        <c:grouping val="clustered"/>
        <c:varyColors val="0"/>
        <c:ser>
          <c:idx val="0"/>
          <c:order val="0"/>
          <c:tx>
            <c:strRef>
              <c:f>'Charts for forum'!$B$3</c:f>
              <c:strCache>
                <c:ptCount val="1"/>
                <c:pt idx="0">
                  <c:v>Breeding flock (Dec)</c:v>
                </c:pt>
              </c:strCache>
            </c:strRef>
          </c:tx>
          <c:spPr>
            <a:solidFill>
              <a:schemeClr val="accent6"/>
            </a:solidFill>
            <a:ln>
              <a:noFill/>
            </a:ln>
            <a:effectLst/>
          </c:spPr>
          <c:invertIfNegative val="0"/>
          <c:dPt>
            <c:idx val="13"/>
            <c:invertIfNegative val="0"/>
            <c:bubble3D val="0"/>
            <c:spPr>
              <a:pattFill prst="dkDnDiag">
                <a:fgClr>
                  <a:schemeClr val="accent6"/>
                </a:fgClr>
                <a:bgClr>
                  <a:schemeClr val="bg1"/>
                </a:bgClr>
              </a:pattFill>
              <a:ln>
                <a:noFill/>
              </a:ln>
              <a:effectLst/>
            </c:spPr>
            <c:extLst>
              <c:ext xmlns:c16="http://schemas.microsoft.com/office/drawing/2014/chart" uri="{C3380CC4-5D6E-409C-BE32-E72D297353CC}">
                <c16:uniqueId val="{00000001-8B4A-4DA7-8547-ADE2971B0A98}"/>
              </c:ext>
            </c:extLst>
          </c:dPt>
          <c:dPt>
            <c:idx val="14"/>
            <c:invertIfNegative val="0"/>
            <c:bubble3D val="0"/>
            <c:spPr>
              <a:pattFill prst="dkDnDiag">
                <a:fgClr>
                  <a:schemeClr val="accent6"/>
                </a:fgClr>
                <a:bgClr>
                  <a:schemeClr val="bg1"/>
                </a:bgClr>
              </a:pattFill>
              <a:ln>
                <a:noFill/>
              </a:ln>
              <a:effectLst/>
            </c:spPr>
            <c:extLst>
              <c:ext xmlns:c16="http://schemas.microsoft.com/office/drawing/2014/chart" uri="{C3380CC4-5D6E-409C-BE32-E72D297353CC}">
                <c16:uniqueId val="{00000003-8B4A-4DA7-8547-ADE2971B0A98}"/>
              </c:ext>
            </c:extLst>
          </c:dPt>
          <c:dPt>
            <c:idx val="15"/>
            <c:invertIfNegative val="0"/>
            <c:bubble3D val="0"/>
            <c:spPr>
              <a:pattFill prst="dkDnDiag">
                <a:fgClr>
                  <a:schemeClr val="accent6"/>
                </a:fgClr>
                <a:bgClr>
                  <a:schemeClr val="bg1"/>
                </a:bgClr>
              </a:pattFill>
              <a:ln>
                <a:noFill/>
              </a:ln>
              <a:effectLst/>
            </c:spPr>
            <c:extLst>
              <c:ext xmlns:c16="http://schemas.microsoft.com/office/drawing/2014/chart" uri="{C3380CC4-5D6E-409C-BE32-E72D297353CC}">
                <c16:uniqueId val="{00000005-8B4A-4DA7-8547-ADE2971B0A98}"/>
              </c:ext>
            </c:extLst>
          </c:dPt>
          <c:dPt>
            <c:idx val="16"/>
            <c:invertIfNegative val="0"/>
            <c:bubble3D val="0"/>
            <c:spPr>
              <a:pattFill prst="dkDnDiag">
                <a:fgClr>
                  <a:schemeClr val="accent6"/>
                </a:fgClr>
                <a:bgClr>
                  <a:schemeClr val="bg1"/>
                </a:bgClr>
              </a:pattFill>
              <a:ln>
                <a:noFill/>
              </a:ln>
              <a:effectLst/>
            </c:spPr>
            <c:extLst>
              <c:ext xmlns:c16="http://schemas.microsoft.com/office/drawing/2014/chart" uri="{C3380CC4-5D6E-409C-BE32-E72D297353CC}">
                <c16:uniqueId val="{00000007-8B4A-4DA7-8547-ADE2971B0A98}"/>
              </c:ext>
            </c:extLst>
          </c:dPt>
          <c:cat>
            <c:strRef>
              <c:f>'Charts for forum'!$A$4:$A$20</c:f>
              <c:strCach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 (f)</c:v>
                </c:pt>
                <c:pt idx="14">
                  <c:v>2018 (f)</c:v>
                </c:pt>
                <c:pt idx="15">
                  <c:v>2019 (f)</c:v>
                </c:pt>
                <c:pt idx="16">
                  <c:v>2020 (f)</c:v>
                </c:pt>
              </c:strCache>
            </c:strRef>
          </c:cat>
          <c:val>
            <c:numRef>
              <c:f>'Charts for forum'!$B$4:$B$20</c:f>
              <c:numCache>
                <c:formatCode>General</c:formatCode>
                <c:ptCount val="17"/>
                <c:pt idx="0">
                  <c:v>16266</c:v>
                </c:pt>
                <c:pt idx="1">
                  <c:v>15601</c:v>
                </c:pt>
                <c:pt idx="2">
                  <c:v>14964</c:v>
                </c:pt>
                <c:pt idx="3">
                  <c:v>14841</c:v>
                </c:pt>
                <c:pt idx="4">
                  <c:v>14059</c:v>
                </c:pt>
                <c:pt idx="5">
                  <c:v>13842</c:v>
                </c:pt>
                <c:pt idx="6">
                  <c:v>13843</c:v>
                </c:pt>
                <c:pt idx="7">
                  <c:v>14199</c:v>
                </c:pt>
                <c:pt idx="8">
                  <c:v>14286</c:v>
                </c:pt>
                <c:pt idx="9">
                  <c:v>14337</c:v>
                </c:pt>
                <c:pt idx="10" formatCode="0">
                  <c:v>14617.4</c:v>
                </c:pt>
                <c:pt idx="11" formatCode="0">
                  <c:v>14630</c:v>
                </c:pt>
                <c:pt idx="12" formatCode="0">
                  <c:v>14768</c:v>
                </c:pt>
                <c:pt idx="13" formatCode="0">
                  <c:v>14959.983999999999</c:v>
                </c:pt>
                <c:pt idx="14" formatCode="0">
                  <c:v>15000</c:v>
                </c:pt>
                <c:pt idx="15" formatCode="0">
                  <c:v>15005</c:v>
                </c:pt>
                <c:pt idx="16" formatCode="0">
                  <c:v>15000</c:v>
                </c:pt>
              </c:numCache>
            </c:numRef>
          </c:val>
          <c:extLst>
            <c:ext xmlns:c16="http://schemas.microsoft.com/office/drawing/2014/chart" uri="{C3380CC4-5D6E-409C-BE32-E72D297353CC}">
              <c16:uniqueId val="{00000008-8B4A-4DA7-8547-ADE2971B0A98}"/>
            </c:ext>
          </c:extLst>
        </c:ser>
        <c:dLbls>
          <c:showLegendKey val="0"/>
          <c:showVal val="0"/>
          <c:showCatName val="0"/>
          <c:showSerName val="0"/>
          <c:showPercent val="0"/>
          <c:showBubbleSize val="0"/>
        </c:dLbls>
        <c:gapWidth val="219"/>
        <c:overlap val="-27"/>
        <c:axId val="556277200"/>
        <c:axId val="556277528"/>
      </c:barChart>
      <c:catAx>
        <c:axId val="556277200"/>
        <c:scaling>
          <c:orientation val="minMax"/>
        </c:scaling>
        <c:delete val="0"/>
        <c:axPos val="b"/>
        <c:title>
          <c:tx>
            <c:rich>
              <a:bodyPr rot="0" spcFirstLastPara="1" vertOverflow="ellipsis" vert="horz" wrap="square" anchor="ctr" anchorCtr="1"/>
              <a:lstStyle/>
              <a:p>
                <a:pPr>
                  <a:defRPr sz="1000" b="0" i="1" u="none" strike="noStrike" kern="1200" baseline="0">
                    <a:solidFill>
                      <a:schemeClr val="tx1">
                        <a:lumMod val="65000"/>
                        <a:lumOff val="35000"/>
                      </a:schemeClr>
                    </a:solidFill>
                    <a:latin typeface="+mn-lt"/>
                    <a:ea typeface="+mn-ea"/>
                    <a:cs typeface="+mn-cs"/>
                  </a:defRPr>
                </a:pPr>
                <a:r>
                  <a:rPr lang="en-GB" i="1"/>
                  <a:t>Source: Defra, AHDB</a:t>
                </a:r>
              </a:p>
            </c:rich>
          </c:tx>
          <c:layout>
            <c:manualLayout>
              <c:xMode val="edge"/>
              <c:yMode val="edge"/>
              <c:x val="0.79680659364229411"/>
              <c:y val="0.92835092421957899"/>
            </c:manualLayout>
          </c:layout>
          <c:overlay val="0"/>
          <c:spPr>
            <a:noFill/>
            <a:ln>
              <a:noFill/>
            </a:ln>
            <a:effectLst/>
          </c:spPr>
          <c:txPr>
            <a:bodyPr rot="0" spcFirstLastPara="1" vertOverflow="ellipsis" vert="horz" wrap="square" anchor="ctr" anchorCtr="1"/>
            <a:lstStyle/>
            <a:p>
              <a:pPr>
                <a:defRPr sz="1000" b="0" i="1"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56277528"/>
        <c:crosses val="autoZero"/>
        <c:auto val="1"/>
        <c:lblAlgn val="ctr"/>
        <c:lblOffset val="100"/>
        <c:noMultiLvlLbl val="0"/>
      </c:catAx>
      <c:valAx>
        <c:axId val="55627752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baseline="0" dirty="0"/>
                  <a:t>Million head</a:t>
                </a:r>
                <a:endParaRPr lang="en-GB" dirty="0"/>
              </a:p>
            </c:rich>
          </c:tx>
          <c:layout>
            <c:manualLayout>
              <c:xMode val="edge"/>
              <c:yMode val="edge"/>
              <c:x val="2.5389688500524085E-2"/>
              <c:y val="0.385571527717770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56277200"/>
        <c:crosses val="autoZero"/>
        <c:crossBetween val="between"/>
        <c:dispUnits>
          <c:builtInUnit val="thousands"/>
        </c:dispUnits>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Sheet1!$A$5</c:f>
              <c:strCache>
                <c:ptCount val="1"/>
                <c:pt idx="0">
                  <c:v>Sheep</c:v>
                </c:pt>
              </c:strCache>
            </c:strRef>
          </c:tx>
          <c:spPr>
            <a:ln>
              <a:solidFill>
                <a:srgbClr val="6FD63E"/>
              </a:solidFill>
            </a:ln>
          </c:spPr>
          <c:marker>
            <c:symbol val="none"/>
          </c:marker>
          <c:cat>
            <c:numRef>
              <c:f>Sheet1!$B$4:$BL$4</c:f>
              <c:numCache>
                <c:formatCode>General</c:formatCode>
                <c:ptCount val="63"/>
                <c:pt idx="0">
                  <c:v>1950</c:v>
                </c:pt>
                <c:pt idx="1">
                  <c:v>51</c:v>
                </c:pt>
                <c:pt idx="2">
                  <c:v>52</c:v>
                </c:pt>
                <c:pt idx="3">
                  <c:v>53</c:v>
                </c:pt>
                <c:pt idx="4">
                  <c:v>54</c:v>
                </c:pt>
                <c:pt idx="5">
                  <c:v>55</c:v>
                </c:pt>
                <c:pt idx="6">
                  <c:v>56</c:v>
                </c:pt>
                <c:pt idx="7">
                  <c:v>57</c:v>
                </c:pt>
                <c:pt idx="8">
                  <c:v>58</c:v>
                </c:pt>
                <c:pt idx="9">
                  <c:v>59</c:v>
                </c:pt>
                <c:pt idx="10">
                  <c:v>1960</c:v>
                </c:pt>
                <c:pt idx="11">
                  <c:v>61</c:v>
                </c:pt>
                <c:pt idx="12">
                  <c:v>62</c:v>
                </c:pt>
                <c:pt idx="13">
                  <c:v>63</c:v>
                </c:pt>
                <c:pt idx="14">
                  <c:v>64</c:v>
                </c:pt>
                <c:pt idx="15">
                  <c:v>65</c:v>
                </c:pt>
                <c:pt idx="16">
                  <c:v>66</c:v>
                </c:pt>
                <c:pt idx="17">
                  <c:v>67</c:v>
                </c:pt>
                <c:pt idx="18">
                  <c:v>68</c:v>
                </c:pt>
                <c:pt idx="19">
                  <c:v>69</c:v>
                </c:pt>
                <c:pt idx="20">
                  <c:v>1970</c:v>
                </c:pt>
                <c:pt idx="21">
                  <c:v>71</c:v>
                </c:pt>
                <c:pt idx="22">
                  <c:v>72</c:v>
                </c:pt>
                <c:pt idx="23">
                  <c:v>73</c:v>
                </c:pt>
                <c:pt idx="24">
                  <c:v>74</c:v>
                </c:pt>
                <c:pt idx="25">
                  <c:v>75</c:v>
                </c:pt>
                <c:pt idx="26">
                  <c:v>76</c:v>
                </c:pt>
                <c:pt idx="27">
                  <c:v>77</c:v>
                </c:pt>
                <c:pt idx="28">
                  <c:v>78</c:v>
                </c:pt>
                <c:pt idx="29">
                  <c:v>79</c:v>
                </c:pt>
                <c:pt idx="30">
                  <c:v>1980</c:v>
                </c:pt>
                <c:pt idx="31">
                  <c:v>81</c:v>
                </c:pt>
                <c:pt idx="32">
                  <c:v>82</c:v>
                </c:pt>
                <c:pt idx="33">
                  <c:v>83</c:v>
                </c:pt>
                <c:pt idx="34">
                  <c:v>84</c:v>
                </c:pt>
                <c:pt idx="35">
                  <c:v>85</c:v>
                </c:pt>
                <c:pt idx="36">
                  <c:v>86</c:v>
                </c:pt>
                <c:pt idx="37">
                  <c:v>87</c:v>
                </c:pt>
                <c:pt idx="38">
                  <c:v>88</c:v>
                </c:pt>
                <c:pt idx="39">
                  <c:v>89</c:v>
                </c:pt>
                <c:pt idx="40">
                  <c:v>1990</c:v>
                </c:pt>
                <c:pt idx="41">
                  <c:v>91</c:v>
                </c:pt>
                <c:pt idx="42">
                  <c:v>92</c:v>
                </c:pt>
                <c:pt idx="43">
                  <c:v>93</c:v>
                </c:pt>
                <c:pt idx="44">
                  <c:v>94</c:v>
                </c:pt>
                <c:pt idx="45">
                  <c:v>95</c:v>
                </c:pt>
                <c:pt idx="46">
                  <c:v>96</c:v>
                </c:pt>
                <c:pt idx="47">
                  <c:v>97</c:v>
                </c:pt>
                <c:pt idx="48">
                  <c:v>98</c:v>
                </c:pt>
                <c:pt idx="49">
                  <c:v>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numCache>
            </c:numRef>
          </c:cat>
          <c:val>
            <c:numRef>
              <c:f>Sheet1!$B$5:$BL$5</c:f>
              <c:numCache>
                <c:formatCode>General</c:formatCode>
                <c:ptCount val="63"/>
                <c:pt idx="0">
                  <c:v>154</c:v>
                </c:pt>
                <c:pt idx="1">
                  <c:v>99</c:v>
                </c:pt>
                <c:pt idx="2">
                  <c:v>142</c:v>
                </c:pt>
                <c:pt idx="3">
                  <c:v>175</c:v>
                </c:pt>
                <c:pt idx="4">
                  <c:v>170</c:v>
                </c:pt>
                <c:pt idx="5">
                  <c:v>186</c:v>
                </c:pt>
                <c:pt idx="6">
                  <c:v>203</c:v>
                </c:pt>
                <c:pt idx="7">
                  <c:v>178</c:v>
                </c:pt>
                <c:pt idx="8">
                  <c:v>171</c:v>
                </c:pt>
                <c:pt idx="9">
                  <c:v>198</c:v>
                </c:pt>
                <c:pt idx="10">
                  <c:v>188</c:v>
                </c:pt>
                <c:pt idx="11">
                  <c:v>191</c:v>
                </c:pt>
                <c:pt idx="12">
                  <c:v>191</c:v>
                </c:pt>
                <c:pt idx="13">
                  <c:v>180</c:v>
                </c:pt>
                <c:pt idx="14">
                  <c:v>179</c:v>
                </c:pt>
                <c:pt idx="15">
                  <c:v>167</c:v>
                </c:pt>
                <c:pt idx="16">
                  <c:v>178</c:v>
                </c:pt>
                <c:pt idx="17">
                  <c:v>172</c:v>
                </c:pt>
                <c:pt idx="18">
                  <c:v>162</c:v>
                </c:pt>
                <c:pt idx="19">
                  <c:v>151</c:v>
                </c:pt>
                <c:pt idx="20">
                  <c:v>149</c:v>
                </c:pt>
                <c:pt idx="21">
                  <c:v>153</c:v>
                </c:pt>
                <c:pt idx="22">
                  <c:v>141</c:v>
                </c:pt>
                <c:pt idx="23">
                  <c:v>126</c:v>
                </c:pt>
                <c:pt idx="24">
                  <c:v>117</c:v>
                </c:pt>
                <c:pt idx="25">
                  <c:v>120</c:v>
                </c:pt>
                <c:pt idx="26">
                  <c:v>119</c:v>
                </c:pt>
                <c:pt idx="27">
                  <c:v>113</c:v>
                </c:pt>
                <c:pt idx="28">
                  <c:v>111</c:v>
                </c:pt>
                <c:pt idx="29">
                  <c:v>121</c:v>
                </c:pt>
                <c:pt idx="30">
                  <c:v>128</c:v>
                </c:pt>
                <c:pt idx="31">
                  <c:v>120</c:v>
                </c:pt>
                <c:pt idx="32">
                  <c:v>102</c:v>
                </c:pt>
                <c:pt idx="33">
                  <c:v>94</c:v>
                </c:pt>
                <c:pt idx="34">
                  <c:v>94</c:v>
                </c:pt>
                <c:pt idx="35">
                  <c:v>93</c:v>
                </c:pt>
                <c:pt idx="36">
                  <c:v>85</c:v>
                </c:pt>
                <c:pt idx="37">
                  <c:v>75</c:v>
                </c:pt>
                <c:pt idx="38">
                  <c:v>78</c:v>
                </c:pt>
                <c:pt idx="39">
                  <c:v>85</c:v>
                </c:pt>
                <c:pt idx="40">
                  <c:v>83</c:v>
                </c:pt>
                <c:pt idx="41">
                  <c:v>86</c:v>
                </c:pt>
                <c:pt idx="42">
                  <c:v>71</c:v>
                </c:pt>
                <c:pt idx="43">
                  <c:v>66</c:v>
                </c:pt>
                <c:pt idx="44">
                  <c:v>54</c:v>
                </c:pt>
                <c:pt idx="45">
                  <c:v>54</c:v>
                </c:pt>
                <c:pt idx="46">
                  <c:v>66</c:v>
                </c:pt>
                <c:pt idx="47">
                  <c:v>56</c:v>
                </c:pt>
                <c:pt idx="48">
                  <c:v>59</c:v>
                </c:pt>
                <c:pt idx="49">
                  <c:v>57</c:v>
                </c:pt>
                <c:pt idx="50">
                  <c:v>55</c:v>
                </c:pt>
                <c:pt idx="51">
                  <c:v>49</c:v>
                </c:pt>
                <c:pt idx="52">
                  <c:v>51</c:v>
                </c:pt>
                <c:pt idx="53">
                  <c:v>49</c:v>
                </c:pt>
                <c:pt idx="54">
                  <c:v>50</c:v>
                </c:pt>
                <c:pt idx="55">
                  <c:v>53</c:v>
                </c:pt>
                <c:pt idx="56">
                  <c:v>54</c:v>
                </c:pt>
                <c:pt idx="57">
                  <c:v>55</c:v>
                </c:pt>
                <c:pt idx="58">
                  <c:v>45</c:v>
                </c:pt>
                <c:pt idx="59">
                  <c:v>46</c:v>
                </c:pt>
                <c:pt idx="60">
                  <c:v>44</c:v>
                </c:pt>
                <c:pt idx="61">
                  <c:v>37</c:v>
                </c:pt>
                <c:pt idx="62">
                  <c:v>36</c:v>
                </c:pt>
              </c:numCache>
            </c:numRef>
          </c:val>
          <c:smooth val="0"/>
          <c:extLst>
            <c:ext xmlns:c16="http://schemas.microsoft.com/office/drawing/2014/chart" uri="{C3380CC4-5D6E-409C-BE32-E72D297353CC}">
              <c16:uniqueId val="{00000000-FEA3-4D9E-9E47-4ECBB2186EF9}"/>
            </c:ext>
          </c:extLst>
        </c:ser>
        <c:ser>
          <c:idx val="1"/>
          <c:order val="1"/>
          <c:tx>
            <c:strRef>
              <c:f>Sheet1!$A$6</c:f>
              <c:strCache>
                <c:ptCount val="1"/>
                <c:pt idx="0">
                  <c:v>Beef</c:v>
                </c:pt>
              </c:strCache>
            </c:strRef>
          </c:tx>
          <c:spPr>
            <a:ln>
              <a:solidFill>
                <a:srgbClr val="5F0E0A"/>
              </a:solidFill>
            </a:ln>
          </c:spPr>
          <c:marker>
            <c:symbol val="none"/>
          </c:marker>
          <c:cat>
            <c:numRef>
              <c:f>Sheet1!$B$4:$BL$4</c:f>
              <c:numCache>
                <c:formatCode>General</c:formatCode>
                <c:ptCount val="63"/>
                <c:pt idx="0">
                  <c:v>1950</c:v>
                </c:pt>
                <c:pt idx="1">
                  <c:v>51</c:v>
                </c:pt>
                <c:pt idx="2">
                  <c:v>52</c:v>
                </c:pt>
                <c:pt idx="3">
                  <c:v>53</c:v>
                </c:pt>
                <c:pt idx="4">
                  <c:v>54</c:v>
                </c:pt>
                <c:pt idx="5">
                  <c:v>55</c:v>
                </c:pt>
                <c:pt idx="6">
                  <c:v>56</c:v>
                </c:pt>
                <c:pt idx="7">
                  <c:v>57</c:v>
                </c:pt>
                <c:pt idx="8">
                  <c:v>58</c:v>
                </c:pt>
                <c:pt idx="9">
                  <c:v>59</c:v>
                </c:pt>
                <c:pt idx="10">
                  <c:v>1960</c:v>
                </c:pt>
                <c:pt idx="11">
                  <c:v>61</c:v>
                </c:pt>
                <c:pt idx="12">
                  <c:v>62</c:v>
                </c:pt>
                <c:pt idx="13">
                  <c:v>63</c:v>
                </c:pt>
                <c:pt idx="14">
                  <c:v>64</c:v>
                </c:pt>
                <c:pt idx="15">
                  <c:v>65</c:v>
                </c:pt>
                <c:pt idx="16">
                  <c:v>66</c:v>
                </c:pt>
                <c:pt idx="17">
                  <c:v>67</c:v>
                </c:pt>
                <c:pt idx="18">
                  <c:v>68</c:v>
                </c:pt>
                <c:pt idx="19">
                  <c:v>69</c:v>
                </c:pt>
                <c:pt idx="20">
                  <c:v>1970</c:v>
                </c:pt>
                <c:pt idx="21">
                  <c:v>71</c:v>
                </c:pt>
                <c:pt idx="22">
                  <c:v>72</c:v>
                </c:pt>
                <c:pt idx="23">
                  <c:v>73</c:v>
                </c:pt>
                <c:pt idx="24">
                  <c:v>74</c:v>
                </c:pt>
                <c:pt idx="25">
                  <c:v>75</c:v>
                </c:pt>
                <c:pt idx="26">
                  <c:v>76</c:v>
                </c:pt>
                <c:pt idx="27">
                  <c:v>77</c:v>
                </c:pt>
                <c:pt idx="28">
                  <c:v>78</c:v>
                </c:pt>
                <c:pt idx="29">
                  <c:v>79</c:v>
                </c:pt>
                <c:pt idx="30">
                  <c:v>1980</c:v>
                </c:pt>
                <c:pt idx="31">
                  <c:v>81</c:v>
                </c:pt>
                <c:pt idx="32">
                  <c:v>82</c:v>
                </c:pt>
                <c:pt idx="33">
                  <c:v>83</c:v>
                </c:pt>
                <c:pt idx="34">
                  <c:v>84</c:v>
                </c:pt>
                <c:pt idx="35">
                  <c:v>85</c:v>
                </c:pt>
                <c:pt idx="36">
                  <c:v>86</c:v>
                </c:pt>
                <c:pt idx="37">
                  <c:v>87</c:v>
                </c:pt>
                <c:pt idx="38">
                  <c:v>88</c:v>
                </c:pt>
                <c:pt idx="39">
                  <c:v>89</c:v>
                </c:pt>
                <c:pt idx="40">
                  <c:v>1990</c:v>
                </c:pt>
                <c:pt idx="41">
                  <c:v>91</c:v>
                </c:pt>
                <c:pt idx="42">
                  <c:v>92</c:v>
                </c:pt>
                <c:pt idx="43">
                  <c:v>93</c:v>
                </c:pt>
                <c:pt idx="44">
                  <c:v>94</c:v>
                </c:pt>
                <c:pt idx="45">
                  <c:v>95</c:v>
                </c:pt>
                <c:pt idx="46">
                  <c:v>96</c:v>
                </c:pt>
                <c:pt idx="47">
                  <c:v>97</c:v>
                </c:pt>
                <c:pt idx="48">
                  <c:v>98</c:v>
                </c:pt>
                <c:pt idx="49">
                  <c:v>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numCache>
            </c:numRef>
          </c:cat>
          <c:val>
            <c:numRef>
              <c:f>Sheet1!$B$6:$BL$6</c:f>
              <c:numCache>
                <c:formatCode>General</c:formatCode>
                <c:ptCount val="63"/>
                <c:pt idx="0">
                  <c:v>229</c:v>
                </c:pt>
                <c:pt idx="1">
                  <c:v>177</c:v>
                </c:pt>
                <c:pt idx="2">
                  <c:v>170</c:v>
                </c:pt>
                <c:pt idx="3">
                  <c:v>229</c:v>
                </c:pt>
                <c:pt idx="4">
                  <c:v>263</c:v>
                </c:pt>
                <c:pt idx="5">
                  <c:v>265</c:v>
                </c:pt>
                <c:pt idx="6">
                  <c:v>284</c:v>
                </c:pt>
                <c:pt idx="7">
                  <c:v>299</c:v>
                </c:pt>
                <c:pt idx="8">
                  <c:v>271</c:v>
                </c:pt>
                <c:pt idx="9">
                  <c:v>243</c:v>
                </c:pt>
                <c:pt idx="10">
                  <c:v>248</c:v>
                </c:pt>
                <c:pt idx="11">
                  <c:v>260</c:v>
                </c:pt>
                <c:pt idx="12">
                  <c:v>255</c:v>
                </c:pt>
                <c:pt idx="13">
                  <c:v>268</c:v>
                </c:pt>
                <c:pt idx="14">
                  <c:v>249</c:v>
                </c:pt>
                <c:pt idx="15">
                  <c:v>229</c:v>
                </c:pt>
                <c:pt idx="16">
                  <c:v>230</c:v>
                </c:pt>
                <c:pt idx="17">
                  <c:v>244</c:v>
                </c:pt>
                <c:pt idx="18">
                  <c:v>220</c:v>
                </c:pt>
                <c:pt idx="19">
                  <c:v>218</c:v>
                </c:pt>
                <c:pt idx="20">
                  <c:v>221</c:v>
                </c:pt>
                <c:pt idx="21">
                  <c:v>226</c:v>
                </c:pt>
                <c:pt idx="22">
                  <c:v>196</c:v>
                </c:pt>
                <c:pt idx="23">
                  <c:v>179</c:v>
                </c:pt>
                <c:pt idx="24">
                  <c:v>210</c:v>
                </c:pt>
                <c:pt idx="25">
                  <c:v>238</c:v>
                </c:pt>
                <c:pt idx="26">
                  <c:v>216</c:v>
                </c:pt>
                <c:pt idx="27">
                  <c:v>239</c:v>
                </c:pt>
                <c:pt idx="28">
                  <c:v>234</c:v>
                </c:pt>
                <c:pt idx="29">
                  <c:v>235</c:v>
                </c:pt>
                <c:pt idx="30">
                  <c:v>230</c:v>
                </c:pt>
                <c:pt idx="31">
                  <c:v>197</c:v>
                </c:pt>
                <c:pt idx="32">
                  <c:v>200</c:v>
                </c:pt>
                <c:pt idx="33">
                  <c:v>186</c:v>
                </c:pt>
                <c:pt idx="34">
                  <c:v>178</c:v>
                </c:pt>
                <c:pt idx="35">
                  <c:v>185</c:v>
                </c:pt>
                <c:pt idx="36">
                  <c:v>187</c:v>
                </c:pt>
                <c:pt idx="37">
                  <c:v>192</c:v>
                </c:pt>
                <c:pt idx="38">
                  <c:v>180</c:v>
                </c:pt>
                <c:pt idx="39">
                  <c:v>171</c:v>
                </c:pt>
                <c:pt idx="40">
                  <c:v>149</c:v>
                </c:pt>
                <c:pt idx="41">
                  <c:v>149</c:v>
                </c:pt>
                <c:pt idx="42">
                  <c:v>152</c:v>
                </c:pt>
                <c:pt idx="43">
                  <c:v>133</c:v>
                </c:pt>
                <c:pt idx="44">
                  <c:v>131</c:v>
                </c:pt>
                <c:pt idx="45">
                  <c:v>121</c:v>
                </c:pt>
                <c:pt idx="46">
                  <c:v>101</c:v>
                </c:pt>
                <c:pt idx="47">
                  <c:v>110</c:v>
                </c:pt>
                <c:pt idx="48">
                  <c:v>101</c:v>
                </c:pt>
                <c:pt idx="49">
                  <c:v>110</c:v>
                </c:pt>
                <c:pt idx="50">
                  <c:v>124</c:v>
                </c:pt>
                <c:pt idx="51">
                  <c:v>129</c:v>
                </c:pt>
                <c:pt idx="52">
                  <c:v>118</c:v>
                </c:pt>
                <c:pt idx="53">
                  <c:v>119</c:v>
                </c:pt>
                <c:pt idx="54">
                  <c:v>123</c:v>
                </c:pt>
                <c:pt idx="55">
                  <c:v>120</c:v>
                </c:pt>
                <c:pt idx="56">
                  <c:v>128</c:v>
                </c:pt>
                <c:pt idx="57">
                  <c:v>126</c:v>
                </c:pt>
                <c:pt idx="58">
                  <c:v>111</c:v>
                </c:pt>
                <c:pt idx="59">
                  <c:v>112</c:v>
                </c:pt>
                <c:pt idx="60">
                  <c:v>114</c:v>
                </c:pt>
                <c:pt idx="61">
                  <c:v>112</c:v>
                </c:pt>
                <c:pt idx="62">
                  <c:v>104</c:v>
                </c:pt>
              </c:numCache>
            </c:numRef>
          </c:val>
          <c:smooth val="0"/>
          <c:extLst>
            <c:ext xmlns:c16="http://schemas.microsoft.com/office/drawing/2014/chart" uri="{C3380CC4-5D6E-409C-BE32-E72D297353CC}">
              <c16:uniqueId val="{00000001-FEA3-4D9E-9E47-4ECBB2186EF9}"/>
            </c:ext>
          </c:extLst>
        </c:ser>
        <c:ser>
          <c:idx val="2"/>
          <c:order val="2"/>
          <c:tx>
            <c:strRef>
              <c:f>Sheet1!$A$7</c:f>
              <c:strCache>
                <c:ptCount val="1"/>
                <c:pt idx="0">
                  <c:v>Chicken</c:v>
                </c:pt>
              </c:strCache>
            </c:strRef>
          </c:tx>
          <c:spPr>
            <a:ln>
              <a:solidFill>
                <a:srgbClr val="FFFF00"/>
              </a:solidFill>
            </a:ln>
            <a:effectLst>
              <a:outerShdw blurRad="50800" dist="38100" dir="2700000" algn="tl" rotWithShape="0">
                <a:srgbClr val="000000">
                  <a:alpha val="43000"/>
                </a:srgbClr>
              </a:outerShdw>
            </a:effectLst>
          </c:spPr>
          <c:marker>
            <c:symbol val="none"/>
          </c:marker>
          <c:cat>
            <c:numRef>
              <c:f>Sheet1!$B$4:$BL$4</c:f>
              <c:numCache>
                <c:formatCode>General</c:formatCode>
                <c:ptCount val="63"/>
                <c:pt idx="0">
                  <c:v>1950</c:v>
                </c:pt>
                <c:pt idx="1">
                  <c:v>51</c:v>
                </c:pt>
                <c:pt idx="2">
                  <c:v>52</c:v>
                </c:pt>
                <c:pt idx="3">
                  <c:v>53</c:v>
                </c:pt>
                <c:pt idx="4">
                  <c:v>54</c:v>
                </c:pt>
                <c:pt idx="5">
                  <c:v>55</c:v>
                </c:pt>
                <c:pt idx="6">
                  <c:v>56</c:v>
                </c:pt>
                <c:pt idx="7">
                  <c:v>57</c:v>
                </c:pt>
                <c:pt idx="8">
                  <c:v>58</c:v>
                </c:pt>
                <c:pt idx="9">
                  <c:v>59</c:v>
                </c:pt>
                <c:pt idx="10">
                  <c:v>1960</c:v>
                </c:pt>
                <c:pt idx="11">
                  <c:v>61</c:v>
                </c:pt>
                <c:pt idx="12">
                  <c:v>62</c:v>
                </c:pt>
                <c:pt idx="13">
                  <c:v>63</c:v>
                </c:pt>
                <c:pt idx="14">
                  <c:v>64</c:v>
                </c:pt>
                <c:pt idx="15">
                  <c:v>65</c:v>
                </c:pt>
                <c:pt idx="16">
                  <c:v>66</c:v>
                </c:pt>
                <c:pt idx="17">
                  <c:v>67</c:v>
                </c:pt>
                <c:pt idx="18">
                  <c:v>68</c:v>
                </c:pt>
                <c:pt idx="19">
                  <c:v>69</c:v>
                </c:pt>
                <c:pt idx="20">
                  <c:v>1970</c:v>
                </c:pt>
                <c:pt idx="21">
                  <c:v>71</c:v>
                </c:pt>
                <c:pt idx="22">
                  <c:v>72</c:v>
                </c:pt>
                <c:pt idx="23">
                  <c:v>73</c:v>
                </c:pt>
                <c:pt idx="24">
                  <c:v>74</c:v>
                </c:pt>
                <c:pt idx="25">
                  <c:v>75</c:v>
                </c:pt>
                <c:pt idx="26">
                  <c:v>76</c:v>
                </c:pt>
                <c:pt idx="27">
                  <c:v>77</c:v>
                </c:pt>
                <c:pt idx="28">
                  <c:v>78</c:v>
                </c:pt>
                <c:pt idx="29">
                  <c:v>79</c:v>
                </c:pt>
                <c:pt idx="30">
                  <c:v>1980</c:v>
                </c:pt>
                <c:pt idx="31">
                  <c:v>81</c:v>
                </c:pt>
                <c:pt idx="32">
                  <c:v>82</c:v>
                </c:pt>
                <c:pt idx="33">
                  <c:v>83</c:v>
                </c:pt>
                <c:pt idx="34">
                  <c:v>84</c:v>
                </c:pt>
                <c:pt idx="35">
                  <c:v>85</c:v>
                </c:pt>
                <c:pt idx="36">
                  <c:v>86</c:v>
                </c:pt>
                <c:pt idx="37">
                  <c:v>87</c:v>
                </c:pt>
                <c:pt idx="38">
                  <c:v>88</c:v>
                </c:pt>
                <c:pt idx="39">
                  <c:v>89</c:v>
                </c:pt>
                <c:pt idx="40">
                  <c:v>1990</c:v>
                </c:pt>
                <c:pt idx="41">
                  <c:v>91</c:v>
                </c:pt>
                <c:pt idx="42">
                  <c:v>92</c:v>
                </c:pt>
                <c:pt idx="43">
                  <c:v>93</c:v>
                </c:pt>
                <c:pt idx="44">
                  <c:v>94</c:v>
                </c:pt>
                <c:pt idx="45">
                  <c:v>95</c:v>
                </c:pt>
                <c:pt idx="46">
                  <c:v>96</c:v>
                </c:pt>
                <c:pt idx="47">
                  <c:v>97</c:v>
                </c:pt>
                <c:pt idx="48">
                  <c:v>98</c:v>
                </c:pt>
                <c:pt idx="49">
                  <c:v>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numCache>
            </c:numRef>
          </c:cat>
          <c:val>
            <c:numRef>
              <c:f>Sheet1!$B$7:$BL$7</c:f>
              <c:numCache>
                <c:formatCode>General</c:formatCode>
                <c:ptCount val="63"/>
                <c:pt idx="0">
                  <c:v>10</c:v>
                </c:pt>
                <c:pt idx="1">
                  <c:v>16</c:v>
                </c:pt>
                <c:pt idx="2">
                  <c:v>15</c:v>
                </c:pt>
                <c:pt idx="3">
                  <c:v>17</c:v>
                </c:pt>
                <c:pt idx="4">
                  <c:v>17</c:v>
                </c:pt>
                <c:pt idx="5">
                  <c:v>14</c:v>
                </c:pt>
                <c:pt idx="6">
                  <c:v>17</c:v>
                </c:pt>
                <c:pt idx="7">
                  <c:v>23</c:v>
                </c:pt>
                <c:pt idx="8">
                  <c:v>27</c:v>
                </c:pt>
                <c:pt idx="9">
                  <c:v>38</c:v>
                </c:pt>
                <c:pt idx="10">
                  <c:v>50</c:v>
                </c:pt>
                <c:pt idx="11">
                  <c:v>69</c:v>
                </c:pt>
                <c:pt idx="12">
                  <c:v>67</c:v>
                </c:pt>
                <c:pt idx="13">
                  <c:v>73</c:v>
                </c:pt>
                <c:pt idx="14">
                  <c:v>80</c:v>
                </c:pt>
                <c:pt idx="15">
                  <c:v>100</c:v>
                </c:pt>
                <c:pt idx="16">
                  <c:v>115</c:v>
                </c:pt>
                <c:pt idx="17">
                  <c:v>114</c:v>
                </c:pt>
                <c:pt idx="18">
                  <c:v>136</c:v>
                </c:pt>
                <c:pt idx="19">
                  <c:v>140</c:v>
                </c:pt>
                <c:pt idx="20">
                  <c:v>143</c:v>
                </c:pt>
                <c:pt idx="21">
                  <c:v>139</c:v>
                </c:pt>
                <c:pt idx="22">
                  <c:v>161</c:v>
                </c:pt>
                <c:pt idx="23">
                  <c:v>173</c:v>
                </c:pt>
                <c:pt idx="24">
                  <c:v>147</c:v>
                </c:pt>
                <c:pt idx="25">
                  <c:v>160</c:v>
                </c:pt>
                <c:pt idx="26">
                  <c:v>170</c:v>
                </c:pt>
                <c:pt idx="27">
                  <c:v>175</c:v>
                </c:pt>
                <c:pt idx="28">
                  <c:v>175</c:v>
                </c:pt>
                <c:pt idx="29">
                  <c:v>193</c:v>
                </c:pt>
                <c:pt idx="30">
                  <c:v>189</c:v>
                </c:pt>
                <c:pt idx="31">
                  <c:v>193</c:v>
                </c:pt>
                <c:pt idx="32">
                  <c:v>175</c:v>
                </c:pt>
                <c:pt idx="33">
                  <c:v>170</c:v>
                </c:pt>
                <c:pt idx="34">
                  <c:v>170</c:v>
                </c:pt>
                <c:pt idx="35">
                  <c:v>195</c:v>
                </c:pt>
                <c:pt idx="36">
                  <c:v>147</c:v>
                </c:pt>
                <c:pt idx="37">
                  <c:v>173</c:v>
                </c:pt>
                <c:pt idx="38">
                  <c:v>245</c:v>
                </c:pt>
                <c:pt idx="39">
                  <c:v>240</c:v>
                </c:pt>
                <c:pt idx="40">
                  <c:v>236</c:v>
                </c:pt>
                <c:pt idx="41">
                  <c:v>215</c:v>
                </c:pt>
                <c:pt idx="42">
                  <c:v>231</c:v>
                </c:pt>
                <c:pt idx="43">
                  <c:v>238</c:v>
                </c:pt>
                <c:pt idx="44">
                  <c:v>239</c:v>
                </c:pt>
                <c:pt idx="45">
                  <c:v>237</c:v>
                </c:pt>
                <c:pt idx="46">
                  <c:v>256</c:v>
                </c:pt>
                <c:pt idx="47">
                  <c:v>254</c:v>
                </c:pt>
                <c:pt idx="48">
                  <c:v>241</c:v>
                </c:pt>
                <c:pt idx="49">
                  <c:v>236</c:v>
                </c:pt>
                <c:pt idx="50">
                  <c:v>253</c:v>
                </c:pt>
                <c:pt idx="51">
                  <c:v>273</c:v>
                </c:pt>
                <c:pt idx="52">
                  <c:v>251</c:v>
                </c:pt>
                <c:pt idx="53">
                  <c:v>246</c:v>
                </c:pt>
                <c:pt idx="54">
                  <c:v>248</c:v>
                </c:pt>
                <c:pt idx="55">
                  <c:v>260</c:v>
                </c:pt>
                <c:pt idx="56">
                  <c:v>255</c:v>
                </c:pt>
                <c:pt idx="57">
                  <c:v>255</c:v>
                </c:pt>
                <c:pt idx="58">
                  <c:v>250</c:v>
                </c:pt>
                <c:pt idx="59">
                  <c:v>246</c:v>
                </c:pt>
                <c:pt idx="60">
                  <c:v>242</c:v>
                </c:pt>
                <c:pt idx="61">
                  <c:v>247</c:v>
                </c:pt>
                <c:pt idx="62">
                  <c:v>251</c:v>
                </c:pt>
              </c:numCache>
            </c:numRef>
          </c:val>
          <c:smooth val="0"/>
          <c:extLst>
            <c:ext xmlns:c16="http://schemas.microsoft.com/office/drawing/2014/chart" uri="{C3380CC4-5D6E-409C-BE32-E72D297353CC}">
              <c16:uniqueId val="{00000002-FEA3-4D9E-9E47-4ECBB2186EF9}"/>
            </c:ext>
          </c:extLst>
        </c:ser>
        <c:dLbls>
          <c:showLegendKey val="0"/>
          <c:showVal val="0"/>
          <c:showCatName val="0"/>
          <c:showSerName val="0"/>
          <c:showPercent val="0"/>
          <c:showBubbleSize val="0"/>
        </c:dLbls>
        <c:smooth val="0"/>
        <c:axId val="2077367728"/>
        <c:axId val="2077371120"/>
      </c:lineChart>
      <c:catAx>
        <c:axId val="2077367728"/>
        <c:scaling>
          <c:orientation val="minMax"/>
        </c:scaling>
        <c:delete val="0"/>
        <c:axPos val="b"/>
        <c:title>
          <c:tx>
            <c:rich>
              <a:bodyPr/>
              <a:lstStyle/>
              <a:p>
                <a:pPr>
                  <a:defRPr sz="1800">
                    <a:solidFill>
                      <a:schemeClr val="tx1">
                        <a:lumMod val="65000"/>
                        <a:lumOff val="35000"/>
                      </a:schemeClr>
                    </a:solidFill>
                  </a:defRPr>
                </a:pPr>
                <a:r>
                  <a:rPr lang="en-US" sz="1800" dirty="0">
                    <a:solidFill>
                      <a:schemeClr val="tx1">
                        <a:lumMod val="65000"/>
                        <a:lumOff val="35000"/>
                      </a:schemeClr>
                    </a:solidFill>
                  </a:rPr>
                  <a:t>Year</a:t>
                </a:r>
              </a:p>
            </c:rich>
          </c:tx>
          <c:overlay val="0"/>
        </c:title>
        <c:numFmt formatCode="General" sourceLinked="1"/>
        <c:majorTickMark val="none"/>
        <c:minorTickMark val="none"/>
        <c:tickLblPos val="nextTo"/>
        <c:txPr>
          <a:bodyPr/>
          <a:lstStyle/>
          <a:p>
            <a:pPr>
              <a:defRPr sz="1400">
                <a:solidFill>
                  <a:schemeClr val="tx1">
                    <a:lumMod val="65000"/>
                    <a:lumOff val="35000"/>
                  </a:schemeClr>
                </a:solidFill>
              </a:defRPr>
            </a:pPr>
            <a:endParaRPr lang="en-US"/>
          </a:p>
        </c:txPr>
        <c:crossAx val="2077371120"/>
        <c:crosses val="autoZero"/>
        <c:auto val="1"/>
        <c:lblAlgn val="ctr"/>
        <c:lblOffset val="100"/>
        <c:noMultiLvlLbl val="0"/>
      </c:catAx>
      <c:valAx>
        <c:axId val="2077371120"/>
        <c:scaling>
          <c:orientation val="minMax"/>
        </c:scaling>
        <c:delete val="0"/>
        <c:axPos val="l"/>
        <c:title>
          <c:tx>
            <c:rich>
              <a:bodyPr/>
              <a:lstStyle/>
              <a:p>
                <a:pPr>
                  <a:defRPr sz="1800">
                    <a:solidFill>
                      <a:schemeClr val="tx1">
                        <a:lumMod val="65000"/>
                        <a:lumOff val="35000"/>
                      </a:schemeClr>
                    </a:solidFill>
                  </a:defRPr>
                </a:pPr>
                <a:r>
                  <a:rPr lang="en-GB" sz="1800" b="1" i="0" baseline="0" dirty="0">
                    <a:solidFill>
                      <a:schemeClr val="tx1">
                        <a:lumMod val="65000"/>
                        <a:lumOff val="35000"/>
                      </a:schemeClr>
                    </a:solidFill>
                    <a:effectLst/>
                  </a:rPr>
                  <a:t> Grams</a:t>
                </a:r>
                <a:endParaRPr lang="en-GB" sz="1800" dirty="0">
                  <a:solidFill>
                    <a:schemeClr val="tx1">
                      <a:lumMod val="65000"/>
                      <a:lumOff val="35000"/>
                    </a:schemeClr>
                  </a:solidFill>
                  <a:effectLst/>
                </a:endParaRPr>
              </a:p>
              <a:p>
                <a:pPr>
                  <a:defRPr sz="1800">
                    <a:solidFill>
                      <a:schemeClr val="tx1">
                        <a:lumMod val="65000"/>
                        <a:lumOff val="35000"/>
                      </a:schemeClr>
                    </a:solidFill>
                  </a:defRPr>
                </a:pPr>
                <a:r>
                  <a:rPr lang="en-GB" sz="1800" b="1" i="0" baseline="0" dirty="0">
                    <a:solidFill>
                      <a:schemeClr val="tx1">
                        <a:lumMod val="65000"/>
                        <a:lumOff val="35000"/>
                      </a:schemeClr>
                    </a:solidFill>
                    <a:effectLst/>
                  </a:rPr>
                  <a:t> per person</a:t>
                </a:r>
                <a:endParaRPr lang="en-GB" sz="1800" dirty="0">
                  <a:solidFill>
                    <a:schemeClr val="tx1">
                      <a:lumMod val="65000"/>
                      <a:lumOff val="35000"/>
                    </a:schemeClr>
                  </a:solidFill>
                  <a:effectLst/>
                </a:endParaRPr>
              </a:p>
              <a:p>
                <a:pPr>
                  <a:defRPr sz="1800">
                    <a:solidFill>
                      <a:schemeClr val="tx1">
                        <a:lumMod val="65000"/>
                        <a:lumOff val="35000"/>
                      </a:schemeClr>
                    </a:solidFill>
                  </a:defRPr>
                </a:pPr>
                <a:r>
                  <a:rPr lang="en-GB" sz="1800" b="1" i="0" baseline="0" dirty="0">
                    <a:solidFill>
                      <a:schemeClr val="tx1">
                        <a:lumMod val="65000"/>
                        <a:lumOff val="35000"/>
                      </a:schemeClr>
                    </a:solidFill>
                    <a:effectLst/>
                  </a:rPr>
                  <a:t> per week</a:t>
                </a:r>
                <a:endParaRPr lang="en-GB" sz="1800" dirty="0">
                  <a:solidFill>
                    <a:schemeClr val="tx1">
                      <a:lumMod val="65000"/>
                      <a:lumOff val="35000"/>
                    </a:schemeClr>
                  </a:solidFill>
                  <a:effectLst/>
                </a:endParaRPr>
              </a:p>
            </c:rich>
          </c:tx>
          <c:overlay val="0"/>
        </c:title>
        <c:numFmt formatCode="General" sourceLinked="1"/>
        <c:majorTickMark val="out"/>
        <c:minorTickMark val="none"/>
        <c:tickLblPos val="nextTo"/>
        <c:crossAx val="2077367728"/>
        <c:crosses val="autoZero"/>
        <c:crossBetween val="between"/>
      </c:valAx>
      <c:spPr>
        <a:noFill/>
        <a:ln w="25400">
          <a:noFill/>
        </a:ln>
      </c:spPr>
    </c:plotArea>
    <c:legend>
      <c:legendPos val="r"/>
      <c:overlay val="0"/>
      <c:txPr>
        <a:bodyPr/>
        <a:lstStyle/>
        <a:p>
          <a:pPr>
            <a:defRPr sz="1400">
              <a:solidFill>
                <a:schemeClr val="tx1">
                  <a:lumMod val="65000"/>
                  <a:lumOff val="35000"/>
                </a:schemeClr>
              </a:solidFill>
            </a:defRPr>
          </a:pPr>
          <a:endParaRPr lang="en-US"/>
        </a:p>
      </c:txPr>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67DE2A-C85D-44CC-82EF-0112DB5B36A2}" type="datetimeFigureOut">
              <a:rPr lang="en-GB" smtClean="0"/>
              <a:t>04/09/2019</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3091DF-AC65-4D93-AA88-A725F5088BD9}" type="slidenum">
              <a:rPr lang="en-GB" smtClean="0"/>
              <a:t>‹#›</a:t>
            </a:fld>
            <a:endParaRPr lang="en-GB" dirty="0"/>
          </a:p>
        </p:txBody>
      </p:sp>
    </p:spTree>
    <p:extLst>
      <p:ext uri="{BB962C8B-B14F-4D97-AF65-F5344CB8AC3E}">
        <p14:creationId xmlns:p14="http://schemas.microsoft.com/office/powerpoint/2010/main" val="1126264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DB1D0F9-9090-47A5-9199-50201F9A786E}" type="slidenum">
              <a:rPr lang="en-GB" smtClean="0"/>
              <a:t>1</a:t>
            </a:fld>
            <a:endParaRPr lang="en-GB" dirty="0"/>
          </a:p>
        </p:txBody>
      </p:sp>
    </p:spTree>
    <p:extLst>
      <p:ext uri="{BB962C8B-B14F-4D97-AF65-F5344CB8AC3E}">
        <p14:creationId xmlns:p14="http://schemas.microsoft.com/office/powerpoint/2010/main" val="25663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DB1D0F9-9090-47A5-9199-50201F9A786E}" type="slidenum">
              <a:rPr lang="en-GB" smtClean="0"/>
              <a:t>4</a:t>
            </a:fld>
            <a:endParaRPr lang="en-GB"/>
          </a:p>
        </p:txBody>
      </p:sp>
    </p:spTree>
    <p:extLst>
      <p:ext uri="{BB962C8B-B14F-4D97-AF65-F5344CB8AC3E}">
        <p14:creationId xmlns:p14="http://schemas.microsoft.com/office/powerpoint/2010/main" val="500822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DB1D0F9-9090-47A5-9199-50201F9A786E}" type="slidenum">
              <a:rPr lang="en-GB" smtClean="0"/>
              <a:t>7</a:t>
            </a:fld>
            <a:endParaRPr lang="en-GB"/>
          </a:p>
        </p:txBody>
      </p:sp>
    </p:spTree>
    <p:extLst>
      <p:ext uri="{BB962C8B-B14F-4D97-AF65-F5344CB8AC3E}">
        <p14:creationId xmlns:p14="http://schemas.microsoft.com/office/powerpoint/2010/main" val="4047105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DB1D0F9-9090-47A5-9199-50201F9A786E}" type="slidenum">
              <a:rPr lang="en-GB" smtClean="0"/>
              <a:t>11</a:t>
            </a:fld>
            <a:endParaRPr lang="en-GB"/>
          </a:p>
        </p:txBody>
      </p:sp>
    </p:spTree>
    <p:extLst>
      <p:ext uri="{BB962C8B-B14F-4D97-AF65-F5344CB8AC3E}">
        <p14:creationId xmlns:p14="http://schemas.microsoft.com/office/powerpoint/2010/main" val="2922257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42DD9-3978-4382-AE3E-A441FE5A1E95}" type="slidenum">
              <a:rPr lang="en-GB" smtClean="0"/>
              <a:t>12</a:t>
            </a:fld>
            <a:endParaRPr lang="en-GB"/>
          </a:p>
        </p:txBody>
      </p:sp>
    </p:spTree>
    <p:extLst>
      <p:ext uri="{BB962C8B-B14F-4D97-AF65-F5344CB8AC3E}">
        <p14:creationId xmlns:p14="http://schemas.microsoft.com/office/powerpoint/2010/main" val="834160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042DD9-3978-4382-AE3E-A441FE5A1E95}" type="slidenum">
              <a:rPr lang="en-GB" smtClean="0"/>
              <a:t>13</a:t>
            </a:fld>
            <a:endParaRPr lang="en-GB"/>
          </a:p>
        </p:txBody>
      </p:sp>
    </p:spTree>
    <p:extLst>
      <p:ext uri="{BB962C8B-B14F-4D97-AF65-F5344CB8AC3E}">
        <p14:creationId xmlns:p14="http://schemas.microsoft.com/office/powerpoint/2010/main" val="834160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Exports</a:t>
            </a:r>
            <a:r>
              <a:rPr lang="en-GB" baseline="0" dirty="0"/>
              <a:t> have come under pressure for 2 reasons: a) high farmgate prices which have reduced competitiveness  (GB price trended above the French price from Mid April will mid June when typically the GB price is 80% of the French price). 2) Production down therefore less product available.</a:t>
            </a:r>
            <a:endParaRPr lang="en-GB" dirty="0"/>
          </a:p>
        </p:txBody>
      </p:sp>
      <p:sp>
        <p:nvSpPr>
          <p:cNvPr id="4" name="Slide Number Placeholder 3"/>
          <p:cNvSpPr>
            <a:spLocks noGrp="1"/>
          </p:cNvSpPr>
          <p:nvPr>
            <p:ph type="sldNum" sz="quarter" idx="10"/>
          </p:nvPr>
        </p:nvSpPr>
        <p:spPr/>
        <p:txBody>
          <a:bodyPr/>
          <a:lstStyle/>
          <a:p>
            <a:fld id="{9B627996-8B2F-4884-861D-66E73F7E4CA7}" type="slidenum">
              <a:rPr lang="en-GB" smtClean="0"/>
              <a:t>15</a:t>
            </a:fld>
            <a:endParaRPr lang="en-GB" dirty="0"/>
          </a:p>
        </p:txBody>
      </p:sp>
    </p:spTree>
    <p:extLst>
      <p:ext uri="{BB962C8B-B14F-4D97-AF65-F5344CB8AC3E}">
        <p14:creationId xmlns:p14="http://schemas.microsoft.com/office/powerpoint/2010/main" val="2078691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a:t>
            </a:r>
            <a:r>
              <a:rPr lang="en-GB" baseline="0" dirty="0"/>
              <a:t> July and August Australian lamb price broke 700c/kg then went through 800c/kg. Never been over 700c/kg. NZ and </a:t>
            </a:r>
            <a:r>
              <a:rPr lang="en-GB" baseline="0" dirty="0" err="1"/>
              <a:t>Aus</a:t>
            </a:r>
            <a:r>
              <a:rPr lang="en-GB" baseline="0" dirty="0"/>
              <a:t> price being driven by increased Global demand for Lamb. </a:t>
            </a:r>
            <a:endParaRPr lang="en-GB" dirty="0"/>
          </a:p>
        </p:txBody>
      </p:sp>
      <p:sp>
        <p:nvSpPr>
          <p:cNvPr id="4" name="Slide Number Placeholder 3"/>
          <p:cNvSpPr>
            <a:spLocks noGrp="1"/>
          </p:cNvSpPr>
          <p:nvPr>
            <p:ph type="sldNum" sz="quarter" idx="10"/>
          </p:nvPr>
        </p:nvSpPr>
        <p:spPr/>
        <p:txBody>
          <a:bodyPr/>
          <a:lstStyle/>
          <a:p>
            <a:fld id="{9B627996-8B2F-4884-861D-66E73F7E4CA7}" type="slidenum">
              <a:rPr lang="en-GB" smtClean="0"/>
              <a:t>16</a:t>
            </a:fld>
            <a:endParaRPr lang="en-GB" dirty="0"/>
          </a:p>
        </p:txBody>
      </p:sp>
    </p:spTree>
    <p:extLst>
      <p:ext uri="{BB962C8B-B14F-4D97-AF65-F5344CB8AC3E}">
        <p14:creationId xmlns:p14="http://schemas.microsoft.com/office/powerpoint/2010/main" val="2381531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DB1D0F9-9090-47A5-9199-50201F9A786E}" type="slidenum">
              <a:rPr lang="en-GB" smtClean="0"/>
              <a:t>17</a:t>
            </a:fld>
            <a:endParaRPr lang="en-GB"/>
          </a:p>
        </p:txBody>
      </p:sp>
    </p:spTree>
    <p:extLst>
      <p:ext uri="{BB962C8B-B14F-4D97-AF65-F5344CB8AC3E}">
        <p14:creationId xmlns:p14="http://schemas.microsoft.com/office/powerpoint/2010/main" val="694449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44B0B74-72A0-4F11-8539-CE39C1FA32BB}" type="datetimeFigureOut">
              <a:rPr lang="en-GB" smtClean="0"/>
              <a:t>04/09/2019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718B1BB-2036-45F2-85BF-40ABE93D3649}" type="slidenum">
              <a:rPr lang="en-GB" smtClean="0"/>
              <a:t>‹#›</a:t>
            </a:fld>
            <a:endParaRPr lang="en-GB" dirty="0"/>
          </a:p>
        </p:txBody>
      </p:sp>
    </p:spTree>
    <p:extLst>
      <p:ext uri="{BB962C8B-B14F-4D97-AF65-F5344CB8AC3E}">
        <p14:creationId xmlns:p14="http://schemas.microsoft.com/office/powerpoint/2010/main" val="302329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4B0B74-72A0-4F11-8539-CE39C1FA32BB}" type="datetimeFigureOut">
              <a:rPr lang="en-GB" smtClean="0"/>
              <a:t>04/09/2019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718B1BB-2036-45F2-85BF-40ABE93D3649}" type="slidenum">
              <a:rPr lang="en-GB" smtClean="0"/>
              <a:t>‹#›</a:t>
            </a:fld>
            <a:endParaRPr lang="en-GB" dirty="0"/>
          </a:p>
        </p:txBody>
      </p:sp>
    </p:spTree>
    <p:extLst>
      <p:ext uri="{BB962C8B-B14F-4D97-AF65-F5344CB8AC3E}">
        <p14:creationId xmlns:p14="http://schemas.microsoft.com/office/powerpoint/2010/main" val="2314675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4B0B74-72A0-4F11-8539-CE39C1FA32BB}" type="datetimeFigureOut">
              <a:rPr lang="en-GB" smtClean="0"/>
              <a:t>04/09/2019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718B1BB-2036-45F2-85BF-40ABE93D3649}" type="slidenum">
              <a:rPr lang="en-GB" smtClean="0"/>
              <a:t>‹#›</a:t>
            </a:fld>
            <a:endParaRPr lang="en-GB" dirty="0"/>
          </a:p>
        </p:txBody>
      </p:sp>
    </p:spTree>
    <p:extLst>
      <p:ext uri="{BB962C8B-B14F-4D97-AF65-F5344CB8AC3E}">
        <p14:creationId xmlns:p14="http://schemas.microsoft.com/office/powerpoint/2010/main" val="4230863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985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4B0B74-72A0-4F11-8539-CE39C1FA32BB}" type="datetimeFigureOut">
              <a:rPr lang="en-GB" smtClean="0"/>
              <a:t>04/09/2019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718B1BB-2036-45F2-85BF-40ABE93D3649}" type="slidenum">
              <a:rPr lang="en-GB" smtClean="0"/>
              <a:t>‹#›</a:t>
            </a:fld>
            <a:endParaRPr lang="en-GB" dirty="0"/>
          </a:p>
        </p:txBody>
      </p:sp>
    </p:spTree>
    <p:extLst>
      <p:ext uri="{BB962C8B-B14F-4D97-AF65-F5344CB8AC3E}">
        <p14:creationId xmlns:p14="http://schemas.microsoft.com/office/powerpoint/2010/main" val="791727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4B0B74-72A0-4F11-8539-CE39C1FA32BB}" type="datetimeFigureOut">
              <a:rPr lang="en-GB" smtClean="0"/>
              <a:t>04/09/2019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718B1BB-2036-45F2-85BF-40ABE93D3649}" type="slidenum">
              <a:rPr lang="en-GB" smtClean="0"/>
              <a:t>‹#›</a:t>
            </a:fld>
            <a:endParaRPr lang="en-GB" dirty="0"/>
          </a:p>
        </p:txBody>
      </p:sp>
    </p:spTree>
    <p:extLst>
      <p:ext uri="{BB962C8B-B14F-4D97-AF65-F5344CB8AC3E}">
        <p14:creationId xmlns:p14="http://schemas.microsoft.com/office/powerpoint/2010/main" val="3117960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44B0B74-72A0-4F11-8539-CE39C1FA32BB}" type="datetimeFigureOut">
              <a:rPr lang="en-GB" smtClean="0"/>
              <a:t>04/09/2019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718B1BB-2036-45F2-85BF-40ABE93D3649}" type="slidenum">
              <a:rPr lang="en-GB" smtClean="0"/>
              <a:t>‹#›</a:t>
            </a:fld>
            <a:endParaRPr lang="en-GB" dirty="0"/>
          </a:p>
        </p:txBody>
      </p:sp>
    </p:spTree>
    <p:extLst>
      <p:ext uri="{BB962C8B-B14F-4D97-AF65-F5344CB8AC3E}">
        <p14:creationId xmlns:p14="http://schemas.microsoft.com/office/powerpoint/2010/main" val="2771783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44B0B74-72A0-4F11-8539-CE39C1FA32BB}" type="datetimeFigureOut">
              <a:rPr lang="en-GB" smtClean="0"/>
              <a:t>04/09/2019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5718B1BB-2036-45F2-85BF-40ABE93D3649}" type="slidenum">
              <a:rPr lang="en-GB" smtClean="0"/>
              <a:t>‹#›</a:t>
            </a:fld>
            <a:endParaRPr lang="en-GB" dirty="0"/>
          </a:p>
        </p:txBody>
      </p:sp>
    </p:spTree>
    <p:extLst>
      <p:ext uri="{BB962C8B-B14F-4D97-AF65-F5344CB8AC3E}">
        <p14:creationId xmlns:p14="http://schemas.microsoft.com/office/powerpoint/2010/main" val="9148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44B0B74-72A0-4F11-8539-CE39C1FA32BB}" type="datetimeFigureOut">
              <a:rPr lang="en-GB" smtClean="0"/>
              <a:t>04/09/2019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5718B1BB-2036-45F2-85BF-40ABE93D3649}" type="slidenum">
              <a:rPr lang="en-GB" smtClean="0"/>
              <a:t>‹#›</a:t>
            </a:fld>
            <a:endParaRPr lang="en-GB" dirty="0"/>
          </a:p>
        </p:txBody>
      </p:sp>
    </p:spTree>
    <p:extLst>
      <p:ext uri="{BB962C8B-B14F-4D97-AF65-F5344CB8AC3E}">
        <p14:creationId xmlns:p14="http://schemas.microsoft.com/office/powerpoint/2010/main" val="321482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B0B74-72A0-4F11-8539-CE39C1FA32BB}" type="datetimeFigureOut">
              <a:rPr lang="en-GB" smtClean="0"/>
              <a:t>04/09/2019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5718B1BB-2036-45F2-85BF-40ABE93D3649}" type="slidenum">
              <a:rPr lang="en-GB" smtClean="0"/>
              <a:t>‹#›</a:t>
            </a:fld>
            <a:endParaRPr lang="en-GB" dirty="0"/>
          </a:p>
        </p:txBody>
      </p:sp>
    </p:spTree>
    <p:extLst>
      <p:ext uri="{BB962C8B-B14F-4D97-AF65-F5344CB8AC3E}">
        <p14:creationId xmlns:p14="http://schemas.microsoft.com/office/powerpoint/2010/main" val="2700653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4B0B74-72A0-4F11-8539-CE39C1FA32BB}" type="datetimeFigureOut">
              <a:rPr lang="en-GB" smtClean="0"/>
              <a:t>04/09/2019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718B1BB-2036-45F2-85BF-40ABE93D3649}" type="slidenum">
              <a:rPr lang="en-GB" smtClean="0"/>
              <a:t>‹#›</a:t>
            </a:fld>
            <a:endParaRPr lang="en-GB" dirty="0"/>
          </a:p>
        </p:txBody>
      </p:sp>
    </p:spTree>
    <p:extLst>
      <p:ext uri="{BB962C8B-B14F-4D97-AF65-F5344CB8AC3E}">
        <p14:creationId xmlns:p14="http://schemas.microsoft.com/office/powerpoint/2010/main" val="4286441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4B0B74-72A0-4F11-8539-CE39C1FA32BB}" type="datetimeFigureOut">
              <a:rPr lang="en-GB" smtClean="0"/>
              <a:t>04/09/2019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718B1BB-2036-45F2-85BF-40ABE93D3649}" type="slidenum">
              <a:rPr lang="en-GB" smtClean="0"/>
              <a:t>‹#›</a:t>
            </a:fld>
            <a:endParaRPr lang="en-GB" dirty="0"/>
          </a:p>
        </p:txBody>
      </p:sp>
    </p:spTree>
    <p:extLst>
      <p:ext uri="{BB962C8B-B14F-4D97-AF65-F5344CB8AC3E}">
        <p14:creationId xmlns:p14="http://schemas.microsoft.com/office/powerpoint/2010/main" val="3321622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B0B74-72A0-4F11-8539-CE39C1FA32BB}" type="datetimeFigureOut">
              <a:rPr lang="en-GB" smtClean="0"/>
              <a:t>04/09/2019</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8B1BB-2036-45F2-85BF-40ABE93D3649}" type="slidenum">
              <a:rPr lang="en-GB" smtClean="0"/>
              <a:t>‹#›</a:t>
            </a:fld>
            <a:endParaRPr lang="en-GB" dirty="0"/>
          </a:p>
        </p:txBody>
      </p:sp>
    </p:spTree>
    <p:extLst>
      <p:ext uri="{BB962C8B-B14F-4D97-AF65-F5344CB8AC3E}">
        <p14:creationId xmlns:p14="http://schemas.microsoft.com/office/powerpoint/2010/main" val="2301003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tiff"/><Relationship Id="rId7" Type="http://schemas.openxmlformats.org/officeDocument/2006/relationships/image" Target="../media/image48.tiff"/><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tiff"/><Relationship Id="rId5" Type="http://schemas.openxmlformats.org/officeDocument/2006/relationships/image" Target="../media/image46.tiff"/><Relationship Id="rId4" Type="http://schemas.openxmlformats.org/officeDocument/2006/relationships/image" Target="../media/image45.tiff"/></Relationships>
</file>

<file path=ppt/slides/_rels/slide11.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g"/><Relationship Id="rId18" Type="http://schemas.openxmlformats.org/officeDocument/2006/relationships/image" Target="../media/image64.jpeg"/><Relationship Id="rId26" Type="http://schemas.openxmlformats.org/officeDocument/2006/relationships/image" Target="../media/image72.jpeg"/><Relationship Id="rId3" Type="http://schemas.openxmlformats.org/officeDocument/2006/relationships/image" Target="../media/image50.png"/><Relationship Id="rId21" Type="http://schemas.openxmlformats.org/officeDocument/2006/relationships/image" Target="../media/image67.png"/><Relationship Id="rId7" Type="http://schemas.openxmlformats.org/officeDocument/2006/relationships/image" Target="../media/image53.jpeg"/><Relationship Id="rId12" Type="http://schemas.openxmlformats.org/officeDocument/2006/relationships/image" Target="../media/image58.jpeg"/><Relationship Id="rId17" Type="http://schemas.openxmlformats.org/officeDocument/2006/relationships/image" Target="../media/image63.jpeg"/><Relationship Id="rId25" Type="http://schemas.openxmlformats.org/officeDocument/2006/relationships/image" Target="../media/image71.png"/><Relationship Id="rId2" Type="http://schemas.openxmlformats.org/officeDocument/2006/relationships/notesSlide" Target="../notesSlides/notesSlide4.xml"/><Relationship Id="rId16" Type="http://schemas.openxmlformats.org/officeDocument/2006/relationships/image" Target="../media/image62.jpeg"/><Relationship Id="rId20" Type="http://schemas.openxmlformats.org/officeDocument/2006/relationships/image" Target="../media/image66.jpeg"/><Relationship Id="rId1" Type="http://schemas.openxmlformats.org/officeDocument/2006/relationships/slideLayout" Target="../slideLayouts/slideLayout1.xml"/><Relationship Id="rId6" Type="http://schemas.openxmlformats.org/officeDocument/2006/relationships/image" Target="../media/image21.jpeg"/><Relationship Id="rId11" Type="http://schemas.openxmlformats.org/officeDocument/2006/relationships/image" Target="../media/image57.jpeg"/><Relationship Id="rId24" Type="http://schemas.openxmlformats.org/officeDocument/2006/relationships/image" Target="../media/image70.jpeg"/><Relationship Id="rId5" Type="http://schemas.openxmlformats.org/officeDocument/2006/relationships/image" Target="../media/image52.jpeg"/><Relationship Id="rId15" Type="http://schemas.openxmlformats.org/officeDocument/2006/relationships/image" Target="../media/image61.png"/><Relationship Id="rId23" Type="http://schemas.openxmlformats.org/officeDocument/2006/relationships/image" Target="../media/image69.jpeg"/><Relationship Id="rId10" Type="http://schemas.openxmlformats.org/officeDocument/2006/relationships/image" Target="../media/image56.jpeg"/><Relationship Id="rId19" Type="http://schemas.openxmlformats.org/officeDocument/2006/relationships/image" Target="../media/image65.jpeg"/><Relationship Id="rId4" Type="http://schemas.openxmlformats.org/officeDocument/2006/relationships/image" Target="../media/image51.jpeg"/><Relationship Id="rId9" Type="http://schemas.openxmlformats.org/officeDocument/2006/relationships/image" Target="../media/image55.jpeg"/><Relationship Id="rId14" Type="http://schemas.openxmlformats.org/officeDocument/2006/relationships/image" Target="../media/image60.jpeg"/><Relationship Id="rId22" Type="http://schemas.openxmlformats.org/officeDocument/2006/relationships/image" Target="../media/image68.png"/><Relationship Id="rId27" Type="http://schemas.openxmlformats.org/officeDocument/2006/relationships/image" Target="../media/image73.jpeg"/></Relationships>
</file>

<file path=ppt/slides/_rels/slide1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74.jpeg"/><Relationship Id="rId7" Type="http://schemas.openxmlformats.org/officeDocument/2006/relationships/image" Target="../media/image77.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76.jpeg"/><Relationship Id="rId5" Type="http://schemas.openxmlformats.org/officeDocument/2006/relationships/image" Target="../media/image2.jpeg"/><Relationship Id="rId4" Type="http://schemas.openxmlformats.org/officeDocument/2006/relationships/image" Target="../media/image75.jpeg"/></Relationships>
</file>

<file path=ppt/slides/_rels/slide13.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78.jpg"/><Relationship Id="rId7" Type="http://schemas.openxmlformats.org/officeDocument/2006/relationships/image" Target="../media/image8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g"/><Relationship Id="rId9" Type="http://schemas.openxmlformats.org/officeDocument/2006/relationships/image" Target="../media/image84.jpe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17" Type="http://schemas.openxmlformats.org/officeDocument/2006/relationships/tags" Target="../tags/tag117.xml"/><Relationship Id="rId299" Type="http://schemas.openxmlformats.org/officeDocument/2006/relationships/tags" Target="../tags/tag299.xml"/><Relationship Id="rId303" Type="http://schemas.openxmlformats.org/officeDocument/2006/relationships/tags" Target="../tags/tag303.xml"/><Relationship Id="rId21" Type="http://schemas.openxmlformats.org/officeDocument/2006/relationships/tags" Target="../tags/tag21.xml"/><Relationship Id="rId42" Type="http://schemas.openxmlformats.org/officeDocument/2006/relationships/tags" Target="../tags/tag42.xml"/><Relationship Id="rId63" Type="http://schemas.openxmlformats.org/officeDocument/2006/relationships/tags" Target="../tags/tag63.xml"/><Relationship Id="rId84" Type="http://schemas.openxmlformats.org/officeDocument/2006/relationships/tags" Target="../tags/tag84.xml"/><Relationship Id="rId138" Type="http://schemas.openxmlformats.org/officeDocument/2006/relationships/tags" Target="../tags/tag138.xml"/><Relationship Id="rId159" Type="http://schemas.openxmlformats.org/officeDocument/2006/relationships/tags" Target="../tags/tag159.xml"/><Relationship Id="rId324" Type="http://schemas.openxmlformats.org/officeDocument/2006/relationships/tags" Target="../tags/tag324.xml"/><Relationship Id="rId345" Type="http://schemas.openxmlformats.org/officeDocument/2006/relationships/tags" Target="../tags/tag345.xml"/><Relationship Id="rId366" Type="http://schemas.openxmlformats.org/officeDocument/2006/relationships/tags" Target="../tags/tag366.xml"/><Relationship Id="rId170" Type="http://schemas.openxmlformats.org/officeDocument/2006/relationships/tags" Target="../tags/tag170.xml"/><Relationship Id="rId191" Type="http://schemas.openxmlformats.org/officeDocument/2006/relationships/tags" Target="../tags/tag191.xml"/><Relationship Id="rId205" Type="http://schemas.openxmlformats.org/officeDocument/2006/relationships/tags" Target="../tags/tag205.xml"/><Relationship Id="rId226" Type="http://schemas.openxmlformats.org/officeDocument/2006/relationships/tags" Target="../tags/tag226.xml"/><Relationship Id="rId247" Type="http://schemas.openxmlformats.org/officeDocument/2006/relationships/tags" Target="../tags/tag247.xml"/><Relationship Id="rId107" Type="http://schemas.openxmlformats.org/officeDocument/2006/relationships/tags" Target="../tags/tag107.xml"/><Relationship Id="rId268" Type="http://schemas.openxmlformats.org/officeDocument/2006/relationships/tags" Target="../tags/tag268.xml"/><Relationship Id="rId289" Type="http://schemas.openxmlformats.org/officeDocument/2006/relationships/tags" Target="../tags/tag289.xml"/><Relationship Id="rId11" Type="http://schemas.openxmlformats.org/officeDocument/2006/relationships/tags" Target="../tags/tag11.xml"/><Relationship Id="rId32" Type="http://schemas.openxmlformats.org/officeDocument/2006/relationships/tags" Target="../tags/tag32.xml"/><Relationship Id="rId53" Type="http://schemas.openxmlformats.org/officeDocument/2006/relationships/tags" Target="../tags/tag53.xml"/><Relationship Id="rId74" Type="http://schemas.openxmlformats.org/officeDocument/2006/relationships/tags" Target="../tags/tag74.xml"/><Relationship Id="rId128" Type="http://schemas.openxmlformats.org/officeDocument/2006/relationships/tags" Target="../tags/tag128.xml"/><Relationship Id="rId149" Type="http://schemas.openxmlformats.org/officeDocument/2006/relationships/tags" Target="../tags/tag149.xml"/><Relationship Id="rId314" Type="http://schemas.openxmlformats.org/officeDocument/2006/relationships/tags" Target="../tags/tag314.xml"/><Relationship Id="rId335" Type="http://schemas.openxmlformats.org/officeDocument/2006/relationships/tags" Target="../tags/tag335.xml"/><Relationship Id="rId356" Type="http://schemas.openxmlformats.org/officeDocument/2006/relationships/tags" Target="../tags/tag356.xml"/><Relationship Id="rId377" Type="http://schemas.openxmlformats.org/officeDocument/2006/relationships/tags" Target="../tags/tag377.xml"/><Relationship Id="rId5" Type="http://schemas.openxmlformats.org/officeDocument/2006/relationships/tags" Target="../tags/tag5.xml"/><Relationship Id="rId95" Type="http://schemas.openxmlformats.org/officeDocument/2006/relationships/tags" Target="../tags/tag95.xml"/><Relationship Id="rId160" Type="http://schemas.openxmlformats.org/officeDocument/2006/relationships/tags" Target="../tags/tag160.xml"/><Relationship Id="rId181" Type="http://schemas.openxmlformats.org/officeDocument/2006/relationships/tags" Target="../tags/tag181.xml"/><Relationship Id="rId216" Type="http://schemas.openxmlformats.org/officeDocument/2006/relationships/tags" Target="../tags/tag216.xml"/><Relationship Id="rId237" Type="http://schemas.openxmlformats.org/officeDocument/2006/relationships/tags" Target="../tags/tag237.xml"/><Relationship Id="rId258" Type="http://schemas.openxmlformats.org/officeDocument/2006/relationships/tags" Target="../tags/tag258.xml"/><Relationship Id="rId279" Type="http://schemas.openxmlformats.org/officeDocument/2006/relationships/tags" Target="../tags/tag279.xml"/><Relationship Id="rId22" Type="http://schemas.openxmlformats.org/officeDocument/2006/relationships/tags" Target="../tags/tag22.xml"/><Relationship Id="rId43" Type="http://schemas.openxmlformats.org/officeDocument/2006/relationships/tags" Target="../tags/tag43.xml"/><Relationship Id="rId64" Type="http://schemas.openxmlformats.org/officeDocument/2006/relationships/tags" Target="../tags/tag64.xml"/><Relationship Id="rId118" Type="http://schemas.openxmlformats.org/officeDocument/2006/relationships/tags" Target="../tags/tag118.xml"/><Relationship Id="rId139" Type="http://schemas.openxmlformats.org/officeDocument/2006/relationships/tags" Target="../tags/tag139.xml"/><Relationship Id="rId290" Type="http://schemas.openxmlformats.org/officeDocument/2006/relationships/tags" Target="../tags/tag290.xml"/><Relationship Id="rId304" Type="http://schemas.openxmlformats.org/officeDocument/2006/relationships/tags" Target="../tags/tag304.xml"/><Relationship Id="rId325" Type="http://schemas.openxmlformats.org/officeDocument/2006/relationships/tags" Target="../tags/tag325.xml"/><Relationship Id="rId346" Type="http://schemas.openxmlformats.org/officeDocument/2006/relationships/tags" Target="../tags/tag346.xml"/><Relationship Id="rId367" Type="http://schemas.openxmlformats.org/officeDocument/2006/relationships/tags" Target="../tags/tag367.xml"/><Relationship Id="rId85" Type="http://schemas.openxmlformats.org/officeDocument/2006/relationships/tags" Target="../tags/tag85.xml"/><Relationship Id="rId150" Type="http://schemas.openxmlformats.org/officeDocument/2006/relationships/tags" Target="../tags/tag150.xml"/><Relationship Id="rId171" Type="http://schemas.openxmlformats.org/officeDocument/2006/relationships/tags" Target="../tags/tag171.xml"/><Relationship Id="rId192" Type="http://schemas.openxmlformats.org/officeDocument/2006/relationships/tags" Target="../tags/tag192.xml"/><Relationship Id="rId206" Type="http://schemas.openxmlformats.org/officeDocument/2006/relationships/tags" Target="../tags/tag206.xml"/><Relationship Id="rId227" Type="http://schemas.openxmlformats.org/officeDocument/2006/relationships/tags" Target="../tags/tag227.xml"/><Relationship Id="rId248" Type="http://schemas.openxmlformats.org/officeDocument/2006/relationships/tags" Target="../tags/tag248.xml"/><Relationship Id="rId269" Type="http://schemas.openxmlformats.org/officeDocument/2006/relationships/tags" Target="../tags/tag269.xml"/><Relationship Id="rId12" Type="http://schemas.openxmlformats.org/officeDocument/2006/relationships/tags" Target="../tags/tag12.xml"/><Relationship Id="rId33" Type="http://schemas.openxmlformats.org/officeDocument/2006/relationships/tags" Target="../tags/tag33.xml"/><Relationship Id="rId108" Type="http://schemas.openxmlformats.org/officeDocument/2006/relationships/tags" Target="../tags/tag108.xml"/><Relationship Id="rId129" Type="http://schemas.openxmlformats.org/officeDocument/2006/relationships/tags" Target="../tags/tag129.xml"/><Relationship Id="rId280" Type="http://schemas.openxmlformats.org/officeDocument/2006/relationships/tags" Target="../tags/tag280.xml"/><Relationship Id="rId315" Type="http://schemas.openxmlformats.org/officeDocument/2006/relationships/tags" Target="../tags/tag315.xml"/><Relationship Id="rId336" Type="http://schemas.openxmlformats.org/officeDocument/2006/relationships/tags" Target="../tags/tag336.xml"/><Relationship Id="rId357" Type="http://schemas.openxmlformats.org/officeDocument/2006/relationships/tags" Target="../tags/tag357.xml"/><Relationship Id="rId54" Type="http://schemas.openxmlformats.org/officeDocument/2006/relationships/tags" Target="../tags/tag54.xml"/><Relationship Id="rId75" Type="http://schemas.openxmlformats.org/officeDocument/2006/relationships/tags" Target="../tags/tag75.xml"/><Relationship Id="rId96" Type="http://schemas.openxmlformats.org/officeDocument/2006/relationships/tags" Target="../tags/tag96.xml"/><Relationship Id="rId140" Type="http://schemas.openxmlformats.org/officeDocument/2006/relationships/tags" Target="../tags/tag140.xml"/><Relationship Id="rId161" Type="http://schemas.openxmlformats.org/officeDocument/2006/relationships/tags" Target="../tags/tag161.xml"/><Relationship Id="rId182" Type="http://schemas.openxmlformats.org/officeDocument/2006/relationships/tags" Target="../tags/tag182.xml"/><Relationship Id="rId217" Type="http://schemas.openxmlformats.org/officeDocument/2006/relationships/tags" Target="../tags/tag217.xml"/><Relationship Id="rId378" Type="http://schemas.openxmlformats.org/officeDocument/2006/relationships/tags" Target="../tags/tag378.xml"/><Relationship Id="rId6" Type="http://schemas.openxmlformats.org/officeDocument/2006/relationships/tags" Target="../tags/tag6.xml"/><Relationship Id="rId238" Type="http://schemas.openxmlformats.org/officeDocument/2006/relationships/tags" Target="../tags/tag238.xml"/><Relationship Id="rId259" Type="http://schemas.openxmlformats.org/officeDocument/2006/relationships/tags" Target="../tags/tag259.xml"/><Relationship Id="rId23" Type="http://schemas.openxmlformats.org/officeDocument/2006/relationships/tags" Target="../tags/tag23.xml"/><Relationship Id="rId119" Type="http://schemas.openxmlformats.org/officeDocument/2006/relationships/tags" Target="../tags/tag119.xml"/><Relationship Id="rId270" Type="http://schemas.openxmlformats.org/officeDocument/2006/relationships/tags" Target="../tags/tag270.xml"/><Relationship Id="rId291" Type="http://schemas.openxmlformats.org/officeDocument/2006/relationships/tags" Target="../tags/tag291.xml"/><Relationship Id="rId305" Type="http://schemas.openxmlformats.org/officeDocument/2006/relationships/tags" Target="../tags/tag305.xml"/><Relationship Id="rId326" Type="http://schemas.openxmlformats.org/officeDocument/2006/relationships/tags" Target="../tags/tag326.xml"/><Relationship Id="rId347" Type="http://schemas.openxmlformats.org/officeDocument/2006/relationships/tags" Target="../tags/tag347.xml"/><Relationship Id="rId44" Type="http://schemas.openxmlformats.org/officeDocument/2006/relationships/tags" Target="../tags/tag44.xml"/><Relationship Id="rId65" Type="http://schemas.openxmlformats.org/officeDocument/2006/relationships/tags" Target="../tags/tag65.xml"/><Relationship Id="rId86" Type="http://schemas.openxmlformats.org/officeDocument/2006/relationships/tags" Target="../tags/tag86.xml"/><Relationship Id="rId130" Type="http://schemas.openxmlformats.org/officeDocument/2006/relationships/tags" Target="../tags/tag130.xml"/><Relationship Id="rId151" Type="http://schemas.openxmlformats.org/officeDocument/2006/relationships/tags" Target="../tags/tag151.xml"/><Relationship Id="rId368" Type="http://schemas.openxmlformats.org/officeDocument/2006/relationships/tags" Target="../tags/tag368.xml"/><Relationship Id="rId172" Type="http://schemas.openxmlformats.org/officeDocument/2006/relationships/tags" Target="../tags/tag172.xml"/><Relationship Id="rId193" Type="http://schemas.openxmlformats.org/officeDocument/2006/relationships/tags" Target="../tags/tag193.xml"/><Relationship Id="rId207" Type="http://schemas.openxmlformats.org/officeDocument/2006/relationships/tags" Target="../tags/tag207.xml"/><Relationship Id="rId228" Type="http://schemas.openxmlformats.org/officeDocument/2006/relationships/tags" Target="../tags/tag228.xml"/><Relationship Id="rId249" Type="http://schemas.openxmlformats.org/officeDocument/2006/relationships/tags" Target="../tags/tag249.xml"/><Relationship Id="rId13" Type="http://schemas.openxmlformats.org/officeDocument/2006/relationships/tags" Target="../tags/tag13.xml"/><Relationship Id="rId109" Type="http://schemas.openxmlformats.org/officeDocument/2006/relationships/tags" Target="../tags/tag109.xml"/><Relationship Id="rId260" Type="http://schemas.openxmlformats.org/officeDocument/2006/relationships/tags" Target="../tags/tag260.xml"/><Relationship Id="rId281" Type="http://schemas.openxmlformats.org/officeDocument/2006/relationships/tags" Target="../tags/tag281.xml"/><Relationship Id="rId316" Type="http://schemas.openxmlformats.org/officeDocument/2006/relationships/tags" Target="../tags/tag316.xml"/><Relationship Id="rId337" Type="http://schemas.openxmlformats.org/officeDocument/2006/relationships/tags" Target="../tags/tag337.xml"/><Relationship Id="rId34" Type="http://schemas.openxmlformats.org/officeDocument/2006/relationships/tags" Target="../tags/tag34.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20" Type="http://schemas.openxmlformats.org/officeDocument/2006/relationships/tags" Target="../tags/tag120.xml"/><Relationship Id="rId141" Type="http://schemas.openxmlformats.org/officeDocument/2006/relationships/tags" Target="../tags/tag141.xml"/><Relationship Id="rId358" Type="http://schemas.openxmlformats.org/officeDocument/2006/relationships/tags" Target="../tags/tag358.xml"/><Relationship Id="rId379" Type="http://schemas.openxmlformats.org/officeDocument/2006/relationships/tags" Target="../tags/tag379.xml"/><Relationship Id="rId7" Type="http://schemas.openxmlformats.org/officeDocument/2006/relationships/tags" Target="../tags/tag7.xml"/><Relationship Id="rId162" Type="http://schemas.openxmlformats.org/officeDocument/2006/relationships/tags" Target="../tags/tag162.xml"/><Relationship Id="rId183" Type="http://schemas.openxmlformats.org/officeDocument/2006/relationships/tags" Target="../tags/tag183.xml"/><Relationship Id="rId218" Type="http://schemas.openxmlformats.org/officeDocument/2006/relationships/tags" Target="../tags/tag218.xml"/><Relationship Id="rId239" Type="http://schemas.openxmlformats.org/officeDocument/2006/relationships/tags" Target="../tags/tag239.xml"/><Relationship Id="rId250" Type="http://schemas.openxmlformats.org/officeDocument/2006/relationships/tags" Target="../tags/tag250.xml"/><Relationship Id="rId271" Type="http://schemas.openxmlformats.org/officeDocument/2006/relationships/tags" Target="../tags/tag271.xml"/><Relationship Id="rId292" Type="http://schemas.openxmlformats.org/officeDocument/2006/relationships/tags" Target="../tags/tag292.xml"/><Relationship Id="rId306" Type="http://schemas.openxmlformats.org/officeDocument/2006/relationships/tags" Target="../tags/tag306.xml"/><Relationship Id="rId24" Type="http://schemas.openxmlformats.org/officeDocument/2006/relationships/tags" Target="../tags/tag24.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31" Type="http://schemas.openxmlformats.org/officeDocument/2006/relationships/tags" Target="../tags/tag131.xml"/><Relationship Id="rId327" Type="http://schemas.openxmlformats.org/officeDocument/2006/relationships/tags" Target="../tags/tag327.xml"/><Relationship Id="rId348" Type="http://schemas.openxmlformats.org/officeDocument/2006/relationships/tags" Target="../tags/tag348.xml"/><Relationship Id="rId369" Type="http://schemas.openxmlformats.org/officeDocument/2006/relationships/tags" Target="../tags/tag369.xml"/><Relationship Id="rId152" Type="http://schemas.openxmlformats.org/officeDocument/2006/relationships/tags" Target="../tags/tag152.xml"/><Relationship Id="rId173" Type="http://schemas.openxmlformats.org/officeDocument/2006/relationships/tags" Target="../tags/tag173.xml"/><Relationship Id="rId194" Type="http://schemas.openxmlformats.org/officeDocument/2006/relationships/tags" Target="../tags/tag194.xml"/><Relationship Id="rId208" Type="http://schemas.openxmlformats.org/officeDocument/2006/relationships/tags" Target="../tags/tag208.xml"/><Relationship Id="rId229" Type="http://schemas.openxmlformats.org/officeDocument/2006/relationships/tags" Target="../tags/tag229.xml"/><Relationship Id="rId380" Type="http://schemas.openxmlformats.org/officeDocument/2006/relationships/tags" Target="../tags/tag380.xml"/><Relationship Id="rId240" Type="http://schemas.openxmlformats.org/officeDocument/2006/relationships/tags" Target="../tags/tag240.xml"/><Relationship Id="rId261" Type="http://schemas.openxmlformats.org/officeDocument/2006/relationships/tags" Target="../tags/tag261.xml"/><Relationship Id="rId14" Type="http://schemas.openxmlformats.org/officeDocument/2006/relationships/tags" Target="../tags/tag14.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282" Type="http://schemas.openxmlformats.org/officeDocument/2006/relationships/tags" Target="../tags/tag282.xml"/><Relationship Id="rId317" Type="http://schemas.openxmlformats.org/officeDocument/2006/relationships/tags" Target="../tags/tag317.xml"/><Relationship Id="rId338" Type="http://schemas.openxmlformats.org/officeDocument/2006/relationships/tags" Target="../tags/tag338.xml"/><Relationship Id="rId359" Type="http://schemas.openxmlformats.org/officeDocument/2006/relationships/tags" Target="../tags/tag359.xml"/><Relationship Id="rId8" Type="http://schemas.openxmlformats.org/officeDocument/2006/relationships/tags" Target="../tags/tag8.xml"/><Relationship Id="rId98" Type="http://schemas.openxmlformats.org/officeDocument/2006/relationships/tags" Target="../tags/tag98.xml"/><Relationship Id="rId121" Type="http://schemas.openxmlformats.org/officeDocument/2006/relationships/tags" Target="../tags/tag121.xml"/><Relationship Id="rId142" Type="http://schemas.openxmlformats.org/officeDocument/2006/relationships/tags" Target="../tags/tag142.xml"/><Relationship Id="rId163" Type="http://schemas.openxmlformats.org/officeDocument/2006/relationships/tags" Target="../tags/tag163.xml"/><Relationship Id="rId184" Type="http://schemas.openxmlformats.org/officeDocument/2006/relationships/tags" Target="../tags/tag184.xml"/><Relationship Id="rId219" Type="http://schemas.openxmlformats.org/officeDocument/2006/relationships/tags" Target="../tags/tag219.xml"/><Relationship Id="rId370" Type="http://schemas.openxmlformats.org/officeDocument/2006/relationships/tags" Target="../tags/tag370.xml"/><Relationship Id="rId230" Type="http://schemas.openxmlformats.org/officeDocument/2006/relationships/tags" Target="../tags/tag230.xml"/><Relationship Id="rId251" Type="http://schemas.openxmlformats.org/officeDocument/2006/relationships/tags" Target="../tags/tag251.xml"/><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 Id="rId272" Type="http://schemas.openxmlformats.org/officeDocument/2006/relationships/tags" Target="../tags/tag272.xml"/><Relationship Id="rId293" Type="http://schemas.openxmlformats.org/officeDocument/2006/relationships/tags" Target="../tags/tag293.xml"/><Relationship Id="rId307" Type="http://schemas.openxmlformats.org/officeDocument/2006/relationships/tags" Target="../tags/tag307.xml"/><Relationship Id="rId328" Type="http://schemas.openxmlformats.org/officeDocument/2006/relationships/tags" Target="../tags/tag328.xml"/><Relationship Id="rId349" Type="http://schemas.openxmlformats.org/officeDocument/2006/relationships/tags" Target="../tags/tag349.xml"/><Relationship Id="rId88" Type="http://schemas.openxmlformats.org/officeDocument/2006/relationships/tags" Target="../tags/tag88.xml"/><Relationship Id="rId111" Type="http://schemas.openxmlformats.org/officeDocument/2006/relationships/tags" Target="../tags/tag111.xml"/><Relationship Id="rId132" Type="http://schemas.openxmlformats.org/officeDocument/2006/relationships/tags" Target="../tags/tag132.xml"/><Relationship Id="rId153" Type="http://schemas.openxmlformats.org/officeDocument/2006/relationships/tags" Target="../tags/tag153.xml"/><Relationship Id="rId174" Type="http://schemas.openxmlformats.org/officeDocument/2006/relationships/tags" Target="../tags/tag174.xml"/><Relationship Id="rId195" Type="http://schemas.openxmlformats.org/officeDocument/2006/relationships/tags" Target="../tags/tag195.xml"/><Relationship Id="rId209" Type="http://schemas.openxmlformats.org/officeDocument/2006/relationships/tags" Target="../tags/tag209.xml"/><Relationship Id="rId360" Type="http://schemas.openxmlformats.org/officeDocument/2006/relationships/tags" Target="../tags/tag360.xml"/><Relationship Id="rId381" Type="http://schemas.openxmlformats.org/officeDocument/2006/relationships/tags" Target="../tags/tag381.xml"/><Relationship Id="rId220" Type="http://schemas.openxmlformats.org/officeDocument/2006/relationships/tags" Target="../tags/tag220.xml"/><Relationship Id="rId241" Type="http://schemas.openxmlformats.org/officeDocument/2006/relationships/tags" Target="../tags/tag241.xml"/><Relationship Id="rId15" Type="http://schemas.openxmlformats.org/officeDocument/2006/relationships/tags" Target="../tags/tag15.xml"/><Relationship Id="rId36" Type="http://schemas.openxmlformats.org/officeDocument/2006/relationships/tags" Target="../tags/tag36.xml"/><Relationship Id="rId57" Type="http://schemas.openxmlformats.org/officeDocument/2006/relationships/tags" Target="../tags/tag57.xml"/><Relationship Id="rId262" Type="http://schemas.openxmlformats.org/officeDocument/2006/relationships/tags" Target="../tags/tag262.xml"/><Relationship Id="rId283" Type="http://schemas.openxmlformats.org/officeDocument/2006/relationships/tags" Target="../tags/tag283.xml"/><Relationship Id="rId318" Type="http://schemas.openxmlformats.org/officeDocument/2006/relationships/tags" Target="../tags/tag318.xml"/><Relationship Id="rId339" Type="http://schemas.openxmlformats.org/officeDocument/2006/relationships/tags" Target="../tags/tag339.xml"/><Relationship Id="rId78" Type="http://schemas.openxmlformats.org/officeDocument/2006/relationships/tags" Target="../tags/tag78.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143" Type="http://schemas.openxmlformats.org/officeDocument/2006/relationships/tags" Target="../tags/tag143.xml"/><Relationship Id="rId164" Type="http://schemas.openxmlformats.org/officeDocument/2006/relationships/tags" Target="../tags/tag164.xml"/><Relationship Id="rId185" Type="http://schemas.openxmlformats.org/officeDocument/2006/relationships/tags" Target="../tags/tag185.xml"/><Relationship Id="rId350" Type="http://schemas.openxmlformats.org/officeDocument/2006/relationships/tags" Target="../tags/tag350.xml"/><Relationship Id="rId371" Type="http://schemas.openxmlformats.org/officeDocument/2006/relationships/tags" Target="../tags/tag371.xml"/><Relationship Id="rId9" Type="http://schemas.openxmlformats.org/officeDocument/2006/relationships/tags" Target="../tags/tag9.xml"/><Relationship Id="rId210" Type="http://schemas.openxmlformats.org/officeDocument/2006/relationships/tags" Target="../tags/tag210.xml"/><Relationship Id="rId26" Type="http://schemas.openxmlformats.org/officeDocument/2006/relationships/tags" Target="../tags/tag26.xml"/><Relationship Id="rId231" Type="http://schemas.openxmlformats.org/officeDocument/2006/relationships/tags" Target="../tags/tag231.xml"/><Relationship Id="rId252" Type="http://schemas.openxmlformats.org/officeDocument/2006/relationships/tags" Target="../tags/tag252.xml"/><Relationship Id="rId273" Type="http://schemas.openxmlformats.org/officeDocument/2006/relationships/tags" Target="../tags/tag273.xml"/><Relationship Id="rId294" Type="http://schemas.openxmlformats.org/officeDocument/2006/relationships/tags" Target="../tags/tag294.xml"/><Relationship Id="rId308" Type="http://schemas.openxmlformats.org/officeDocument/2006/relationships/tags" Target="../tags/tag308.xml"/><Relationship Id="rId329" Type="http://schemas.openxmlformats.org/officeDocument/2006/relationships/tags" Target="../tags/tag329.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54" Type="http://schemas.openxmlformats.org/officeDocument/2006/relationships/tags" Target="../tags/tag154.xml"/><Relationship Id="rId175" Type="http://schemas.openxmlformats.org/officeDocument/2006/relationships/tags" Target="../tags/tag175.xml"/><Relationship Id="rId340" Type="http://schemas.openxmlformats.org/officeDocument/2006/relationships/tags" Target="../tags/tag340.xml"/><Relationship Id="rId361" Type="http://schemas.openxmlformats.org/officeDocument/2006/relationships/tags" Target="../tags/tag361.xml"/><Relationship Id="rId196" Type="http://schemas.openxmlformats.org/officeDocument/2006/relationships/tags" Target="../tags/tag196.xml"/><Relationship Id="rId200" Type="http://schemas.openxmlformats.org/officeDocument/2006/relationships/tags" Target="../tags/tag200.xml"/><Relationship Id="rId382" Type="http://schemas.openxmlformats.org/officeDocument/2006/relationships/slideLayout" Target="../slideLayouts/slideLayout2.xml"/><Relationship Id="rId16" Type="http://schemas.openxmlformats.org/officeDocument/2006/relationships/tags" Target="../tags/tag16.xml"/><Relationship Id="rId221" Type="http://schemas.openxmlformats.org/officeDocument/2006/relationships/tags" Target="../tags/tag221.xml"/><Relationship Id="rId242" Type="http://schemas.openxmlformats.org/officeDocument/2006/relationships/tags" Target="../tags/tag242.xml"/><Relationship Id="rId263" Type="http://schemas.openxmlformats.org/officeDocument/2006/relationships/tags" Target="../tags/tag263.xml"/><Relationship Id="rId284" Type="http://schemas.openxmlformats.org/officeDocument/2006/relationships/tags" Target="../tags/tag284.xml"/><Relationship Id="rId319" Type="http://schemas.openxmlformats.org/officeDocument/2006/relationships/tags" Target="../tags/tag319.xml"/><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tags" Target="../tags/tag144.xml"/><Relationship Id="rId330" Type="http://schemas.openxmlformats.org/officeDocument/2006/relationships/tags" Target="../tags/tag330.xml"/><Relationship Id="rId90" Type="http://schemas.openxmlformats.org/officeDocument/2006/relationships/tags" Target="../tags/tag90.xml"/><Relationship Id="rId165" Type="http://schemas.openxmlformats.org/officeDocument/2006/relationships/tags" Target="../tags/tag165.xml"/><Relationship Id="rId186" Type="http://schemas.openxmlformats.org/officeDocument/2006/relationships/tags" Target="../tags/tag186.xml"/><Relationship Id="rId351" Type="http://schemas.openxmlformats.org/officeDocument/2006/relationships/tags" Target="../tags/tag351.xml"/><Relationship Id="rId372" Type="http://schemas.openxmlformats.org/officeDocument/2006/relationships/tags" Target="../tags/tag372.xml"/><Relationship Id="rId211" Type="http://schemas.openxmlformats.org/officeDocument/2006/relationships/tags" Target="../tags/tag211.xml"/><Relationship Id="rId232" Type="http://schemas.openxmlformats.org/officeDocument/2006/relationships/tags" Target="../tags/tag232.xml"/><Relationship Id="rId253" Type="http://schemas.openxmlformats.org/officeDocument/2006/relationships/tags" Target="../tags/tag253.xml"/><Relationship Id="rId274" Type="http://schemas.openxmlformats.org/officeDocument/2006/relationships/tags" Target="../tags/tag274.xml"/><Relationship Id="rId295" Type="http://schemas.openxmlformats.org/officeDocument/2006/relationships/tags" Target="../tags/tag295.xml"/><Relationship Id="rId309" Type="http://schemas.openxmlformats.org/officeDocument/2006/relationships/tags" Target="../tags/tag309.xml"/><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tags" Target="../tags/tag134.xml"/><Relationship Id="rId320" Type="http://schemas.openxmlformats.org/officeDocument/2006/relationships/tags" Target="../tags/tag320.xml"/><Relationship Id="rId80" Type="http://schemas.openxmlformats.org/officeDocument/2006/relationships/tags" Target="../tags/tag80.xml"/><Relationship Id="rId155" Type="http://schemas.openxmlformats.org/officeDocument/2006/relationships/tags" Target="../tags/tag155.xml"/><Relationship Id="rId176" Type="http://schemas.openxmlformats.org/officeDocument/2006/relationships/tags" Target="../tags/tag176.xml"/><Relationship Id="rId197" Type="http://schemas.openxmlformats.org/officeDocument/2006/relationships/tags" Target="../tags/tag197.xml"/><Relationship Id="rId341" Type="http://schemas.openxmlformats.org/officeDocument/2006/relationships/tags" Target="../tags/tag341.xml"/><Relationship Id="rId362" Type="http://schemas.openxmlformats.org/officeDocument/2006/relationships/tags" Target="../tags/tag362.xml"/><Relationship Id="rId383" Type="http://schemas.openxmlformats.org/officeDocument/2006/relationships/notesSlide" Target="../notesSlides/notesSlide7.xml"/><Relationship Id="rId201" Type="http://schemas.openxmlformats.org/officeDocument/2006/relationships/tags" Target="../tags/tag201.xml"/><Relationship Id="rId222" Type="http://schemas.openxmlformats.org/officeDocument/2006/relationships/tags" Target="../tags/tag222.xml"/><Relationship Id="rId243" Type="http://schemas.openxmlformats.org/officeDocument/2006/relationships/tags" Target="../tags/tag243.xml"/><Relationship Id="rId264" Type="http://schemas.openxmlformats.org/officeDocument/2006/relationships/tags" Target="../tags/tag264.xml"/><Relationship Id="rId285" Type="http://schemas.openxmlformats.org/officeDocument/2006/relationships/tags" Target="../tags/tag285.xml"/><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 Id="rId310" Type="http://schemas.openxmlformats.org/officeDocument/2006/relationships/tags" Target="../tags/tag310.xml"/><Relationship Id="rId70" Type="http://schemas.openxmlformats.org/officeDocument/2006/relationships/tags" Target="../tags/tag70.xml"/><Relationship Id="rId91" Type="http://schemas.openxmlformats.org/officeDocument/2006/relationships/tags" Target="../tags/tag91.xml"/><Relationship Id="rId145" Type="http://schemas.openxmlformats.org/officeDocument/2006/relationships/tags" Target="../tags/tag145.xml"/><Relationship Id="rId166" Type="http://schemas.openxmlformats.org/officeDocument/2006/relationships/tags" Target="../tags/tag166.xml"/><Relationship Id="rId187" Type="http://schemas.openxmlformats.org/officeDocument/2006/relationships/tags" Target="../tags/tag187.xml"/><Relationship Id="rId331" Type="http://schemas.openxmlformats.org/officeDocument/2006/relationships/tags" Target="../tags/tag331.xml"/><Relationship Id="rId352" Type="http://schemas.openxmlformats.org/officeDocument/2006/relationships/tags" Target="../tags/tag352.xml"/><Relationship Id="rId373" Type="http://schemas.openxmlformats.org/officeDocument/2006/relationships/tags" Target="../tags/tag373.xml"/><Relationship Id="rId1" Type="http://schemas.openxmlformats.org/officeDocument/2006/relationships/tags" Target="../tags/tag1.xml"/><Relationship Id="rId212" Type="http://schemas.openxmlformats.org/officeDocument/2006/relationships/tags" Target="../tags/tag212.xml"/><Relationship Id="rId233" Type="http://schemas.openxmlformats.org/officeDocument/2006/relationships/tags" Target="../tags/tag233.xml"/><Relationship Id="rId254" Type="http://schemas.openxmlformats.org/officeDocument/2006/relationships/tags" Target="../tags/tag254.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275" Type="http://schemas.openxmlformats.org/officeDocument/2006/relationships/tags" Target="../tags/tag275.xml"/><Relationship Id="rId296" Type="http://schemas.openxmlformats.org/officeDocument/2006/relationships/tags" Target="../tags/tag296.xml"/><Relationship Id="rId300" Type="http://schemas.openxmlformats.org/officeDocument/2006/relationships/tags" Target="../tags/tag300.xml"/><Relationship Id="rId60" Type="http://schemas.openxmlformats.org/officeDocument/2006/relationships/tags" Target="../tags/tag60.xml"/><Relationship Id="rId81" Type="http://schemas.openxmlformats.org/officeDocument/2006/relationships/tags" Target="../tags/tag81.xml"/><Relationship Id="rId135" Type="http://schemas.openxmlformats.org/officeDocument/2006/relationships/tags" Target="../tags/tag135.xml"/><Relationship Id="rId156" Type="http://schemas.openxmlformats.org/officeDocument/2006/relationships/tags" Target="../tags/tag156.xml"/><Relationship Id="rId177" Type="http://schemas.openxmlformats.org/officeDocument/2006/relationships/tags" Target="../tags/tag177.xml"/><Relationship Id="rId198" Type="http://schemas.openxmlformats.org/officeDocument/2006/relationships/tags" Target="../tags/tag198.xml"/><Relationship Id="rId321" Type="http://schemas.openxmlformats.org/officeDocument/2006/relationships/tags" Target="../tags/tag321.xml"/><Relationship Id="rId342" Type="http://schemas.openxmlformats.org/officeDocument/2006/relationships/tags" Target="../tags/tag342.xml"/><Relationship Id="rId363" Type="http://schemas.openxmlformats.org/officeDocument/2006/relationships/tags" Target="../tags/tag363.xml"/><Relationship Id="rId384" Type="http://schemas.openxmlformats.org/officeDocument/2006/relationships/image" Target="../media/image86.png"/><Relationship Id="rId202" Type="http://schemas.openxmlformats.org/officeDocument/2006/relationships/tags" Target="../tags/tag202.xml"/><Relationship Id="rId223" Type="http://schemas.openxmlformats.org/officeDocument/2006/relationships/tags" Target="../tags/tag223.xml"/><Relationship Id="rId244" Type="http://schemas.openxmlformats.org/officeDocument/2006/relationships/tags" Target="../tags/tag244.xml"/><Relationship Id="rId18" Type="http://schemas.openxmlformats.org/officeDocument/2006/relationships/tags" Target="../tags/tag18.xml"/><Relationship Id="rId39" Type="http://schemas.openxmlformats.org/officeDocument/2006/relationships/tags" Target="../tags/tag39.xml"/><Relationship Id="rId265" Type="http://schemas.openxmlformats.org/officeDocument/2006/relationships/tags" Target="../tags/tag265.xml"/><Relationship Id="rId286" Type="http://schemas.openxmlformats.org/officeDocument/2006/relationships/tags" Target="../tags/tag286.xml"/><Relationship Id="rId50" Type="http://schemas.openxmlformats.org/officeDocument/2006/relationships/tags" Target="../tags/tag50.xml"/><Relationship Id="rId104" Type="http://schemas.openxmlformats.org/officeDocument/2006/relationships/tags" Target="../tags/tag104.xml"/><Relationship Id="rId125" Type="http://schemas.openxmlformats.org/officeDocument/2006/relationships/tags" Target="../tags/tag125.xml"/><Relationship Id="rId146" Type="http://schemas.openxmlformats.org/officeDocument/2006/relationships/tags" Target="../tags/tag146.xml"/><Relationship Id="rId167" Type="http://schemas.openxmlformats.org/officeDocument/2006/relationships/tags" Target="../tags/tag167.xml"/><Relationship Id="rId188" Type="http://schemas.openxmlformats.org/officeDocument/2006/relationships/tags" Target="../tags/tag188.xml"/><Relationship Id="rId311" Type="http://schemas.openxmlformats.org/officeDocument/2006/relationships/tags" Target="../tags/tag311.xml"/><Relationship Id="rId332" Type="http://schemas.openxmlformats.org/officeDocument/2006/relationships/tags" Target="../tags/tag332.xml"/><Relationship Id="rId353" Type="http://schemas.openxmlformats.org/officeDocument/2006/relationships/tags" Target="../tags/tag353.xml"/><Relationship Id="rId374" Type="http://schemas.openxmlformats.org/officeDocument/2006/relationships/tags" Target="../tags/tag374.xml"/><Relationship Id="rId71" Type="http://schemas.openxmlformats.org/officeDocument/2006/relationships/tags" Target="../tags/tag71.xml"/><Relationship Id="rId92" Type="http://schemas.openxmlformats.org/officeDocument/2006/relationships/tags" Target="../tags/tag92.xml"/><Relationship Id="rId213" Type="http://schemas.openxmlformats.org/officeDocument/2006/relationships/tags" Target="../tags/tag213.xml"/><Relationship Id="rId234" Type="http://schemas.openxmlformats.org/officeDocument/2006/relationships/tags" Target="../tags/tag234.xml"/><Relationship Id="rId2" Type="http://schemas.openxmlformats.org/officeDocument/2006/relationships/tags" Target="../tags/tag2.xml"/><Relationship Id="rId29" Type="http://schemas.openxmlformats.org/officeDocument/2006/relationships/tags" Target="../tags/tag29.xml"/><Relationship Id="rId255" Type="http://schemas.openxmlformats.org/officeDocument/2006/relationships/tags" Target="../tags/tag255.xml"/><Relationship Id="rId276" Type="http://schemas.openxmlformats.org/officeDocument/2006/relationships/tags" Target="../tags/tag276.xml"/><Relationship Id="rId297" Type="http://schemas.openxmlformats.org/officeDocument/2006/relationships/tags" Target="../tags/tag297.xml"/><Relationship Id="rId40" Type="http://schemas.openxmlformats.org/officeDocument/2006/relationships/tags" Target="../tags/tag40.xml"/><Relationship Id="rId115" Type="http://schemas.openxmlformats.org/officeDocument/2006/relationships/tags" Target="../tags/tag115.xml"/><Relationship Id="rId136" Type="http://schemas.openxmlformats.org/officeDocument/2006/relationships/tags" Target="../tags/tag136.xml"/><Relationship Id="rId157" Type="http://schemas.openxmlformats.org/officeDocument/2006/relationships/tags" Target="../tags/tag157.xml"/><Relationship Id="rId178" Type="http://schemas.openxmlformats.org/officeDocument/2006/relationships/tags" Target="../tags/tag178.xml"/><Relationship Id="rId301" Type="http://schemas.openxmlformats.org/officeDocument/2006/relationships/tags" Target="../tags/tag301.xml"/><Relationship Id="rId322" Type="http://schemas.openxmlformats.org/officeDocument/2006/relationships/tags" Target="../tags/tag322.xml"/><Relationship Id="rId343" Type="http://schemas.openxmlformats.org/officeDocument/2006/relationships/tags" Target="../tags/tag343.xml"/><Relationship Id="rId364" Type="http://schemas.openxmlformats.org/officeDocument/2006/relationships/tags" Target="../tags/tag364.xml"/><Relationship Id="rId61" Type="http://schemas.openxmlformats.org/officeDocument/2006/relationships/tags" Target="../tags/tag61.xml"/><Relationship Id="rId82" Type="http://schemas.openxmlformats.org/officeDocument/2006/relationships/tags" Target="../tags/tag82.xml"/><Relationship Id="rId199" Type="http://schemas.openxmlformats.org/officeDocument/2006/relationships/tags" Target="../tags/tag199.xml"/><Relationship Id="rId203" Type="http://schemas.openxmlformats.org/officeDocument/2006/relationships/tags" Target="../tags/tag203.xml"/><Relationship Id="rId19" Type="http://schemas.openxmlformats.org/officeDocument/2006/relationships/tags" Target="../tags/tag19.xml"/><Relationship Id="rId224" Type="http://schemas.openxmlformats.org/officeDocument/2006/relationships/tags" Target="../tags/tag224.xml"/><Relationship Id="rId245" Type="http://schemas.openxmlformats.org/officeDocument/2006/relationships/tags" Target="../tags/tag245.xml"/><Relationship Id="rId266" Type="http://schemas.openxmlformats.org/officeDocument/2006/relationships/tags" Target="../tags/tag266.xml"/><Relationship Id="rId287" Type="http://schemas.openxmlformats.org/officeDocument/2006/relationships/tags" Target="../tags/tag287.xml"/><Relationship Id="rId30" Type="http://schemas.openxmlformats.org/officeDocument/2006/relationships/tags" Target="../tags/tag3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312" Type="http://schemas.openxmlformats.org/officeDocument/2006/relationships/tags" Target="../tags/tag312.xml"/><Relationship Id="rId333" Type="http://schemas.openxmlformats.org/officeDocument/2006/relationships/tags" Target="../tags/tag333.xml"/><Relationship Id="rId354" Type="http://schemas.openxmlformats.org/officeDocument/2006/relationships/tags" Target="../tags/tag354.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189" Type="http://schemas.openxmlformats.org/officeDocument/2006/relationships/tags" Target="../tags/tag189.xml"/><Relationship Id="rId375" Type="http://schemas.openxmlformats.org/officeDocument/2006/relationships/tags" Target="../tags/tag375.xml"/><Relationship Id="rId3" Type="http://schemas.openxmlformats.org/officeDocument/2006/relationships/tags" Target="../tags/tag3.xml"/><Relationship Id="rId214" Type="http://schemas.openxmlformats.org/officeDocument/2006/relationships/tags" Target="../tags/tag214.xml"/><Relationship Id="rId235" Type="http://schemas.openxmlformats.org/officeDocument/2006/relationships/tags" Target="../tags/tag235.xml"/><Relationship Id="rId256" Type="http://schemas.openxmlformats.org/officeDocument/2006/relationships/tags" Target="../tags/tag256.xml"/><Relationship Id="rId277" Type="http://schemas.openxmlformats.org/officeDocument/2006/relationships/tags" Target="../tags/tag277.xml"/><Relationship Id="rId298" Type="http://schemas.openxmlformats.org/officeDocument/2006/relationships/tags" Target="../tags/tag298.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302" Type="http://schemas.openxmlformats.org/officeDocument/2006/relationships/tags" Target="../tags/tag302.xml"/><Relationship Id="rId323" Type="http://schemas.openxmlformats.org/officeDocument/2006/relationships/tags" Target="../tags/tag323.xml"/><Relationship Id="rId344" Type="http://schemas.openxmlformats.org/officeDocument/2006/relationships/tags" Target="../tags/tag344.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179" Type="http://schemas.openxmlformats.org/officeDocument/2006/relationships/tags" Target="../tags/tag179.xml"/><Relationship Id="rId365" Type="http://schemas.openxmlformats.org/officeDocument/2006/relationships/tags" Target="../tags/tag365.xml"/><Relationship Id="rId190" Type="http://schemas.openxmlformats.org/officeDocument/2006/relationships/tags" Target="../tags/tag190.xml"/><Relationship Id="rId204" Type="http://schemas.openxmlformats.org/officeDocument/2006/relationships/tags" Target="../tags/tag204.xml"/><Relationship Id="rId225" Type="http://schemas.openxmlformats.org/officeDocument/2006/relationships/tags" Target="../tags/tag225.xml"/><Relationship Id="rId246" Type="http://schemas.openxmlformats.org/officeDocument/2006/relationships/tags" Target="../tags/tag246.xml"/><Relationship Id="rId267" Type="http://schemas.openxmlformats.org/officeDocument/2006/relationships/tags" Target="../tags/tag267.xml"/><Relationship Id="rId288" Type="http://schemas.openxmlformats.org/officeDocument/2006/relationships/tags" Target="../tags/tag288.xml"/><Relationship Id="rId106" Type="http://schemas.openxmlformats.org/officeDocument/2006/relationships/tags" Target="../tags/tag106.xml"/><Relationship Id="rId127" Type="http://schemas.openxmlformats.org/officeDocument/2006/relationships/tags" Target="../tags/tag127.xml"/><Relationship Id="rId313" Type="http://schemas.openxmlformats.org/officeDocument/2006/relationships/tags" Target="../tags/tag313.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94" Type="http://schemas.openxmlformats.org/officeDocument/2006/relationships/tags" Target="../tags/tag94.xml"/><Relationship Id="rId148" Type="http://schemas.openxmlformats.org/officeDocument/2006/relationships/tags" Target="../tags/tag148.xml"/><Relationship Id="rId169" Type="http://schemas.openxmlformats.org/officeDocument/2006/relationships/tags" Target="../tags/tag169.xml"/><Relationship Id="rId334" Type="http://schemas.openxmlformats.org/officeDocument/2006/relationships/tags" Target="../tags/tag334.xml"/><Relationship Id="rId355" Type="http://schemas.openxmlformats.org/officeDocument/2006/relationships/tags" Target="../tags/tag355.xml"/><Relationship Id="rId376" Type="http://schemas.openxmlformats.org/officeDocument/2006/relationships/tags" Target="../tags/tag376.xml"/><Relationship Id="rId4" Type="http://schemas.openxmlformats.org/officeDocument/2006/relationships/tags" Target="../tags/tag4.xml"/><Relationship Id="rId180" Type="http://schemas.openxmlformats.org/officeDocument/2006/relationships/tags" Target="../tags/tag180.xml"/><Relationship Id="rId215" Type="http://schemas.openxmlformats.org/officeDocument/2006/relationships/tags" Target="../tags/tag215.xml"/><Relationship Id="rId236" Type="http://schemas.openxmlformats.org/officeDocument/2006/relationships/tags" Target="../tags/tag236.xml"/><Relationship Id="rId257" Type="http://schemas.openxmlformats.org/officeDocument/2006/relationships/tags" Target="../tags/tag257.xml"/><Relationship Id="rId278" Type="http://schemas.openxmlformats.org/officeDocument/2006/relationships/tags" Target="../tags/tag278.xml"/></Relationships>
</file>

<file path=ppt/slides/_rels/slide16.xml.rels><?xml version="1.0" encoding="UTF-8" standalone="yes"?>
<Relationships xmlns="http://schemas.openxmlformats.org/package/2006/relationships"><Relationship Id="rId117" Type="http://schemas.openxmlformats.org/officeDocument/2006/relationships/tags" Target="../tags/tag498.xml"/><Relationship Id="rId299" Type="http://schemas.openxmlformats.org/officeDocument/2006/relationships/tags" Target="../tags/tag680.xml"/><Relationship Id="rId303" Type="http://schemas.openxmlformats.org/officeDocument/2006/relationships/tags" Target="../tags/tag684.xml"/><Relationship Id="rId21" Type="http://schemas.openxmlformats.org/officeDocument/2006/relationships/tags" Target="../tags/tag402.xml"/><Relationship Id="rId42" Type="http://schemas.openxmlformats.org/officeDocument/2006/relationships/tags" Target="../tags/tag423.xml"/><Relationship Id="rId63" Type="http://schemas.openxmlformats.org/officeDocument/2006/relationships/tags" Target="../tags/tag444.xml"/><Relationship Id="rId84" Type="http://schemas.openxmlformats.org/officeDocument/2006/relationships/tags" Target="../tags/tag465.xml"/><Relationship Id="rId138" Type="http://schemas.openxmlformats.org/officeDocument/2006/relationships/tags" Target="../tags/tag519.xml"/><Relationship Id="rId159" Type="http://schemas.openxmlformats.org/officeDocument/2006/relationships/tags" Target="../tags/tag540.xml"/><Relationship Id="rId324" Type="http://schemas.openxmlformats.org/officeDocument/2006/relationships/tags" Target="../tags/tag705.xml"/><Relationship Id="rId345" Type="http://schemas.openxmlformats.org/officeDocument/2006/relationships/tags" Target="../tags/tag726.xml"/><Relationship Id="rId366" Type="http://schemas.openxmlformats.org/officeDocument/2006/relationships/tags" Target="../tags/tag747.xml"/><Relationship Id="rId170" Type="http://schemas.openxmlformats.org/officeDocument/2006/relationships/tags" Target="../tags/tag551.xml"/><Relationship Id="rId191" Type="http://schemas.openxmlformats.org/officeDocument/2006/relationships/tags" Target="../tags/tag572.xml"/><Relationship Id="rId205" Type="http://schemas.openxmlformats.org/officeDocument/2006/relationships/tags" Target="../tags/tag586.xml"/><Relationship Id="rId226" Type="http://schemas.openxmlformats.org/officeDocument/2006/relationships/tags" Target="../tags/tag607.xml"/><Relationship Id="rId247" Type="http://schemas.openxmlformats.org/officeDocument/2006/relationships/tags" Target="../tags/tag628.xml"/><Relationship Id="rId107" Type="http://schemas.openxmlformats.org/officeDocument/2006/relationships/tags" Target="../tags/tag488.xml"/><Relationship Id="rId268" Type="http://schemas.openxmlformats.org/officeDocument/2006/relationships/tags" Target="../tags/tag649.xml"/><Relationship Id="rId289" Type="http://schemas.openxmlformats.org/officeDocument/2006/relationships/tags" Target="../tags/tag670.xml"/><Relationship Id="rId11" Type="http://schemas.openxmlformats.org/officeDocument/2006/relationships/tags" Target="../tags/tag392.xml"/><Relationship Id="rId32" Type="http://schemas.openxmlformats.org/officeDocument/2006/relationships/tags" Target="../tags/tag413.xml"/><Relationship Id="rId53" Type="http://schemas.openxmlformats.org/officeDocument/2006/relationships/tags" Target="../tags/tag434.xml"/><Relationship Id="rId74" Type="http://schemas.openxmlformats.org/officeDocument/2006/relationships/tags" Target="../tags/tag455.xml"/><Relationship Id="rId128" Type="http://schemas.openxmlformats.org/officeDocument/2006/relationships/tags" Target="../tags/tag509.xml"/><Relationship Id="rId149" Type="http://schemas.openxmlformats.org/officeDocument/2006/relationships/tags" Target="../tags/tag530.xml"/><Relationship Id="rId314" Type="http://schemas.openxmlformats.org/officeDocument/2006/relationships/tags" Target="../tags/tag695.xml"/><Relationship Id="rId335" Type="http://schemas.openxmlformats.org/officeDocument/2006/relationships/tags" Target="../tags/tag716.xml"/><Relationship Id="rId356" Type="http://schemas.openxmlformats.org/officeDocument/2006/relationships/tags" Target="../tags/tag737.xml"/><Relationship Id="rId377" Type="http://schemas.openxmlformats.org/officeDocument/2006/relationships/tags" Target="../tags/tag758.xml"/><Relationship Id="rId5" Type="http://schemas.openxmlformats.org/officeDocument/2006/relationships/tags" Target="../tags/tag386.xml"/><Relationship Id="rId95" Type="http://schemas.openxmlformats.org/officeDocument/2006/relationships/tags" Target="../tags/tag476.xml"/><Relationship Id="rId160" Type="http://schemas.openxmlformats.org/officeDocument/2006/relationships/tags" Target="../tags/tag541.xml"/><Relationship Id="rId181" Type="http://schemas.openxmlformats.org/officeDocument/2006/relationships/tags" Target="../tags/tag562.xml"/><Relationship Id="rId216" Type="http://schemas.openxmlformats.org/officeDocument/2006/relationships/tags" Target="../tags/tag597.xml"/><Relationship Id="rId237" Type="http://schemas.openxmlformats.org/officeDocument/2006/relationships/tags" Target="../tags/tag618.xml"/><Relationship Id="rId258" Type="http://schemas.openxmlformats.org/officeDocument/2006/relationships/tags" Target="../tags/tag639.xml"/><Relationship Id="rId279" Type="http://schemas.openxmlformats.org/officeDocument/2006/relationships/tags" Target="../tags/tag660.xml"/><Relationship Id="rId22" Type="http://schemas.openxmlformats.org/officeDocument/2006/relationships/tags" Target="../tags/tag403.xml"/><Relationship Id="rId43" Type="http://schemas.openxmlformats.org/officeDocument/2006/relationships/tags" Target="../tags/tag424.xml"/><Relationship Id="rId64" Type="http://schemas.openxmlformats.org/officeDocument/2006/relationships/tags" Target="../tags/tag445.xml"/><Relationship Id="rId118" Type="http://schemas.openxmlformats.org/officeDocument/2006/relationships/tags" Target="../tags/tag499.xml"/><Relationship Id="rId139" Type="http://schemas.openxmlformats.org/officeDocument/2006/relationships/tags" Target="../tags/tag520.xml"/><Relationship Id="rId290" Type="http://schemas.openxmlformats.org/officeDocument/2006/relationships/tags" Target="../tags/tag671.xml"/><Relationship Id="rId304" Type="http://schemas.openxmlformats.org/officeDocument/2006/relationships/tags" Target="../tags/tag685.xml"/><Relationship Id="rId325" Type="http://schemas.openxmlformats.org/officeDocument/2006/relationships/tags" Target="../tags/tag706.xml"/><Relationship Id="rId346" Type="http://schemas.openxmlformats.org/officeDocument/2006/relationships/tags" Target="../tags/tag727.xml"/><Relationship Id="rId367" Type="http://schemas.openxmlformats.org/officeDocument/2006/relationships/tags" Target="../tags/tag748.xml"/><Relationship Id="rId85" Type="http://schemas.openxmlformats.org/officeDocument/2006/relationships/tags" Target="../tags/tag466.xml"/><Relationship Id="rId150" Type="http://schemas.openxmlformats.org/officeDocument/2006/relationships/tags" Target="../tags/tag531.xml"/><Relationship Id="rId171" Type="http://schemas.openxmlformats.org/officeDocument/2006/relationships/tags" Target="../tags/tag552.xml"/><Relationship Id="rId192" Type="http://schemas.openxmlformats.org/officeDocument/2006/relationships/tags" Target="../tags/tag573.xml"/><Relationship Id="rId206" Type="http://schemas.openxmlformats.org/officeDocument/2006/relationships/tags" Target="../tags/tag587.xml"/><Relationship Id="rId227" Type="http://schemas.openxmlformats.org/officeDocument/2006/relationships/tags" Target="../tags/tag608.xml"/><Relationship Id="rId248" Type="http://schemas.openxmlformats.org/officeDocument/2006/relationships/tags" Target="../tags/tag629.xml"/><Relationship Id="rId269" Type="http://schemas.openxmlformats.org/officeDocument/2006/relationships/tags" Target="../tags/tag650.xml"/><Relationship Id="rId12" Type="http://schemas.openxmlformats.org/officeDocument/2006/relationships/tags" Target="../tags/tag393.xml"/><Relationship Id="rId33" Type="http://schemas.openxmlformats.org/officeDocument/2006/relationships/tags" Target="../tags/tag414.xml"/><Relationship Id="rId108" Type="http://schemas.openxmlformats.org/officeDocument/2006/relationships/tags" Target="../tags/tag489.xml"/><Relationship Id="rId129" Type="http://schemas.openxmlformats.org/officeDocument/2006/relationships/tags" Target="../tags/tag510.xml"/><Relationship Id="rId280" Type="http://schemas.openxmlformats.org/officeDocument/2006/relationships/tags" Target="../tags/tag661.xml"/><Relationship Id="rId315" Type="http://schemas.openxmlformats.org/officeDocument/2006/relationships/tags" Target="../tags/tag696.xml"/><Relationship Id="rId336" Type="http://schemas.openxmlformats.org/officeDocument/2006/relationships/tags" Target="../tags/tag717.xml"/><Relationship Id="rId357" Type="http://schemas.openxmlformats.org/officeDocument/2006/relationships/tags" Target="../tags/tag738.xml"/><Relationship Id="rId54" Type="http://schemas.openxmlformats.org/officeDocument/2006/relationships/tags" Target="../tags/tag435.xml"/><Relationship Id="rId75" Type="http://schemas.openxmlformats.org/officeDocument/2006/relationships/tags" Target="../tags/tag456.xml"/><Relationship Id="rId96" Type="http://schemas.openxmlformats.org/officeDocument/2006/relationships/tags" Target="../tags/tag477.xml"/><Relationship Id="rId140" Type="http://schemas.openxmlformats.org/officeDocument/2006/relationships/tags" Target="../tags/tag521.xml"/><Relationship Id="rId161" Type="http://schemas.openxmlformats.org/officeDocument/2006/relationships/tags" Target="../tags/tag542.xml"/><Relationship Id="rId182" Type="http://schemas.openxmlformats.org/officeDocument/2006/relationships/tags" Target="../tags/tag563.xml"/><Relationship Id="rId217" Type="http://schemas.openxmlformats.org/officeDocument/2006/relationships/tags" Target="../tags/tag598.xml"/><Relationship Id="rId378" Type="http://schemas.openxmlformats.org/officeDocument/2006/relationships/tags" Target="../tags/tag759.xml"/><Relationship Id="rId6" Type="http://schemas.openxmlformats.org/officeDocument/2006/relationships/tags" Target="../tags/tag387.xml"/><Relationship Id="rId238" Type="http://schemas.openxmlformats.org/officeDocument/2006/relationships/tags" Target="../tags/tag619.xml"/><Relationship Id="rId259" Type="http://schemas.openxmlformats.org/officeDocument/2006/relationships/tags" Target="../tags/tag640.xml"/><Relationship Id="rId23" Type="http://schemas.openxmlformats.org/officeDocument/2006/relationships/tags" Target="../tags/tag404.xml"/><Relationship Id="rId119" Type="http://schemas.openxmlformats.org/officeDocument/2006/relationships/tags" Target="../tags/tag500.xml"/><Relationship Id="rId270" Type="http://schemas.openxmlformats.org/officeDocument/2006/relationships/tags" Target="../tags/tag651.xml"/><Relationship Id="rId291" Type="http://schemas.openxmlformats.org/officeDocument/2006/relationships/tags" Target="../tags/tag672.xml"/><Relationship Id="rId305" Type="http://schemas.openxmlformats.org/officeDocument/2006/relationships/tags" Target="../tags/tag686.xml"/><Relationship Id="rId326" Type="http://schemas.openxmlformats.org/officeDocument/2006/relationships/tags" Target="../tags/tag707.xml"/><Relationship Id="rId347" Type="http://schemas.openxmlformats.org/officeDocument/2006/relationships/tags" Target="../tags/tag728.xml"/><Relationship Id="rId44" Type="http://schemas.openxmlformats.org/officeDocument/2006/relationships/tags" Target="../tags/tag425.xml"/><Relationship Id="rId65" Type="http://schemas.openxmlformats.org/officeDocument/2006/relationships/tags" Target="../tags/tag446.xml"/><Relationship Id="rId86" Type="http://schemas.openxmlformats.org/officeDocument/2006/relationships/tags" Target="../tags/tag467.xml"/><Relationship Id="rId130" Type="http://schemas.openxmlformats.org/officeDocument/2006/relationships/tags" Target="../tags/tag511.xml"/><Relationship Id="rId151" Type="http://schemas.openxmlformats.org/officeDocument/2006/relationships/tags" Target="../tags/tag532.xml"/><Relationship Id="rId368" Type="http://schemas.openxmlformats.org/officeDocument/2006/relationships/tags" Target="../tags/tag749.xml"/><Relationship Id="rId172" Type="http://schemas.openxmlformats.org/officeDocument/2006/relationships/tags" Target="../tags/tag553.xml"/><Relationship Id="rId193" Type="http://schemas.openxmlformats.org/officeDocument/2006/relationships/tags" Target="../tags/tag574.xml"/><Relationship Id="rId207" Type="http://schemas.openxmlformats.org/officeDocument/2006/relationships/tags" Target="../tags/tag588.xml"/><Relationship Id="rId228" Type="http://schemas.openxmlformats.org/officeDocument/2006/relationships/tags" Target="../tags/tag609.xml"/><Relationship Id="rId249" Type="http://schemas.openxmlformats.org/officeDocument/2006/relationships/tags" Target="../tags/tag630.xml"/><Relationship Id="rId13" Type="http://schemas.openxmlformats.org/officeDocument/2006/relationships/tags" Target="../tags/tag394.xml"/><Relationship Id="rId109" Type="http://schemas.openxmlformats.org/officeDocument/2006/relationships/tags" Target="../tags/tag490.xml"/><Relationship Id="rId260" Type="http://schemas.openxmlformats.org/officeDocument/2006/relationships/tags" Target="../tags/tag641.xml"/><Relationship Id="rId281" Type="http://schemas.openxmlformats.org/officeDocument/2006/relationships/tags" Target="../tags/tag662.xml"/><Relationship Id="rId316" Type="http://schemas.openxmlformats.org/officeDocument/2006/relationships/tags" Target="../tags/tag697.xml"/><Relationship Id="rId337" Type="http://schemas.openxmlformats.org/officeDocument/2006/relationships/tags" Target="../tags/tag718.xml"/><Relationship Id="rId34" Type="http://schemas.openxmlformats.org/officeDocument/2006/relationships/tags" Target="../tags/tag415.xml"/><Relationship Id="rId55" Type="http://schemas.openxmlformats.org/officeDocument/2006/relationships/tags" Target="../tags/tag436.xml"/><Relationship Id="rId76" Type="http://schemas.openxmlformats.org/officeDocument/2006/relationships/tags" Target="../tags/tag457.xml"/><Relationship Id="rId97" Type="http://schemas.openxmlformats.org/officeDocument/2006/relationships/tags" Target="../tags/tag478.xml"/><Relationship Id="rId120" Type="http://schemas.openxmlformats.org/officeDocument/2006/relationships/tags" Target="../tags/tag501.xml"/><Relationship Id="rId141" Type="http://schemas.openxmlformats.org/officeDocument/2006/relationships/tags" Target="../tags/tag522.xml"/><Relationship Id="rId358" Type="http://schemas.openxmlformats.org/officeDocument/2006/relationships/tags" Target="../tags/tag739.xml"/><Relationship Id="rId379" Type="http://schemas.openxmlformats.org/officeDocument/2006/relationships/tags" Target="../tags/tag760.xml"/><Relationship Id="rId7" Type="http://schemas.openxmlformats.org/officeDocument/2006/relationships/tags" Target="../tags/tag388.xml"/><Relationship Id="rId162" Type="http://schemas.openxmlformats.org/officeDocument/2006/relationships/tags" Target="../tags/tag543.xml"/><Relationship Id="rId183" Type="http://schemas.openxmlformats.org/officeDocument/2006/relationships/tags" Target="../tags/tag564.xml"/><Relationship Id="rId218" Type="http://schemas.openxmlformats.org/officeDocument/2006/relationships/tags" Target="../tags/tag599.xml"/><Relationship Id="rId239" Type="http://schemas.openxmlformats.org/officeDocument/2006/relationships/tags" Target="../tags/tag620.xml"/><Relationship Id="rId250" Type="http://schemas.openxmlformats.org/officeDocument/2006/relationships/tags" Target="../tags/tag631.xml"/><Relationship Id="rId271" Type="http://schemas.openxmlformats.org/officeDocument/2006/relationships/tags" Target="../tags/tag652.xml"/><Relationship Id="rId292" Type="http://schemas.openxmlformats.org/officeDocument/2006/relationships/tags" Target="../tags/tag673.xml"/><Relationship Id="rId306" Type="http://schemas.openxmlformats.org/officeDocument/2006/relationships/tags" Target="../tags/tag687.xml"/><Relationship Id="rId24" Type="http://schemas.openxmlformats.org/officeDocument/2006/relationships/tags" Target="../tags/tag405.xml"/><Relationship Id="rId45" Type="http://schemas.openxmlformats.org/officeDocument/2006/relationships/tags" Target="../tags/tag426.xml"/><Relationship Id="rId66" Type="http://schemas.openxmlformats.org/officeDocument/2006/relationships/tags" Target="../tags/tag447.xml"/><Relationship Id="rId87" Type="http://schemas.openxmlformats.org/officeDocument/2006/relationships/tags" Target="../tags/tag468.xml"/><Relationship Id="rId110" Type="http://schemas.openxmlformats.org/officeDocument/2006/relationships/tags" Target="../tags/tag491.xml"/><Relationship Id="rId131" Type="http://schemas.openxmlformats.org/officeDocument/2006/relationships/tags" Target="../tags/tag512.xml"/><Relationship Id="rId327" Type="http://schemas.openxmlformats.org/officeDocument/2006/relationships/tags" Target="../tags/tag708.xml"/><Relationship Id="rId348" Type="http://schemas.openxmlformats.org/officeDocument/2006/relationships/tags" Target="../tags/tag729.xml"/><Relationship Id="rId369" Type="http://schemas.openxmlformats.org/officeDocument/2006/relationships/tags" Target="../tags/tag750.xml"/><Relationship Id="rId152" Type="http://schemas.openxmlformats.org/officeDocument/2006/relationships/tags" Target="../tags/tag533.xml"/><Relationship Id="rId173" Type="http://schemas.openxmlformats.org/officeDocument/2006/relationships/tags" Target="../tags/tag554.xml"/><Relationship Id="rId194" Type="http://schemas.openxmlformats.org/officeDocument/2006/relationships/tags" Target="../tags/tag575.xml"/><Relationship Id="rId208" Type="http://schemas.openxmlformats.org/officeDocument/2006/relationships/tags" Target="../tags/tag589.xml"/><Relationship Id="rId229" Type="http://schemas.openxmlformats.org/officeDocument/2006/relationships/tags" Target="../tags/tag610.xml"/><Relationship Id="rId380" Type="http://schemas.openxmlformats.org/officeDocument/2006/relationships/tags" Target="../tags/tag761.xml"/><Relationship Id="rId240" Type="http://schemas.openxmlformats.org/officeDocument/2006/relationships/tags" Target="../tags/tag621.xml"/><Relationship Id="rId261" Type="http://schemas.openxmlformats.org/officeDocument/2006/relationships/tags" Target="../tags/tag642.xml"/><Relationship Id="rId14" Type="http://schemas.openxmlformats.org/officeDocument/2006/relationships/tags" Target="../tags/tag395.xml"/><Relationship Id="rId35" Type="http://schemas.openxmlformats.org/officeDocument/2006/relationships/tags" Target="../tags/tag416.xml"/><Relationship Id="rId56" Type="http://schemas.openxmlformats.org/officeDocument/2006/relationships/tags" Target="../tags/tag437.xml"/><Relationship Id="rId77" Type="http://schemas.openxmlformats.org/officeDocument/2006/relationships/tags" Target="../tags/tag458.xml"/><Relationship Id="rId100" Type="http://schemas.openxmlformats.org/officeDocument/2006/relationships/tags" Target="../tags/tag481.xml"/><Relationship Id="rId282" Type="http://schemas.openxmlformats.org/officeDocument/2006/relationships/tags" Target="../tags/tag663.xml"/><Relationship Id="rId317" Type="http://schemas.openxmlformats.org/officeDocument/2006/relationships/tags" Target="../tags/tag698.xml"/><Relationship Id="rId338" Type="http://schemas.openxmlformats.org/officeDocument/2006/relationships/tags" Target="../tags/tag719.xml"/><Relationship Id="rId359" Type="http://schemas.openxmlformats.org/officeDocument/2006/relationships/tags" Target="../tags/tag740.xml"/><Relationship Id="rId8" Type="http://schemas.openxmlformats.org/officeDocument/2006/relationships/tags" Target="../tags/tag389.xml"/><Relationship Id="rId98" Type="http://schemas.openxmlformats.org/officeDocument/2006/relationships/tags" Target="../tags/tag479.xml"/><Relationship Id="rId121" Type="http://schemas.openxmlformats.org/officeDocument/2006/relationships/tags" Target="../tags/tag502.xml"/><Relationship Id="rId142" Type="http://schemas.openxmlformats.org/officeDocument/2006/relationships/tags" Target="../tags/tag523.xml"/><Relationship Id="rId163" Type="http://schemas.openxmlformats.org/officeDocument/2006/relationships/tags" Target="../tags/tag544.xml"/><Relationship Id="rId184" Type="http://schemas.openxmlformats.org/officeDocument/2006/relationships/tags" Target="../tags/tag565.xml"/><Relationship Id="rId219" Type="http://schemas.openxmlformats.org/officeDocument/2006/relationships/tags" Target="../tags/tag600.xml"/><Relationship Id="rId370" Type="http://schemas.openxmlformats.org/officeDocument/2006/relationships/tags" Target="../tags/tag751.xml"/><Relationship Id="rId230" Type="http://schemas.openxmlformats.org/officeDocument/2006/relationships/tags" Target="../tags/tag611.xml"/><Relationship Id="rId251" Type="http://schemas.openxmlformats.org/officeDocument/2006/relationships/tags" Target="../tags/tag632.xml"/><Relationship Id="rId25" Type="http://schemas.openxmlformats.org/officeDocument/2006/relationships/tags" Target="../tags/tag406.xml"/><Relationship Id="rId46" Type="http://schemas.openxmlformats.org/officeDocument/2006/relationships/tags" Target="../tags/tag427.xml"/><Relationship Id="rId67" Type="http://schemas.openxmlformats.org/officeDocument/2006/relationships/tags" Target="../tags/tag448.xml"/><Relationship Id="rId272" Type="http://schemas.openxmlformats.org/officeDocument/2006/relationships/tags" Target="../tags/tag653.xml"/><Relationship Id="rId293" Type="http://schemas.openxmlformats.org/officeDocument/2006/relationships/tags" Target="../tags/tag674.xml"/><Relationship Id="rId307" Type="http://schemas.openxmlformats.org/officeDocument/2006/relationships/tags" Target="../tags/tag688.xml"/><Relationship Id="rId328" Type="http://schemas.openxmlformats.org/officeDocument/2006/relationships/tags" Target="../tags/tag709.xml"/><Relationship Id="rId349" Type="http://schemas.openxmlformats.org/officeDocument/2006/relationships/tags" Target="../tags/tag730.xml"/><Relationship Id="rId88" Type="http://schemas.openxmlformats.org/officeDocument/2006/relationships/tags" Target="../tags/tag469.xml"/><Relationship Id="rId111" Type="http://schemas.openxmlformats.org/officeDocument/2006/relationships/tags" Target="../tags/tag492.xml"/><Relationship Id="rId132" Type="http://schemas.openxmlformats.org/officeDocument/2006/relationships/tags" Target="../tags/tag513.xml"/><Relationship Id="rId153" Type="http://schemas.openxmlformats.org/officeDocument/2006/relationships/tags" Target="../tags/tag534.xml"/><Relationship Id="rId174" Type="http://schemas.openxmlformats.org/officeDocument/2006/relationships/tags" Target="../tags/tag555.xml"/><Relationship Id="rId195" Type="http://schemas.openxmlformats.org/officeDocument/2006/relationships/tags" Target="../tags/tag576.xml"/><Relationship Id="rId209" Type="http://schemas.openxmlformats.org/officeDocument/2006/relationships/tags" Target="../tags/tag590.xml"/><Relationship Id="rId360" Type="http://schemas.openxmlformats.org/officeDocument/2006/relationships/tags" Target="../tags/tag741.xml"/><Relationship Id="rId381" Type="http://schemas.openxmlformats.org/officeDocument/2006/relationships/tags" Target="../tags/tag762.xml"/><Relationship Id="rId220" Type="http://schemas.openxmlformats.org/officeDocument/2006/relationships/tags" Target="../tags/tag601.xml"/><Relationship Id="rId241" Type="http://schemas.openxmlformats.org/officeDocument/2006/relationships/tags" Target="../tags/tag622.xml"/><Relationship Id="rId15" Type="http://schemas.openxmlformats.org/officeDocument/2006/relationships/tags" Target="../tags/tag396.xml"/><Relationship Id="rId36" Type="http://schemas.openxmlformats.org/officeDocument/2006/relationships/tags" Target="../tags/tag417.xml"/><Relationship Id="rId57" Type="http://schemas.openxmlformats.org/officeDocument/2006/relationships/tags" Target="../tags/tag438.xml"/><Relationship Id="rId262" Type="http://schemas.openxmlformats.org/officeDocument/2006/relationships/tags" Target="../tags/tag643.xml"/><Relationship Id="rId283" Type="http://schemas.openxmlformats.org/officeDocument/2006/relationships/tags" Target="../tags/tag664.xml"/><Relationship Id="rId318" Type="http://schemas.openxmlformats.org/officeDocument/2006/relationships/tags" Target="../tags/tag699.xml"/><Relationship Id="rId339" Type="http://schemas.openxmlformats.org/officeDocument/2006/relationships/tags" Target="../tags/tag720.xml"/><Relationship Id="rId78" Type="http://schemas.openxmlformats.org/officeDocument/2006/relationships/tags" Target="../tags/tag459.xml"/><Relationship Id="rId99" Type="http://schemas.openxmlformats.org/officeDocument/2006/relationships/tags" Target="../tags/tag480.xml"/><Relationship Id="rId101" Type="http://schemas.openxmlformats.org/officeDocument/2006/relationships/tags" Target="../tags/tag482.xml"/><Relationship Id="rId122" Type="http://schemas.openxmlformats.org/officeDocument/2006/relationships/tags" Target="../tags/tag503.xml"/><Relationship Id="rId143" Type="http://schemas.openxmlformats.org/officeDocument/2006/relationships/tags" Target="../tags/tag524.xml"/><Relationship Id="rId164" Type="http://schemas.openxmlformats.org/officeDocument/2006/relationships/tags" Target="../tags/tag545.xml"/><Relationship Id="rId185" Type="http://schemas.openxmlformats.org/officeDocument/2006/relationships/tags" Target="../tags/tag566.xml"/><Relationship Id="rId350" Type="http://schemas.openxmlformats.org/officeDocument/2006/relationships/tags" Target="../tags/tag731.xml"/><Relationship Id="rId371" Type="http://schemas.openxmlformats.org/officeDocument/2006/relationships/tags" Target="../tags/tag752.xml"/><Relationship Id="rId9" Type="http://schemas.openxmlformats.org/officeDocument/2006/relationships/tags" Target="../tags/tag390.xml"/><Relationship Id="rId210" Type="http://schemas.openxmlformats.org/officeDocument/2006/relationships/tags" Target="../tags/tag591.xml"/><Relationship Id="rId26" Type="http://schemas.openxmlformats.org/officeDocument/2006/relationships/tags" Target="../tags/tag407.xml"/><Relationship Id="rId231" Type="http://schemas.openxmlformats.org/officeDocument/2006/relationships/tags" Target="../tags/tag612.xml"/><Relationship Id="rId252" Type="http://schemas.openxmlformats.org/officeDocument/2006/relationships/tags" Target="../tags/tag633.xml"/><Relationship Id="rId273" Type="http://schemas.openxmlformats.org/officeDocument/2006/relationships/tags" Target="../tags/tag654.xml"/><Relationship Id="rId294" Type="http://schemas.openxmlformats.org/officeDocument/2006/relationships/tags" Target="../tags/tag675.xml"/><Relationship Id="rId308" Type="http://schemas.openxmlformats.org/officeDocument/2006/relationships/tags" Target="../tags/tag689.xml"/><Relationship Id="rId329" Type="http://schemas.openxmlformats.org/officeDocument/2006/relationships/tags" Target="../tags/tag710.xml"/><Relationship Id="rId47" Type="http://schemas.openxmlformats.org/officeDocument/2006/relationships/tags" Target="../tags/tag428.xml"/><Relationship Id="rId68" Type="http://schemas.openxmlformats.org/officeDocument/2006/relationships/tags" Target="../tags/tag449.xml"/><Relationship Id="rId89" Type="http://schemas.openxmlformats.org/officeDocument/2006/relationships/tags" Target="../tags/tag470.xml"/><Relationship Id="rId112" Type="http://schemas.openxmlformats.org/officeDocument/2006/relationships/tags" Target="../tags/tag493.xml"/><Relationship Id="rId133" Type="http://schemas.openxmlformats.org/officeDocument/2006/relationships/tags" Target="../tags/tag514.xml"/><Relationship Id="rId154" Type="http://schemas.openxmlformats.org/officeDocument/2006/relationships/tags" Target="../tags/tag535.xml"/><Relationship Id="rId175" Type="http://schemas.openxmlformats.org/officeDocument/2006/relationships/tags" Target="../tags/tag556.xml"/><Relationship Id="rId340" Type="http://schemas.openxmlformats.org/officeDocument/2006/relationships/tags" Target="../tags/tag721.xml"/><Relationship Id="rId361" Type="http://schemas.openxmlformats.org/officeDocument/2006/relationships/tags" Target="../tags/tag742.xml"/><Relationship Id="rId196" Type="http://schemas.openxmlformats.org/officeDocument/2006/relationships/tags" Target="../tags/tag577.xml"/><Relationship Id="rId200" Type="http://schemas.openxmlformats.org/officeDocument/2006/relationships/tags" Target="../tags/tag581.xml"/><Relationship Id="rId382" Type="http://schemas.openxmlformats.org/officeDocument/2006/relationships/slideLayout" Target="../slideLayouts/slideLayout2.xml"/><Relationship Id="rId16" Type="http://schemas.openxmlformats.org/officeDocument/2006/relationships/tags" Target="../tags/tag397.xml"/><Relationship Id="rId221" Type="http://schemas.openxmlformats.org/officeDocument/2006/relationships/tags" Target="../tags/tag602.xml"/><Relationship Id="rId242" Type="http://schemas.openxmlformats.org/officeDocument/2006/relationships/tags" Target="../tags/tag623.xml"/><Relationship Id="rId263" Type="http://schemas.openxmlformats.org/officeDocument/2006/relationships/tags" Target="../tags/tag644.xml"/><Relationship Id="rId284" Type="http://schemas.openxmlformats.org/officeDocument/2006/relationships/tags" Target="../tags/tag665.xml"/><Relationship Id="rId319" Type="http://schemas.openxmlformats.org/officeDocument/2006/relationships/tags" Target="../tags/tag700.xml"/><Relationship Id="rId37" Type="http://schemas.openxmlformats.org/officeDocument/2006/relationships/tags" Target="../tags/tag418.xml"/><Relationship Id="rId58" Type="http://schemas.openxmlformats.org/officeDocument/2006/relationships/tags" Target="../tags/tag439.xml"/><Relationship Id="rId79" Type="http://schemas.openxmlformats.org/officeDocument/2006/relationships/tags" Target="../tags/tag460.xml"/><Relationship Id="rId102" Type="http://schemas.openxmlformats.org/officeDocument/2006/relationships/tags" Target="../tags/tag483.xml"/><Relationship Id="rId123" Type="http://schemas.openxmlformats.org/officeDocument/2006/relationships/tags" Target="../tags/tag504.xml"/><Relationship Id="rId144" Type="http://schemas.openxmlformats.org/officeDocument/2006/relationships/tags" Target="../tags/tag525.xml"/><Relationship Id="rId330" Type="http://schemas.openxmlformats.org/officeDocument/2006/relationships/tags" Target="../tags/tag711.xml"/><Relationship Id="rId90" Type="http://schemas.openxmlformats.org/officeDocument/2006/relationships/tags" Target="../tags/tag471.xml"/><Relationship Id="rId165" Type="http://schemas.openxmlformats.org/officeDocument/2006/relationships/tags" Target="../tags/tag546.xml"/><Relationship Id="rId186" Type="http://schemas.openxmlformats.org/officeDocument/2006/relationships/tags" Target="../tags/tag567.xml"/><Relationship Id="rId351" Type="http://schemas.openxmlformats.org/officeDocument/2006/relationships/tags" Target="../tags/tag732.xml"/><Relationship Id="rId372" Type="http://schemas.openxmlformats.org/officeDocument/2006/relationships/tags" Target="../tags/tag753.xml"/><Relationship Id="rId211" Type="http://schemas.openxmlformats.org/officeDocument/2006/relationships/tags" Target="../tags/tag592.xml"/><Relationship Id="rId232" Type="http://schemas.openxmlformats.org/officeDocument/2006/relationships/tags" Target="../tags/tag613.xml"/><Relationship Id="rId253" Type="http://schemas.openxmlformats.org/officeDocument/2006/relationships/tags" Target="../tags/tag634.xml"/><Relationship Id="rId274" Type="http://schemas.openxmlformats.org/officeDocument/2006/relationships/tags" Target="../tags/tag655.xml"/><Relationship Id="rId295" Type="http://schemas.openxmlformats.org/officeDocument/2006/relationships/tags" Target="../tags/tag676.xml"/><Relationship Id="rId309" Type="http://schemas.openxmlformats.org/officeDocument/2006/relationships/tags" Target="../tags/tag690.xml"/><Relationship Id="rId27" Type="http://schemas.openxmlformats.org/officeDocument/2006/relationships/tags" Target="../tags/tag408.xml"/><Relationship Id="rId48" Type="http://schemas.openxmlformats.org/officeDocument/2006/relationships/tags" Target="../tags/tag429.xml"/><Relationship Id="rId69" Type="http://schemas.openxmlformats.org/officeDocument/2006/relationships/tags" Target="../tags/tag450.xml"/><Relationship Id="rId113" Type="http://schemas.openxmlformats.org/officeDocument/2006/relationships/tags" Target="../tags/tag494.xml"/><Relationship Id="rId134" Type="http://schemas.openxmlformats.org/officeDocument/2006/relationships/tags" Target="../tags/tag515.xml"/><Relationship Id="rId320" Type="http://schemas.openxmlformats.org/officeDocument/2006/relationships/tags" Target="../tags/tag701.xml"/><Relationship Id="rId80" Type="http://schemas.openxmlformats.org/officeDocument/2006/relationships/tags" Target="../tags/tag461.xml"/><Relationship Id="rId155" Type="http://schemas.openxmlformats.org/officeDocument/2006/relationships/tags" Target="../tags/tag536.xml"/><Relationship Id="rId176" Type="http://schemas.openxmlformats.org/officeDocument/2006/relationships/tags" Target="../tags/tag557.xml"/><Relationship Id="rId197" Type="http://schemas.openxmlformats.org/officeDocument/2006/relationships/tags" Target="../tags/tag578.xml"/><Relationship Id="rId341" Type="http://schemas.openxmlformats.org/officeDocument/2006/relationships/tags" Target="../tags/tag722.xml"/><Relationship Id="rId362" Type="http://schemas.openxmlformats.org/officeDocument/2006/relationships/tags" Target="../tags/tag743.xml"/><Relationship Id="rId383" Type="http://schemas.openxmlformats.org/officeDocument/2006/relationships/notesSlide" Target="../notesSlides/notesSlide8.xml"/><Relationship Id="rId201" Type="http://schemas.openxmlformats.org/officeDocument/2006/relationships/tags" Target="../tags/tag582.xml"/><Relationship Id="rId222" Type="http://schemas.openxmlformats.org/officeDocument/2006/relationships/tags" Target="../tags/tag603.xml"/><Relationship Id="rId243" Type="http://schemas.openxmlformats.org/officeDocument/2006/relationships/tags" Target="../tags/tag624.xml"/><Relationship Id="rId264" Type="http://schemas.openxmlformats.org/officeDocument/2006/relationships/tags" Target="../tags/tag645.xml"/><Relationship Id="rId285" Type="http://schemas.openxmlformats.org/officeDocument/2006/relationships/tags" Target="../tags/tag666.xml"/><Relationship Id="rId17" Type="http://schemas.openxmlformats.org/officeDocument/2006/relationships/tags" Target="../tags/tag398.xml"/><Relationship Id="rId38" Type="http://schemas.openxmlformats.org/officeDocument/2006/relationships/tags" Target="../tags/tag419.xml"/><Relationship Id="rId59" Type="http://schemas.openxmlformats.org/officeDocument/2006/relationships/tags" Target="../tags/tag440.xml"/><Relationship Id="rId103" Type="http://schemas.openxmlformats.org/officeDocument/2006/relationships/tags" Target="../tags/tag484.xml"/><Relationship Id="rId124" Type="http://schemas.openxmlformats.org/officeDocument/2006/relationships/tags" Target="../tags/tag505.xml"/><Relationship Id="rId310" Type="http://schemas.openxmlformats.org/officeDocument/2006/relationships/tags" Target="../tags/tag691.xml"/><Relationship Id="rId70" Type="http://schemas.openxmlformats.org/officeDocument/2006/relationships/tags" Target="../tags/tag451.xml"/><Relationship Id="rId91" Type="http://schemas.openxmlformats.org/officeDocument/2006/relationships/tags" Target="../tags/tag472.xml"/><Relationship Id="rId145" Type="http://schemas.openxmlformats.org/officeDocument/2006/relationships/tags" Target="../tags/tag526.xml"/><Relationship Id="rId166" Type="http://schemas.openxmlformats.org/officeDocument/2006/relationships/tags" Target="../tags/tag547.xml"/><Relationship Id="rId187" Type="http://schemas.openxmlformats.org/officeDocument/2006/relationships/tags" Target="../tags/tag568.xml"/><Relationship Id="rId331" Type="http://schemas.openxmlformats.org/officeDocument/2006/relationships/tags" Target="../tags/tag712.xml"/><Relationship Id="rId352" Type="http://schemas.openxmlformats.org/officeDocument/2006/relationships/tags" Target="../tags/tag733.xml"/><Relationship Id="rId373" Type="http://schemas.openxmlformats.org/officeDocument/2006/relationships/tags" Target="../tags/tag754.xml"/><Relationship Id="rId1" Type="http://schemas.openxmlformats.org/officeDocument/2006/relationships/tags" Target="../tags/tag382.xml"/><Relationship Id="rId212" Type="http://schemas.openxmlformats.org/officeDocument/2006/relationships/tags" Target="../tags/tag593.xml"/><Relationship Id="rId233" Type="http://schemas.openxmlformats.org/officeDocument/2006/relationships/tags" Target="../tags/tag614.xml"/><Relationship Id="rId254" Type="http://schemas.openxmlformats.org/officeDocument/2006/relationships/tags" Target="../tags/tag635.xml"/><Relationship Id="rId28" Type="http://schemas.openxmlformats.org/officeDocument/2006/relationships/tags" Target="../tags/tag409.xml"/><Relationship Id="rId49" Type="http://schemas.openxmlformats.org/officeDocument/2006/relationships/tags" Target="../tags/tag430.xml"/><Relationship Id="rId114" Type="http://schemas.openxmlformats.org/officeDocument/2006/relationships/tags" Target="../tags/tag495.xml"/><Relationship Id="rId275" Type="http://schemas.openxmlformats.org/officeDocument/2006/relationships/tags" Target="../tags/tag656.xml"/><Relationship Id="rId296" Type="http://schemas.openxmlformats.org/officeDocument/2006/relationships/tags" Target="../tags/tag677.xml"/><Relationship Id="rId300" Type="http://schemas.openxmlformats.org/officeDocument/2006/relationships/tags" Target="../tags/tag681.xml"/><Relationship Id="rId60" Type="http://schemas.openxmlformats.org/officeDocument/2006/relationships/tags" Target="../tags/tag441.xml"/><Relationship Id="rId81" Type="http://schemas.openxmlformats.org/officeDocument/2006/relationships/tags" Target="../tags/tag462.xml"/><Relationship Id="rId135" Type="http://schemas.openxmlformats.org/officeDocument/2006/relationships/tags" Target="../tags/tag516.xml"/><Relationship Id="rId156" Type="http://schemas.openxmlformats.org/officeDocument/2006/relationships/tags" Target="../tags/tag537.xml"/><Relationship Id="rId177" Type="http://schemas.openxmlformats.org/officeDocument/2006/relationships/tags" Target="../tags/tag558.xml"/><Relationship Id="rId198" Type="http://schemas.openxmlformats.org/officeDocument/2006/relationships/tags" Target="../tags/tag579.xml"/><Relationship Id="rId321" Type="http://schemas.openxmlformats.org/officeDocument/2006/relationships/tags" Target="../tags/tag702.xml"/><Relationship Id="rId342" Type="http://schemas.openxmlformats.org/officeDocument/2006/relationships/tags" Target="../tags/tag723.xml"/><Relationship Id="rId363" Type="http://schemas.openxmlformats.org/officeDocument/2006/relationships/tags" Target="../tags/tag744.xml"/><Relationship Id="rId384" Type="http://schemas.openxmlformats.org/officeDocument/2006/relationships/image" Target="../media/image87.png"/><Relationship Id="rId202" Type="http://schemas.openxmlformats.org/officeDocument/2006/relationships/tags" Target="../tags/tag583.xml"/><Relationship Id="rId223" Type="http://schemas.openxmlformats.org/officeDocument/2006/relationships/tags" Target="../tags/tag604.xml"/><Relationship Id="rId244" Type="http://schemas.openxmlformats.org/officeDocument/2006/relationships/tags" Target="../tags/tag625.xml"/><Relationship Id="rId18" Type="http://schemas.openxmlformats.org/officeDocument/2006/relationships/tags" Target="../tags/tag399.xml"/><Relationship Id="rId39" Type="http://schemas.openxmlformats.org/officeDocument/2006/relationships/tags" Target="../tags/tag420.xml"/><Relationship Id="rId265" Type="http://schemas.openxmlformats.org/officeDocument/2006/relationships/tags" Target="../tags/tag646.xml"/><Relationship Id="rId286" Type="http://schemas.openxmlformats.org/officeDocument/2006/relationships/tags" Target="../tags/tag667.xml"/><Relationship Id="rId50" Type="http://schemas.openxmlformats.org/officeDocument/2006/relationships/tags" Target="../tags/tag431.xml"/><Relationship Id="rId104" Type="http://schemas.openxmlformats.org/officeDocument/2006/relationships/tags" Target="../tags/tag485.xml"/><Relationship Id="rId125" Type="http://schemas.openxmlformats.org/officeDocument/2006/relationships/tags" Target="../tags/tag506.xml"/><Relationship Id="rId146" Type="http://schemas.openxmlformats.org/officeDocument/2006/relationships/tags" Target="../tags/tag527.xml"/><Relationship Id="rId167" Type="http://schemas.openxmlformats.org/officeDocument/2006/relationships/tags" Target="../tags/tag548.xml"/><Relationship Id="rId188" Type="http://schemas.openxmlformats.org/officeDocument/2006/relationships/tags" Target="../tags/tag569.xml"/><Relationship Id="rId311" Type="http://schemas.openxmlformats.org/officeDocument/2006/relationships/tags" Target="../tags/tag692.xml"/><Relationship Id="rId332" Type="http://schemas.openxmlformats.org/officeDocument/2006/relationships/tags" Target="../tags/tag713.xml"/><Relationship Id="rId353" Type="http://schemas.openxmlformats.org/officeDocument/2006/relationships/tags" Target="../tags/tag734.xml"/><Relationship Id="rId374" Type="http://schemas.openxmlformats.org/officeDocument/2006/relationships/tags" Target="../tags/tag755.xml"/><Relationship Id="rId71" Type="http://schemas.openxmlformats.org/officeDocument/2006/relationships/tags" Target="../tags/tag452.xml"/><Relationship Id="rId92" Type="http://schemas.openxmlformats.org/officeDocument/2006/relationships/tags" Target="../tags/tag473.xml"/><Relationship Id="rId213" Type="http://schemas.openxmlformats.org/officeDocument/2006/relationships/tags" Target="../tags/tag594.xml"/><Relationship Id="rId234" Type="http://schemas.openxmlformats.org/officeDocument/2006/relationships/tags" Target="../tags/tag615.xml"/><Relationship Id="rId2" Type="http://schemas.openxmlformats.org/officeDocument/2006/relationships/tags" Target="../tags/tag383.xml"/><Relationship Id="rId29" Type="http://schemas.openxmlformats.org/officeDocument/2006/relationships/tags" Target="../tags/tag410.xml"/><Relationship Id="rId255" Type="http://schemas.openxmlformats.org/officeDocument/2006/relationships/tags" Target="../tags/tag636.xml"/><Relationship Id="rId276" Type="http://schemas.openxmlformats.org/officeDocument/2006/relationships/tags" Target="../tags/tag657.xml"/><Relationship Id="rId297" Type="http://schemas.openxmlformats.org/officeDocument/2006/relationships/tags" Target="../tags/tag678.xml"/><Relationship Id="rId40" Type="http://schemas.openxmlformats.org/officeDocument/2006/relationships/tags" Target="../tags/tag421.xml"/><Relationship Id="rId115" Type="http://schemas.openxmlformats.org/officeDocument/2006/relationships/tags" Target="../tags/tag496.xml"/><Relationship Id="rId136" Type="http://schemas.openxmlformats.org/officeDocument/2006/relationships/tags" Target="../tags/tag517.xml"/><Relationship Id="rId157" Type="http://schemas.openxmlformats.org/officeDocument/2006/relationships/tags" Target="../tags/tag538.xml"/><Relationship Id="rId178" Type="http://schemas.openxmlformats.org/officeDocument/2006/relationships/tags" Target="../tags/tag559.xml"/><Relationship Id="rId301" Type="http://schemas.openxmlformats.org/officeDocument/2006/relationships/tags" Target="../tags/tag682.xml"/><Relationship Id="rId322" Type="http://schemas.openxmlformats.org/officeDocument/2006/relationships/tags" Target="../tags/tag703.xml"/><Relationship Id="rId343" Type="http://schemas.openxmlformats.org/officeDocument/2006/relationships/tags" Target="../tags/tag724.xml"/><Relationship Id="rId364" Type="http://schemas.openxmlformats.org/officeDocument/2006/relationships/tags" Target="../tags/tag745.xml"/><Relationship Id="rId61" Type="http://schemas.openxmlformats.org/officeDocument/2006/relationships/tags" Target="../tags/tag442.xml"/><Relationship Id="rId82" Type="http://schemas.openxmlformats.org/officeDocument/2006/relationships/tags" Target="../tags/tag463.xml"/><Relationship Id="rId199" Type="http://schemas.openxmlformats.org/officeDocument/2006/relationships/tags" Target="../tags/tag580.xml"/><Relationship Id="rId203" Type="http://schemas.openxmlformats.org/officeDocument/2006/relationships/tags" Target="../tags/tag584.xml"/><Relationship Id="rId19" Type="http://schemas.openxmlformats.org/officeDocument/2006/relationships/tags" Target="../tags/tag400.xml"/><Relationship Id="rId224" Type="http://schemas.openxmlformats.org/officeDocument/2006/relationships/tags" Target="../tags/tag605.xml"/><Relationship Id="rId245" Type="http://schemas.openxmlformats.org/officeDocument/2006/relationships/tags" Target="../tags/tag626.xml"/><Relationship Id="rId266" Type="http://schemas.openxmlformats.org/officeDocument/2006/relationships/tags" Target="../tags/tag647.xml"/><Relationship Id="rId287" Type="http://schemas.openxmlformats.org/officeDocument/2006/relationships/tags" Target="../tags/tag668.xml"/><Relationship Id="rId30" Type="http://schemas.openxmlformats.org/officeDocument/2006/relationships/tags" Target="../tags/tag411.xml"/><Relationship Id="rId105" Type="http://schemas.openxmlformats.org/officeDocument/2006/relationships/tags" Target="../tags/tag486.xml"/><Relationship Id="rId126" Type="http://schemas.openxmlformats.org/officeDocument/2006/relationships/tags" Target="../tags/tag507.xml"/><Relationship Id="rId147" Type="http://schemas.openxmlformats.org/officeDocument/2006/relationships/tags" Target="../tags/tag528.xml"/><Relationship Id="rId168" Type="http://schemas.openxmlformats.org/officeDocument/2006/relationships/tags" Target="../tags/tag549.xml"/><Relationship Id="rId312" Type="http://schemas.openxmlformats.org/officeDocument/2006/relationships/tags" Target="../tags/tag693.xml"/><Relationship Id="rId333" Type="http://schemas.openxmlformats.org/officeDocument/2006/relationships/tags" Target="../tags/tag714.xml"/><Relationship Id="rId354" Type="http://schemas.openxmlformats.org/officeDocument/2006/relationships/tags" Target="../tags/tag735.xml"/><Relationship Id="rId51" Type="http://schemas.openxmlformats.org/officeDocument/2006/relationships/tags" Target="../tags/tag432.xml"/><Relationship Id="rId72" Type="http://schemas.openxmlformats.org/officeDocument/2006/relationships/tags" Target="../tags/tag453.xml"/><Relationship Id="rId93" Type="http://schemas.openxmlformats.org/officeDocument/2006/relationships/tags" Target="../tags/tag474.xml"/><Relationship Id="rId189" Type="http://schemas.openxmlformats.org/officeDocument/2006/relationships/tags" Target="../tags/tag570.xml"/><Relationship Id="rId375" Type="http://schemas.openxmlformats.org/officeDocument/2006/relationships/tags" Target="../tags/tag756.xml"/><Relationship Id="rId3" Type="http://schemas.openxmlformats.org/officeDocument/2006/relationships/tags" Target="../tags/tag384.xml"/><Relationship Id="rId214" Type="http://schemas.openxmlformats.org/officeDocument/2006/relationships/tags" Target="../tags/tag595.xml"/><Relationship Id="rId235" Type="http://schemas.openxmlformats.org/officeDocument/2006/relationships/tags" Target="../tags/tag616.xml"/><Relationship Id="rId256" Type="http://schemas.openxmlformats.org/officeDocument/2006/relationships/tags" Target="../tags/tag637.xml"/><Relationship Id="rId277" Type="http://schemas.openxmlformats.org/officeDocument/2006/relationships/tags" Target="../tags/tag658.xml"/><Relationship Id="rId298" Type="http://schemas.openxmlformats.org/officeDocument/2006/relationships/tags" Target="../tags/tag679.xml"/><Relationship Id="rId116" Type="http://schemas.openxmlformats.org/officeDocument/2006/relationships/tags" Target="../tags/tag497.xml"/><Relationship Id="rId137" Type="http://schemas.openxmlformats.org/officeDocument/2006/relationships/tags" Target="../tags/tag518.xml"/><Relationship Id="rId158" Type="http://schemas.openxmlformats.org/officeDocument/2006/relationships/tags" Target="../tags/tag539.xml"/><Relationship Id="rId302" Type="http://schemas.openxmlformats.org/officeDocument/2006/relationships/tags" Target="../tags/tag683.xml"/><Relationship Id="rId323" Type="http://schemas.openxmlformats.org/officeDocument/2006/relationships/tags" Target="../tags/tag704.xml"/><Relationship Id="rId344" Type="http://schemas.openxmlformats.org/officeDocument/2006/relationships/tags" Target="../tags/tag725.xml"/><Relationship Id="rId20" Type="http://schemas.openxmlformats.org/officeDocument/2006/relationships/tags" Target="../tags/tag401.xml"/><Relationship Id="rId41" Type="http://schemas.openxmlformats.org/officeDocument/2006/relationships/tags" Target="../tags/tag422.xml"/><Relationship Id="rId62" Type="http://schemas.openxmlformats.org/officeDocument/2006/relationships/tags" Target="../tags/tag443.xml"/><Relationship Id="rId83" Type="http://schemas.openxmlformats.org/officeDocument/2006/relationships/tags" Target="../tags/tag464.xml"/><Relationship Id="rId179" Type="http://schemas.openxmlformats.org/officeDocument/2006/relationships/tags" Target="../tags/tag560.xml"/><Relationship Id="rId365" Type="http://schemas.openxmlformats.org/officeDocument/2006/relationships/tags" Target="../tags/tag746.xml"/><Relationship Id="rId190" Type="http://schemas.openxmlformats.org/officeDocument/2006/relationships/tags" Target="../tags/tag571.xml"/><Relationship Id="rId204" Type="http://schemas.openxmlformats.org/officeDocument/2006/relationships/tags" Target="../tags/tag585.xml"/><Relationship Id="rId225" Type="http://schemas.openxmlformats.org/officeDocument/2006/relationships/tags" Target="../tags/tag606.xml"/><Relationship Id="rId246" Type="http://schemas.openxmlformats.org/officeDocument/2006/relationships/tags" Target="../tags/tag627.xml"/><Relationship Id="rId267" Type="http://schemas.openxmlformats.org/officeDocument/2006/relationships/tags" Target="../tags/tag648.xml"/><Relationship Id="rId288" Type="http://schemas.openxmlformats.org/officeDocument/2006/relationships/tags" Target="../tags/tag669.xml"/><Relationship Id="rId106" Type="http://schemas.openxmlformats.org/officeDocument/2006/relationships/tags" Target="../tags/tag487.xml"/><Relationship Id="rId127" Type="http://schemas.openxmlformats.org/officeDocument/2006/relationships/tags" Target="../tags/tag508.xml"/><Relationship Id="rId313" Type="http://schemas.openxmlformats.org/officeDocument/2006/relationships/tags" Target="../tags/tag694.xml"/><Relationship Id="rId10" Type="http://schemas.openxmlformats.org/officeDocument/2006/relationships/tags" Target="../tags/tag391.xml"/><Relationship Id="rId31" Type="http://schemas.openxmlformats.org/officeDocument/2006/relationships/tags" Target="../tags/tag412.xml"/><Relationship Id="rId52" Type="http://schemas.openxmlformats.org/officeDocument/2006/relationships/tags" Target="../tags/tag433.xml"/><Relationship Id="rId73" Type="http://schemas.openxmlformats.org/officeDocument/2006/relationships/tags" Target="../tags/tag454.xml"/><Relationship Id="rId94" Type="http://schemas.openxmlformats.org/officeDocument/2006/relationships/tags" Target="../tags/tag475.xml"/><Relationship Id="rId148" Type="http://schemas.openxmlformats.org/officeDocument/2006/relationships/tags" Target="../tags/tag529.xml"/><Relationship Id="rId169" Type="http://schemas.openxmlformats.org/officeDocument/2006/relationships/tags" Target="../tags/tag550.xml"/><Relationship Id="rId334" Type="http://schemas.openxmlformats.org/officeDocument/2006/relationships/tags" Target="../tags/tag715.xml"/><Relationship Id="rId355" Type="http://schemas.openxmlformats.org/officeDocument/2006/relationships/tags" Target="../tags/tag736.xml"/><Relationship Id="rId376" Type="http://schemas.openxmlformats.org/officeDocument/2006/relationships/tags" Target="../tags/tag757.xml"/><Relationship Id="rId4" Type="http://schemas.openxmlformats.org/officeDocument/2006/relationships/tags" Target="../tags/tag385.xml"/><Relationship Id="rId180" Type="http://schemas.openxmlformats.org/officeDocument/2006/relationships/tags" Target="../tags/tag561.xml"/><Relationship Id="rId215" Type="http://schemas.openxmlformats.org/officeDocument/2006/relationships/tags" Target="../tags/tag596.xml"/><Relationship Id="rId236" Type="http://schemas.openxmlformats.org/officeDocument/2006/relationships/tags" Target="../tags/tag617.xml"/><Relationship Id="rId257" Type="http://schemas.openxmlformats.org/officeDocument/2006/relationships/tags" Target="../tags/tag638.xml"/><Relationship Id="rId278" Type="http://schemas.openxmlformats.org/officeDocument/2006/relationships/tags" Target="../tags/tag659.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chart" Target="../charts/chart3.xml"/><Relationship Id="rId5" Type="http://schemas.openxmlformats.org/officeDocument/2006/relationships/image" Target="../media/image89.png"/><Relationship Id="rId4" Type="http://schemas.openxmlformats.org/officeDocument/2006/relationships/image" Target="../media/image88.jpeg"/></Relationships>
</file>

<file path=ppt/slides/_rels/slide1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wmf"/><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JPG"/><Relationship Id="rId4" Type="http://schemas.openxmlformats.org/officeDocument/2006/relationships/image" Target="../media/image11.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9.JPG"/><Relationship Id="rId11" Type="http://schemas.openxmlformats.org/officeDocument/2006/relationships/image" Target="../media/image1.jpeg"/><Relationship Id="rId5" Type="http://schemas.openxmlformats.org/officeDocument/2006/relationships/image" Target="../media/image28.JPG"/><Relationship Id="rId10" Type="http://schemas.openxmlformats.org/officeDocument/2006/relationships/image" Target="../media/image21.jpeg"/><Relationship Id="rId4" Type="http://schemas.openxmlformats.org/officeDocument/2006/relationships/image" Target="../media/image27.JPG"/><Relationship Id="rId9"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41444" y="1628800"/>
            <a:ext cx="3246515" cy="5360962"/>
          </a:xfrm>
          <a:noFill/>
        </p:spPr>
        <p:txBody>
          <a:bodyPr>
            <a:noAutofit/>
          </a:bodyPr>
          <a:lstStyle/>
          <a:p>
            <a:r>
              <a:rPr lang="en-GB" dirty="0">
                <a:solidFill>
                  <a:srgbClr val="0055A5"/>
                </a:solidFill>
                <a:latin typeface="Franklin Gothic Demi" panose="020B0703020102020204" pitchFamily="34" charset="0"/>
              </a:rPr>
              <a:t>Challenges and opportunities facing the UK sheep industry - and the work of the National Sheep Association</a:t>
            </a:r>
          </a:p>
        </p:txBody>
      </p:sp>
      <p:grpSp>
        <p:nvGrpSpPr>
          <p:cNvPr id="17" name="Group 41"/>
          <p:cNvGrpSpPr>
            <a:grpSpLocks/>
          </p:cNvGrpSpPr>
          <p:nvPr/>
        </p:nvGrpSpPr>
        <p:grpSpPr bwMode="auto">
          <a:xfrm>
            <a:off x="107504" y="116631"/>
            <a:ext cx="1872208" cy="1380407"/>
            <a:chOff x="113850460" y="106663850"/>
            <a:chExt cx="1432403" cy="1048016"/>
          </a:xfrm>
        </p:grpSpPr>
        <p:sp>
          <p:nvSpPr>
            <p:cNvPr id="18" name="Oval 42"/>
            <p:cNvSpPr>
              <a:spLocks noChangeArrowheads="1"/>
            </p:cNvSpPr>
            <p:nvPr/>
          </p:nvSpPr>
          <p:spPr bwMode="auto">
            <a:xfrm>
              <a:off x="113874550" y="106733975"/>
              <a:ext cx="1381125" cy="933450"/>
            </a:xfrm>
            <a:prstGeom prst="ellipse">
              <a:avLst/>
            </a:prstGeom>
            <a:solidFill>
              <a:srgbClr val="FFFFFF"/>
            </a:solidFill>
            <a:ln>
              <a:noFill/>
            </a:ln>
            <a:effectLst/>
            <a:extLst>
              <a:ext uri="{91240B29-F687-4F45-9708-019B960494DF}">
                <a14:hiddenLine xmlns:a14="http://schemas.microsoft.com/office/drawing/2010/main" w="31750" algn="in">
                  <a:solidFill>
                    <a:srgbClr val="0000FF"/>
                  </a:solidFill>
                  <a:round/>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pic>
          <p:nvPicPr>
            <p:cNvPr id="2091" name="Picture 43" descr="NSA~CMYK(m)"/>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683" t="13889" r="13354" b="13194"/>
            <a:stretch>
              <a:fillRect/>
            </a:stretch>
          </p:blipFill>
          <p:spPr bwMode="auto">
            <a:xfrm>
              <a:off x="113850460" y="106663850"/>
              <a:ext cx="1432403" cy="1048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1853"/>
          <a:stretch/>
        </p:blipFill>
        <p:spPr>
          <a:xfrm>
            <a:off x="-1" y="5949281"/>
            <a:ext cx="9144001" cy="908720"/>
          </a:xfrm>
          <a:prstGeom prst="rect">
            <a:avLst/>
          </a:prstGeom>
        </p:spPr>
      </p:pic>
      <p:sp>
        <p:nvSpPr>
          <p:cNvPr id="3" name="TextBox 2">
            <a:extLst>
              <a:ext uri="{FF2B5EF4-FFF2-40B4-BE49-F238E27FC236}">
                <a16:creationId xmlns:a16="http://schemas.microsoft.com/office/drawing/2014/main" id="{532EC1E6-B6DE-44E3-9401-D9ED36D35979}"/>
              </a:ext>
            </a:extLst>
          </p:cNvPr>
          <p:cNvSpPr txBox="1"/>
          <p:nvPr/>
        </p:nvSpPr>
        <p:spPr>
          <a:xfrm>
            <a:off x="4860032" y="2420888"/>
            <a:ext cx="184731" cy="369332"/>
          </a:xfrm>
          <a:prstGeom prst="rect">
            <a:avLst/>
          </a:prstGeom>
          <a:noFill/>
        </p:spPr>
        <p:txBody>
          <a:bodyPr wrap="none" rtlCol="0">
            <a:spAutoFit/>
          </a:bodyPr>
          <a:lstStyle/>
          <a:p>
            <a:endParaRPr lang="en-GB" dirty="0"/>
          </a:p>
        </p:txBody>
      </p:sp>
      <p:pic>
        <p:nvPicPr>
          <p:cNvPr id="6" name="Picture 5" descr="A sheep standing on top of a grass covered field&#10;&#10;Description automatically generated">
            <a:extLst>
              <a:ext uri="{FF2B5EF4-FFF2-40B4-BE49-F238E27FC236}">
                <a16:creationId xmlns:a16="http://schemas.microsoft.com/office/drawing/2014/main" id="{877F3626-04C5-4505-910C-87FCE97199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3478" y="908720"/>
            <a:ext cx="5718073" cy="4680520"/>
          </a:xfrm>
          <a:prstGeom prst="rect">
            <a:avLst/>
          </a:prstGeom>
        </p:spPr>
      </p:pic>
    </p:spTree>
    <p:extLst>
      <p:ext uri="{BB962C8B-B14F-4D97-AF65-F5344CB8AC3E}">
        <p14:creationId xmlns:p14="http://schemas.microsoft.com/office/powerpoint/2010/main" val="4104278402"/>
      </p:ext>
    </p:extLst>
  </p:cSld>
  <p:clrMapOvr>
    <a:masterClrMapping/>
  </p:clrMapOvr>
  <mc:AlternateContent xmlns:mc="http://schemas.openxmlformats.org/markup-compatibility/2006" xmlns:p14="http://schemas.microsoft.com/office/powerpoint/2010/main">
    <mc:Choice Requires="p14">
      <p:transition p14:dur="30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171915" y="5534023"/>
            <a:ext cx="3814763" cy="273844"/>
          </a:xfrm>
        </p:spPr>
        <p:txBody>
          <a:bodyPr/>
          <a:lstStyle/>
          <a:p>
            <a:r>
              <a:rPr lang="en-GB" dirty="0">
                <a:solidFill>
                  <a:srgbClr val="0055A5"/>
                </a:solidFill>
              </a:rPr>
              <a:t>British Heritage Sheep - New Tastes from Old Traditions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216387"/>
            <a:ext cx="1167603" cy="810024"/>
          </a:xfrm>
          <a:prstGeom prst="rect">
            <a:avLst/>
          </a:prstGeom>
        </p:spPr>
      </p:pic>
      <p:sp>
        <p:nvSpPr>
          <p:cNvPr id="8" name="TextBox 7"/>
          <p:cNvSpPr txBox="1"/>
          <p:nvPr/>
        </p:nvSpPr>
        <p:spPr>
          <a:xfrm>
            <a:off x="1691680" y="511821"/>
            <a:ext cx="7092176" cy="784830"/>
          </a:xfrm>
          <a:prstGeom prst="rect">
            <a:avLst/>
          </a:prstGeom>
          <a:noFill/>
        </p:spPr>
        <p:txBody>
          <a:bodyPr wrap="square" rtlCol="0">
            <a:spAutoFit/>
          </a:bodyPr>
          <a:lstStyle/>
          <a:p>
            <a:r>
              <a:rPr lang="en-US" sz="2250" dirty="0">
                <a:solidFill>
                  <a:srgbClr val="0055A5"/>
                </a:solidFill>
              </a:rPr>
              <a:t>Virtually every other food category has blossomed into offering a diversity of types</a:t>
            </a:r>
          </a:p>
        </p:txBody>
      </p:sp>
      <p:pic>
        <p:nvPicPr>
          <p:cNvPr id="4" name="Picture 3"/>
          <p:cNvPicPr>
            <a:picLocks noChangeAspect="1"/>
          </p:cNvPicPr>
          <p:nvPr/>
        </p:nvPicPr>
        <p:blipFill>
          <a:blip r:embed="rId3"/>
          <a:stretch>
            <a:fillRect/>
          </a:stretch>
        </p:blipFill>
        <p:spPr>
          <a:xfrm>
            <a:off x="318102" y="1845430"/>
            <a:ext cx="2619375" cy="1743075"/>
          </a:xfrm>
          <a:prstGeom prst="rect">
            <a:avLst/>
          </a:prstGeom>
        </p:spPr>
      </p:pic>
      <p:pic>
        <p:nvPicPr>
          <p:cNvPr id="5" name="Picture 4"/>
          <p:cNvPicPr>
            <a:picLocks noChangeAspect="1"/>
          </p:cNvPicPr>
          <p:nvPr/>
        </p:nvPicPr>
        <p:blipFill>
          <a:blip r:embed="rId4"/>
          <a:stretch>
            <a:fillRect/>
          </a:stretch>
        </p:blipFill>
        <p:spPr>
          <a:xfrm>
            <a:off x="3135457" y="1744655"/>
            <a:ext cx="2781300" cy="1647825"/>
          </a:xfrm>
          <a:prstGeom prst="rect">
            <a:avLst/>
          </a:prstGeom>
        </p:spPr>
      </p:pic>
      <p:pic>
        <p:nvPicPr>
          <p:cNvPr id="6" name="Picture 5"/>
          <p:cNvPicPr>
            <a:picLocks noChangeAspect="1"/>
          </p:cNvPicPr>
          <p:nvPr/>
        </p:nvPicPr>
        <p:blipFill>
          <a:blip r:embed="rId5"/>
          <a:stretch>
            <a:fillRect/>
          </a:stretch>
        </p:blipFill>
        <p:spPr>
          <a:xfrm>
            <a:off x="180931" y="4088864"/>
            <a:ext cx="4957148" cy="1284352"/>
          </a:xfrm>
          <a:prstGeom prst="rect">
            <a:avLst/>
          </a:prstGeom>
        </p:spPr>
      </p:pic>
      <p:pic>
        <p:nvPicPr>
          <p:cNvPr id="7" name="Picture 6"/>
          <p:cNvPicPr>
            <a:picLocks noChangeAspect="1"/>
          </p:cNvPicPr>
          <p:nvPr/>
        </p:nvPicPr>
        <p:blipFill>
          <a:blip r:embed="rId6"/>
          <a:stretch>
            <a:fillRect/>
          </a:stretch>
        </p:blipFill>
        <p:spPr>
          <a:xfrm>
            <a:off x="4477933" y="3946135"/>
            <a:ext cx="4253685" cy="1587888"/>
          </a:xfrm>
          <a:prstGeom prst="rect">
            <a:avLst/>
          </a:prstGeom>
        </p:spPr>
      </p:pic>
      <p:pic>
        <p:nvPicPr>
          <p:cNvPr id="9" name="Picture 8"/>
          <p:cNvPicPr>
            <a:picLocks noChangeAspect="1"/>
          </p:cNvPicPr>
          <p:nvPr/>
        </p:nvPicPr>
        <p:blipFill>
          <a:blip r:embed="rId7"/>
          <a:stretch>
            <a:fillRect/>
          </a:stretch>
        </p:blipFill>
        <p:spPr>
          <a:xfrm>
            <a:off x="6114737" y="1744655"/>
            <a:ext cx="2466975" cy="1847850"/>
          </a:xfrm>
          <a:prstGeom prst="rect">
            <a:avLst/>
          </a:prstGeom>
        </p:spPr>
      </p:pic>
      <p:sp>
        <p:nvSpPr>
          <p:cNvPr id="11" name="TextBox 10">
            <a:extLst>
              <a:ext uri="{FF2B5EF4-FFF2-40B4-BE49-F238E27FC236}">
                <a16:creationId xmlns:a16="http://schemas.microsoft.com/office/drawing/2014/main" id="{EAAEE6B4-E83E-48E8-85DD-0931C52740B8}"/>
              </a:ext>
            </a:extLst>
          </p:cNvPr>
          <p:cNvSpPr txBox="1"/>
          <p:nvPr/>
        </p:nvSpPr>
        <p:spPr>
          <a:xfrm>
            <a:off x="179512" y="6280801"/>
            <a:ext cx="184731" cy="369332"/>
          </a:xfrm>
          <a:prstGeom prst="rect">
            <a:avLst/>
          </a:prstGeom>
          <a:noFill/>
        </p:spPr>
        <p:txBody>
          <a:bodyPr wrap="none" rtlCol="0">
            <a:spAutoFit/>
          </a:bodyPr>
          <a:lstStyle/>
          <a:p>
            <a:endParaRPr lang="en-GB" dirty="0"/>
          </a:p>
        </p:txBody>
      </p:sp>
      <p:sp>
        <p:nvSpPr>
          <p:cNvPr id="12" name="TextBox 11">
            <a:extLst>
              <a:ext uri="{FF2B5EF4-FFF2-40B4-BE49-F238E27FC236}">
                <a16:creationId xmlns:a16="http://schemas.microsoft.com/office/drawing/2014/main" id="{AA464328-78D2-4495-8990-4BB0B76266F5}"/>
              </a:ext>
            </a:extLst>
          </p:cNvPr>
          <p:cNvSpPr txBox="1"/>
          <p:nvPr/>
        </p:nvSpPr>
        <p:spPr>
          <a:xfrm>
            <a:off x="331912" y="6433201"/>
            <a:ext cx="184731" cy="369332"/>
          </a:xfrm>
          <a:prstGeom prst="rect">
            <a:avLst/>
          </a:prstGeom>
          <a:noFill/>
        </p:spPr>
        <p:txBody>
          <a:bodyPr wrap="none" rtlCol="0">
            <a:spAutoFit/>
          </a:bodyPr>
          <a:lstStyle/>
          <a:p>
            <a:endParaRPr lang="en-GB" dirty="0"/>
          </a:p>
        </p:txBody>
      </p:sp>
      <p:pic>
        <p:nvPicPr>
          <p:cNvPr id="13" name="Picture 12">
            <a:extLst>
              <a:ext uri="{FF2B5EF4-FFF2-40B4-BE49-F238E27FC236}">
                <a16:creationId xmlns:a16="http://schemas.microsoft.com/office/drawing/2014/main" id="{9D49AF09-D2AD-48D7-91EC-79900088E7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853"/>
          <a:stretch/>
        </p:blipFill>
        <p:spPr>
          <a:xfrm>
            <a:off x="0" y="6176460"/>
            <a:ext cx="9144001" cy="681540"/>
          </a:xfrm>
          <a:prstGeom prst="rect">
            <a:avLst/>
          </a:prstGeom>
        </p:spPr>
      </p:pic>
    </p:spTree>
    <p:extLst>
      <p:ext uri="{BB962C8B-B14F-4D97-AF65-F5344CB8AC3E}">
        <p14:creationId xmlns:p14="http://schemas.microsoft.com/office/powerpoint/2010/main" val="175455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Image result for rothamsted north wyke logo">
            <a:extLst>
              <a:ext uri="{FF2B5EF4-FFF2-40B4-BE49-F238E27FC236}">
                <a16:creationId xmlns:a16="http://schemas.microsoft.com/office/drawing/2014/main" id="{01004F64-3977-48B6-A57B-898C0053B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038" y="4702305"/>
            <a:ext cx="1112690" cy="11126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RUC logo">
            <a:extLst>
              <a:ext uri="{FF2B5EF4-FFF2-40B4-BE49-F238E27FC236}">
                <a16:creationId xmlns:a16="http://schemas.microsoft.com/office/drawing/2014/main" id="{29D01136-BCDC-4494-8BB1-D53043FD1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9839" y="4781712"/>
            <a:ext cx="958133" cy="953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fu cymru">
            <a:extLst>
              <a:ext uri="{FF2B5EF4-FFF2-40B4-BE49-F238E27FC236}">
                <a16:creationId xmlns:a16="http://schemas.microsoft.com/office/drawing/2014/main" id="{09D30A20-109A-48EC-930C-88FBA4527D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7975" y="2456513"/>
            <a:ext cx="1376025" cy="13760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r="1853"/>
          <a:stretch/>
        </p:blipFill>
        <p:spPr>
          <a:xfrm>
            <a:off x="-1" y="6176460"/>
            <a:ext cx="9144001" cy="681540"/>
          </a:xfrm>
          <a:prstGeom prst="rect">
            <a:avLst/>
          </a:prstGeom>
        </p:spPr>
      </p:pic>
      <p:grpSp>
        <p:nvGrpSpPr>
          <p:cNvPr id="28" name="Group 41"/>
          <p:cNvGrpSpPr>
            <a:grpSpLocks/>
          </p:cNvGrpSpPr>
          <p:nvPr/>
        </p:nvGrpSpPr>
        <p:grpSpPr bwMode="auto">
          <a:xfrm>
            <a:off x="227636" y="188769"/>
            <a:ext cx="1626277" cy="1160398"/>
            <a:chOff x="113850460" y="106663850"/>
            <a:chExt cx="1432403" cy="1048016"/>
          </a:xfrm>
        </p:grpSpPr>
        <p:sp>
          <p:nvSpPr>
            <p:cNvPr id="29" name="Oval 28"/>
            <p:cNvSpPr>
              <a:spLocks noChangeArrowheads="1"/>
            </p:cNvSpPr>
            <p:nvPr/>
          </p:nvSpPr>
          <p:spPr bwMode="auto">
            <a:xfrm>
              <a:off x="113874550" y="106733975"/>
              <a:ext cx="1381125" cy="933450"/>
            </a:xfrm>
            <a:prstGeom prst="ellipse">
              <a:avLst/>
            </a:prstGeom>
            <a:solidFill>
              <a:srgbClr val="FFFFFF"/>
            </a:solidFill>
            <a:ln>
              <a:noFill/>
            </a:ln>
            <a:effectLst/>
            <a:extLst>
              <a:ext uri="{91240B29-F687-4f45-9708-019B960494DF}">
                <a14:hiddenLine xmlns:a14="http://schemas.microsoft.com/office/drawing/2010/main" xmlns="" w="31750" algn="in">
                  <a:solidFill>
                    <a:srgbClr val="0000FF"/>
                  </a:solidFill>
                  <a:round/>
                  <a:headEnd/>
                  <a:tailEnd/>
                </a14:hiddenLine>
              </a:ext>
              <a:ext uri="{AF507438-7753-43e0-B8FC-AC1667EBCBE1}">
                <a14:hiddenEffects xmlns:a14="http://schemas.microsoft.com/office/drawing/2010/main" xmlns="">
                  <a:effectLst>
                    <a:outerShdw dist="35921" dir="2700000" algn="ctr" rotWithShape="0">
                      <a:srgbClr val="868686"/>
                    </a:outerShdw>
                  </a:effectLst>
                </a14:hiddenEffects>
              </a:ext>
            </a:extLst>
          </p:spPr>
          <p:txBody>
            <a:bodyPr vert="horz" wrap="square" lIns="27432" tIns="27432" rIns="27432" bIns="27432" numCol="1" anchor="t" anchorCtr="0" compatLnSpc="1">
              <a:prstTxWarp prst="textNoShape">
                <a:avLst/>
              </a:prstTxWarp>
            </a:bodyPr>
            <a:lstStyle/>
            <a:p>
              <a:endParaRPr lang="en-GB" sz="1350" dirty="0"/>
            </a:p>
          </p:txBody>
        </p:sp>
        <p:pic>
          <p:nvPicPr>
            <p:cNvPr id="30" name="Picture 29" descr="NSA~CMYK(m)"/>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683" t="13889" r="13354" b="13194"/>
            <a:stretch>
              <a:fillRect/>
            </a:stretch>
          </p:blipFill>
          <p:spPr bwMode="auto">
            <a:xfrm>
              <a:off x="113850460" y="106663850"/>
              <a:ext cx="1432403" cy="10480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CCCCCC"/>
                    </a:outerShdw>
                  </a:effectLst>
                </a14:hiddenEffects>
              </a:ext>
            </a:extLst>
          </p:spPr>
        </p:pic>
      </p:grpSp>
      <p:sp>
        <p:nvSpPr>
          <p:cNvPr id="31" name="TextBox 30"/>
          <p:cNvSpPr txBox="1"/>
          <p:nvPr/>
        </p:nvSpPr>
        <p:spPr>
          <a:xfrm>
            <a:off x="2116809" y="293265"/>
            <a:ext cx="7056784" cy="704039"/>
          </a:xfrm>
          <a:prstGeom prst="rect">
            <a:avLst/>
          </a:prstGeom>
          <a:noFill/>
        </p:spPr>
        <p:txBody>
          <a:bodyPr wrap="square" rtlCol="0">
            <a:spAutoFit/>
          </a:bodyPr>
          <a:lstStyle/>
          <a:p>
            <a:r>
              <a:rPr lang="en-GB" sz="3975" dirty="0">
                <a:solidFill>
                  <a:srgbClr val="0055A5"/>
                </a:solidFill>
                <a:latin typeface="Franklin Gothic Demi" panose="020B0703020102020204" pitchFamily="34" charset="0"/>
              </a:rPr>
              <a:t>Industry partnerships</a:t>
            </a:r>
            <a:endParaRPr lang="en-GB" sz="3975" dirty="0">
              <a:solidFill>
                <a:srgbClr val="0055A5"/>
              </a:solidFill>
            </a:endParaRPr>
          </a:p>
        </p:txBody>
      </p:sp>
      <p:pic>
        <p:nvPicPr>
          <p:cNvPr id="3" name="Picture 2" descr="A picture containing clipart&#10;&#10;Description automatically generated">
            <a:extLst>
              <a:ext uri="{FF2B5EF4-FFF2-40B4-BE49-F238E27FC236}">
                <a16:creationId xmlns:a16="http://schemas.microsoft.com/office/drawing/2014/main" id="{FA13B12D-FA1D-4CB2-B0B3-2291F0E97D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10347" y="1114199"/>
            <a:ext cx="1245777" cy="714172"/>
          </a:xfrm>
          <a:prstGeom prst="rect">
            <a:avLst/>
          </a:prstGeom>
        </p:spPr>
      </p:pic>
      <p:pic>
        <p:nvPicPr>
          <p:cNvPr id="5" name="Picture 4">
            <a:extLst>
              <a:ext uri="{FF2B5EF4-FFF2-40B4-BE49-F238E27FC236}">
                <a16:creationId xmlns:a16="http://schemas.microsoft.com/office/drawing/2014/main" id="{9D8CEBDE-04A7-4CCA-88C2-0845ED5D0E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92306" y="1009321"/>
            <a:ext cx="576064" cy="634356"/>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5E0B9836-0AB9-41F9-AFD6-B9C711824C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4552" y="1009321"/>
            <a:ext cx="1225347" cy="634356"/>
          </a:xfrm>
          <a:prstGeom prst="rect">
            <a:avLst/>
          </a:prstGeom>
        </p:spPr>
      </p:pic>
      <p:pic>
        <p:nvPicPr>
          <p:cNvPr id="9" name="Picture 8">
            <a:extLst>
              <a:ext uri="{FF2B5EF4-FFF2-40B4-BE49-F238E27FC236}">
                <a16:creationId xmlns:a16="http://schemas.microsoft.com/office/drawing/2014/main" id="{9176079F-1338-4779-B577-67B1F27D5A8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71072" y="1988507"/>
            <a:ext cx="1228117" cy="546052"/>
          </a:xfrm>
          <a:prstGeom prst="rect">
            <a:avLst/>
          </a:prstGeom>
        </p:spPr>
      </p:pic>
      <p:pic>
        <p:nvPicPr>
          <p:cNvPr id="11" name="Picture 10">
            <a:extLst>
              <a:ext uri="{FF2B5EF4-FFF2-40B4-BE49-F238E27FC236}">
                <a16:creationId xmlns:a16="http://schemas.microsoft.com/office/drawing/2014/main" id="{CC2DCE2C-30D4-46E1-AB7D-54D656A1CA0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47829" y="1887654"/>
            <a:ext cx="611306" cy="751258"/>
          </a:xfrm>
          <a:prstGeom prst="rect">
            <a:avLst/>
          </a:prstGeom>
        </p:spPr>
      </p:pic>
      <p:pic>
        <p:nvPicPr>
          <p:cNvPr id="13" name="Picture 12" descr="A picture containing clipart&#10;&#10;Description automatically generated">
            <a:extLst>
              <a:ext uri="{FF2B5EF4-FFF2-40B4-BE49-F238E27FC236}">
                <a16:creationId xmlns:a16="http://schemas.microsoft.com/office/drawing/2014/main" id="{A3527474-9E44-4776-BF26-16434EC9D0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38469" y="2774081"/>
            <a:ext cx="1542654" cy="542619"/>
          </a:xfrm>
          <a:prstGeom prst="rect">
            <a:avLst/>
          </a:prstGeom>
        </p:spPr>
      </p:pic>
      <p:pic>
        <p:nvPicPr>
          <p:cNvPr id="1030" name="Picture 6" descr="Image result for ulster farmers union logo">
            <a:extLst>
              <a:ext uri="{FF2B5EF4-FFF2-40B4-BE49-F238E27FC236}">
                <a16:creationId xmlns:a16="http://schemas.microsoft.com/office/drawing/2014/main" id="{8EF6C1DC-C278-41AA-8363-24EBC268CEE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78816" y="2430532"/>
            <a:ext cx="1376025" cy="13760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NFUS logo">
            <a:extLst>
              <a:ext uri="{FF2B5EF4-FFF2-40B4-BE49-F238E27FC236}">
                <a16:creationId xmlns:a16="http://schemas.microsoft.com/office/drawing/2014/main" id="{890D2858-E8B2-4E85-87FA-8D04C328822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97506" y="2808198"/>
            <a:ext cx="1542654" cy="56692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20232" y="1333777"/>
            <a:ext cx="5040560" cy="4708981"/>
          </a:xfrm>
          <a:prstGeom prst="rect">
            <a:avLst/>
          </a:prstGeom>
          <a:noFill/>
        </p:spPr>
        <p:txBody>
          <a:bodyPr wrap="square" rtlCol="0">
            <a:spAutoFit/>
          </a:bodyPr>
          <a:lstStyle/>
          <a:p>
            <a:pPr marL="342900" indent="-342900">
              <a:buFont typeface="Arial" panose="020B0604020202020204" pitchFamily="34" charset="0"/>
              <a:buChar char="•"/>
            </a:pPr>
            <a:r>
              <a:rPr lang="en-GB" sz="1875" dirty="0">
                <a:latin typeface="Franklin Gothic Book" panose="020B0503020102020204" pitchFamily="34" charset="0"/>
              </a:rPr>
              <a:t>Levy bodies - AHDB, HCC, QMS, LMC</a:t>
            </a:r>
            <a:br>
              <a:rPr lang="en-GB" sz="1875" dirty="0">
                <a:latin typeface="Franklin Gothic Book" panose="020B0503020102020204" pitchFamily="34" charset="0"/>
              </a:rPr>
            </a:br>
            <a:endParaRPr lang="en-GB" sz="1875" dirty="0">
              <a:latin typeface="Franklin Gothic Book" panose="020B0503020102020204" pitchFamily="34" charset="0"/>
            </a:endParaRPr>
          </a:p>
          <a:p>
            <a:pPr marL="342900" indent="-342900">
              <a:buFont typeface="Arial" panose="020B0604020202020204" pitchFamily="34" charset="0"/>
              <a:buChar char="•"/>
            </a:pPr>
            <a:r>
              <a:rPr lang="en-GB" sz="1875" dirty="0">
                <a:latin typeface="Franklin Gothic Book" panose="020B0503020102020204" pitchFamily="34" charset="0"/>
              </a:rPr>
              <a:t>British Wool, British Sheep dairy Assn</a:t>
            </a:r>
            <a:br>
              <a:rPr lang="en-GB" sz="1875" dirty="0">
                <a:latin typeface="Franklin Gothic Book" panose="020B0503020102020204" pitchFamily="34" charset="0"/>
              </a:rPr>
            </a:br>
            <a:endParaRPr lang="en-GB" sz="1875" dirty="0">
              <a:latin typeface="Franklin Gothic Book" panose="020B0503020102020204" pitchFamily="34" charset="0"/>
            </a:endParaRPr>
          </a:p>
          <a:p>
            <a:pPr marL="342900" indent="-342900">
              <a:buFont typeface="Arial" panose="020B0604020202020204" pitchFamily="34" charset="0"/>
              <a:buChar char="•"/>
            </a:pPr>
            <a:r>
              <a:rPr lang="en-GB" sz="1875" dirty="0">
                <a:latin typeface="Franklin Gothic Book" panose="020B0503020102020204" pitchFamily="34" charset="0"/>
              </a:rPr>
              <a:t>Unions – NFU and NFU Cymru, NFUS, UFU, FUW</a:t>
            </a:r>
            <a:br>
              <a:rPr lang="en-GB" sz="1875" dirty="0">
                <a:latin typeface="Franklin Gothic Book" panose="020B0503020102020204" pitchFamily="34" charset="0"/>
              </a:rPr>
            </a:br>
            <a:endParaRPr lang="en-GB" sz="1875" dirty="0">
              <a:latin typeface="Franklin Gothic Book" panose="020B0503020102020204" pitchFamily="34" charset="0"/>
            </a:endParaRPr>
          </a:p>
          <a:p>
            <a:pPr marL="342900" indent="-342900">
              <a:buFont typeface="Arial" panose="020B0604020202020204" pitchFamily="34" charset="0"/>
              <a:buChar char="•"/>
            </a:pPr>
            <a:r>
              <a:rPr lang="en-GB" sz="1875" dirty="0">
                <a:latin typeface="Franklin Gothic Book" panose="020B0503020102020204" pitchFamily="34" charset="0"/>
              </a:rPr>
              <a:t>Sector specific associations</a:t>
            </a:r>
            <a:br>
              <a:rPr lang="en-GB" sz="1875" dirty="0">
                <a:latin typeface="Franklin Gothic Book" panose="020B0503020102020204" pitchFamily="34" charset="0"/>
              </a:rPr>
            </a:br>
            <a:r>
              <a:rPr lang="en-GB" sz="1875" dirty="0">
                <a:latin typeface="Franklin Gothic Book" panose="020B0503020102020204" pitchFamily="34" charset="0"/>
              </a:rPr>
              <a:t>UK Livestock Industry Brexit Group</a:t>
            </a:r>
            <a:br>
              <a:rPr lang="en-GB" sz="1875" dirty="0">
                <a:latin typeface="Franklin Gothic Book" panose="020B0503020102020204" pitchFamily="34" charset="0"/>
              </a:rPr>
            </a:br>
            <a:r>
              <a:rPr lang="en-GB" sz="1875" dirty="0">
                <a:latin typeface="Franklin Gothic Book" panose="020B0503020102020204" pitchFamily="34" charset="0"/>
              </a:rPr>
              <a:t>Sheep Health and Welfare Group, RUMA, SCOPS, Traceability Design Users Group</a:t>
            </a:r>
          </a:p>
          <a:p>
            <a:endParaRPr lang="en-GB" sz="1875" dirty="0">
              <a:latin typeface="Franklin Gothic Book" panose="020B0503020102020204" pitchFamily="34" charset="0"/>
            </a:endParaRPr>
          </a:p>
          <a:p>
            <a:pPr marL="342900" indent="-342900">
              <a:buFont typeface="Arial" panose="020B0604020202020204" pitchFamily="34" charset="0"/>
              <a:buChar char="•"/>
            </a:pPr>
            <a:r>
              <a:rPr lang="en-GB" sz="1875" dirty="0">
                <a:latin typeface="Franklin Gothic Book" panose="020B0503020102020204" pitchFamily="34" charset="0"/>
              </a:rPr>
              <a:t>Research bodies, SRUC, ORC, </a:t>
            </a:r>
            <a:r>
              <a:rPr lang="en-GB" sz="1875" dirty="0" err="1">
                <a:latin typeface="Franklin Gothic Book" panose="020B0503020102020204" pitchFamily="34" charset="0"/>
              </a:rPr>
              <a:t>Rothamstead</a:t>
            </a:r>
            <a:r>
              <a:rPr lang="en-GB" sz="1875" dirty="0">
                <a:latin typeface="Franklin Gothic Book" panose="020B0503020102020204" pitchFamily="34" charset="0"/>
              </a:rPr>
              <a:t> North Wyke, Agricultural universities, Uplands Alliance, Foundation for Common Land, </a:t>
            </a:r>
            <a:r>
              <a:rPr lang="en-GB" sz="1875" dirty="0" err="1">
                <a:latin typeface="Franklin Gothic Book" panose="020B0503020102020204" pitchFamily="34" charset="0"/>
              </a:rPr>
              <a:t>Moredun</a:t>
            </a:r>
            <a:endParaRPr lang="en-GB" sz="1875" dirty="0">
              <a:latin typeface="Franklin Gothic Book" panose="020B0503020102020204" pitchFamily="34" charset="0"/>
            </a:endParaRPr>
          </a:p>
        </p:txBody>
      </p:sp>
      <p:pic>
        <p:nvPicPr>
          <p:cNvPr id="15" name="Picture 14" descr="A close up of a sign&#10;&#10;Description automatically generated">
            <a:extLst>
              <a:ext uri="{FF2B5EF4-FFF2-40B4-BE49-F238E27FC236}">
                <a16:creationId xmlns:a16="http://schemas.microsoft.com/office/drawing/2014/main" id="{78FA1B0E-4161-4A93-ADC1-455F7051BD8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94834" y="3858031"/>
            <a:ext cx="1137380" cy="667263"/>
          </a:xfrm>
          <a:prstGeom prst="rect">
            <a:avLst/>
          </a:prstGeom>
        </p:spPr>
      </p:pic>
      <p:pic>
        <p:nvPicPr>
          <p:cNvPr id="17" name="Picture 16" descr="A picture containing clipart&#10;&#10;Description automatically generated">
            <a:extLst>
              <a:ext uri="{FF2B5EF4-FFF2-40B4-BE49-F238E27FC236}">
                <a16:creationId xmlns:a16="http://schemas.microsoft.com/office/drawing/2014/main" id="{AE4DCD99-C8E4-40FF-9CE2-308120C54D4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57198" y="3913683"/>
            <a:ext cx="1362760" cy="454253"/>
          </a:xfrm>
          <a:prstGeom prst="rect">
            <a:avLst/>
          </a:prstGeom>
        </p:spPr>
      </p:pic>
      <p:pic>
        <p:nvPicPr>
          <p:cNvPr id="19" name="Picture 18">
            <a:extLst>
              <a:ext uri="{FF2B5EF4-FFF2-40B4-BE49-F238E27FC236}">
                <a16:creationId xmlns:a16="http://schemas.microsoft.com/office/drawing/2014/main" id="{3EBCCDFC-6943-405C-81CA-987B442AEBF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56843" y="3823158"/>
            <a:ext cx="652152" cy="671005"/>
          </a:xfrm>
          <a:prstGeom prst="rect">
            <a:avLst/>
          </a:prstGeom>
        </p:spPr>
      </p:pic>
      <p:pic>
        <p:nvPicPr>
          <p:cNvPr id="1032" name="Picture 8" descr="Image result for traceability design user group logo">
            <a:extLst>
              <a:ext uri="{FF2B5EF4-FFF2-40B4-BE49-F238E27FC236}">
                <a16:creationId xmlns:a16="http://schemas.microsoft.com/office/drawing/2014/main" id="{DDFD8A1F-D0B6-4BE7-8CDC-A579E03872F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907853" y="3766533"/>
            <a:ext cx="952943" cy="7842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organic research centre logo">
            <a:extLst>
              <a:ext uri="{FF2B5EF4-FFF2-40B4-BE49-F238E27FC236}">
                <a16:creationId xmlns:a16="http://schemas.microsoft.com/office/drawing/2014/main" id="{6C118A2E-8A74-429F-A308-18BD6D3632F6}"/>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022608" y="4926577"/>
            <a:ext cx="715897" cy="73373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UW">
            <a:extLst>
              <a:ext uri="{FF2B5EF4-FFF2-40B4-BE49-F238E27FC236}">
                <a16:creationId xmlns:a16="http://schemas.microsoft.com/office/drawing/2014/main" id="{01EBE5F9-03ED-458F-A42D-4D8F3382A7B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62009" y="2807865"/>
            <a:ext cx="646608" cy="64660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harper adams">
            <a:extLst>
              <a:ext uri="{FF2B5EF4-FFF2-40B4-BE49-F238E27FC236}">
                <a16:creationId xmlns:a16="http://schemas.microsoft.com/office/drawing/2014/main" id="{3CD41EE7-A6CE-41BC-90FA-3E560F0F73B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845303" y="4934901"/>
            <a:ext cx="1274552" cy="41512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royal agricultural university logo">
            <a:extLst>
              <a:ext uri="{FF2B5EF4-FFF2-40B4-BE49-F238E27FC236}">
                <a16:creationId xmlns:a16="http://schemas.microsoft.com/office/drawing/2014/main" id="{398D9456-B790-4F0C-8D82-F9F4A2B3E11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857002" y="5656535"/>
            <a:ext cx="1307740" cy="81801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Uplands alliance logo">
            <a:extLst>
              <a:ext uri="{FF2B5EF4-FFF2-40B4-BE49-F238E27FC236}">
                <a16:creationId xmlns:a16="http://schemas.microsoft.com/office/drawing/2014/main" id="{2ED00F15-2625-4419-8A0E-F5AE30E8D807}"/>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049524" y="5817372"/>
            <a:ext cx="1727569" cy="25823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oundation for Common Land logo">
            <a:extLst>
              <a:ext uri="{FF2B5EF4-FFF2-40B4-BE49-F238E27FC236}">
                <a16:creationId xmlns:a16="http://schemas.microsoft.com/office/drawing/2014/main" id="{2D3D5DD8-F787-42B3-BE66-A5E495E5504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036887" y="5474339"/>
            <a:ext cx="838200" cy="5810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clipart&#10;&#10;Description automatically generated">
            <a:extLst>
              <a:ext uri="{FF2B5EF4-FFF2-40B4-BE49-F238E27FC236}">
                <a16:creationId xmlns:a16="http://schemas.microsoft.com/office/drawing/2014/main" id="{3D6EC951-29A8-4608-AA3B-382089CCDFF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744524" y="5662989"/>
            <a:ext cx="1010317" cy="795086"/>
          </a:xfrm>
          <a:prstGeom prst="rect">
            <a:avLst/>
          </a:prstGeom>
        </p:spPr>
      </p:pic>
      <p:pic>
        <p:nvPicPr>
          <p:cNvPr id="2" name="Picture 2" descr="Image result for rare breeds survival trust">
            <a:extLst>
              <a:ext uri="{FF2B5EF4-FFF2-40B4-BE49-F238E27FC236}">
                <a16:creationId xmlns:a16="http://schemas.microsoft.com/office/drawing/2014/main" id="{91FB43B0-F0BF-4E4A-B3EC-8FA986745AC6}"/>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592533" y="2067553"/>
            <a:ext cx="1313857" cy="468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194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9031" y="3280534"/>
            <a:ext cx="3461623" cy="2202038"/>
          </a:xfr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val="0"/>
              </a:ext>
            </a:extLst>
          </a:blip>
          <a:srcRect l="265" t="18099" b="5422"/>
          <a:stretch/>
        </p:blipFill>
        <p:spPr>
          <a:xfrm flipH="1">
            <a:off x="206471" y="1769149"/>
            <a:ext cx="3374183" cy="1683566"/>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1853"/>
          <a:stretch/>
        </p:blipFill>
        <p:spPr>
          <a:xfrm>
            <a:off x="0" y="5310391"/>
            <a:ext cx="9144000" cy="908720"/>
          </a:xfrm>
          <a:prstGeom prst="rect">
            <a:avLst/>
          </a:prstGeom>
        </p:spPr>
      </p:pic>
      <p:sp>
        <p:nvSpPr>
          <p:cNvPr id="18" name="TextBox 17"/>
          <p:cNvSpPr txBox="1"/>
          <p:nvPr/>
        </p:nvSpPr>
        <p:spPr>
          <a:xfrm>
            <a:off x="899592" y="309417"/>
            <a:ext cx="6480720" cy="704039"/>
          </a:xfrm>
          <a:prstGeom prst="rect">
            <a:avLst/>
          </a:prstGeom>
          <a:noFill/>
        </p:spPr>
        <p:txBody>
          <a:bodyPr wrap="square" rtlCol="0">
            <a:spAutoFit/>
          </a:bodyPr>
          <a:lstStyle/>
          <a:p>
            <a:r>
              <a:rPr lang="en-GB" sz="3975" dirty="0">
                <a:solidFill>
                  <a:srgbClr val="0055A5"/>
                </a:solidFill>
                <a:latin typeface="Franklin Gothic Demi" panose="020B0703020102020204" pitchFamily="34" charset="0"/>
              </a:rPr>
              <a:t>Mountains, upland, lowland</a:t>
            </a:r>
            <a:endParaRPr lang="en-GB" sz="3975" dirty="0">
              <a:solidFill>
                <a:srgbClr val="0055A5"/>
              </a:solidFill>
            </a:endParaRPr>
          </a:p>
        </p:txBody>
      </p:sp>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b="6334"/>
          <a:stretch/>
        </p:blipFill>
        <p:spPr>
          <a:xfrm flipH="1">
            <a:off x="3714013" y="1761195"/>
            <a:ext cx="2525492" cy="3549196"/>
          </a:xfrm>
          <a:prstGeom prst="rect">
            <a:avLst/>
          </a:prstGeom>
        </p:spPr>
      </p:pic>
      <p:sp>
        <p:nvSpPr>
          <p:cNvPr id="5" name="Text Placeholder 4"/>
          <p:cNvSpPr>
            <a:spLocks noGrp="1"/>
          </p:cNvSpPr>
          <p:nvPr>
            <p:ph type="body" sz="half" idx="2"/>
          </p:nvPr>
        </p:nvSpPr>
        <p:spPr>
          <a:xfrm flipV="1">
            <a:off x="1439653" y="5057742"/>
            <a:ext cx="34289" cy="34289"/>
          </a:xfrm>
        </p:spPr>
        <p:txBody>
          <a:bodyPr>
            <a:normAutofit fontScale="25000" lnSpcReduction="20000"/>
          </a:bodyPr>
          <a:lstStyle/>
          <a:p>
            <a:endParaRPr lang="en-GB" dirty="0"/>
          </a:p>
        </p:txBody>
      </p:sp>
      <p:sp>
        <p:nvSpPr>
          <p:cNvPr id="2" name="TextBox 1">
            <a:extLst>
              <a:ext uri="{FF2B5EF4-FFF2-40B4-BE49-F238E27FC236}">
                <a16:creationId xmlns:a16="http://schemas.microsoft.com/office/drawing/2014/main" id="{AC552E9F-765E-4E9F-AB8D-C658DD10FDB9}"/>
              </a:ext>
            </a:extLst>
          </p:cNvPr>
          <p:cNvSpPr txBox="1"/>
          <p:nvPr/>
        </p:nvSpPr>
        <p:spPr>
          <a:xfrm>
            <a:off x="6441215" y="2086277"/>
            <a:ext cx="2501076" cy="1754326"/>
          </a:xfrm>
          <a:prstGeom prst="rect">
            <a:avLst/>
          </a:prstGeom>
          <a:noFill/>
        </p:spPr>
        <p:txBody>
          <a:bodyPr wrap="square" rtlCol="0">
            <a:spAutoFit/>
          </a:bodyPr>
          <a:lstStyle/>
          <a:p>
            <a:r>
              <a:rPr lang="en-GB" sz="1350" dirty="0">
                <a:solidFill>
                  <a:srgbClr val="0055A5"/>
                </a:solidFill>
              </a:rPr>
              <a:t>A diversity of breeds have different strengths, and are kept in different landscapes across the country. </a:t>
            </a:r>
          </a:p>
          <a:p>
            <a:endParaRPr lang="en-GB" sz="1350" dirty="0"/>
          </a:p>
          <a:p>
            <a:r>
              <a:rPr lang="en-GB" sz="1350" dirty="0"/>
              <a:t> </a:t>
            </a:r>
          </a:p>
          <a:p>
            <a:endParaRPr lang="en-GB" sz="1350" dirty="0"/>
          </a:p>
          <a:p>
            <a:endParaRPr lang="en-GB" sz="1350" dirty="0"/>
          </a:p>
        </p:txBody>
      </p:sp>
      <p:pic>
        <p:nvPicPr>
          <p:cNvPr id="11" name="Content Placeholder 15">
            <a:extLst>
              <a:ext uri="{FF2B5EF4-FFF2-40B4-BE49-F238E27FC236}">
                <a16:creationId xmlns:a16="http://schemas.microsoft.com/office/drawing/2014/main" id="{6DAF337B-E9E9-4621-B309-E58E85A785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3315" y="3241110"/>
            <a:ext cx="2648285" cy="2099585"/>
          </a:xfrm>
          <a:prstGeom prst="rect">
            <a:avLst/>
          </a:prstGeom>
        </p:spPr>
      </p:pic>
      <p:grpSp>
        <p:nvGrpSpPr>
          <p:cNvPr id="12" name="Group 41">
            <a:extLst>
              <a:ext uri="{FF2B5EF4-FFF2-40B4-BE49-F238E27FC236}">
                <a16:creationId xmlns:a16="http://schemas.microsoft.com/office/drawing/2014/main" id="{0F525B74-CB6D-4706-9DB7-4804A2E55047}"/>
              </a:ext>
            </a:extLst>
          </p:cNvPr>
          <p:cNvGrpSpPr>
            <a:grpSpLocks/>
          </p:cNvGrpSpPr>
          <p:nvPr/>
        </p:nvGrpSpPr>
        <p:grpSpPr bwMode="auto">
          <a:xfrm>
            <a:off x="7672753" y="993212"/>
            <a:ext cx="1318847" cy="1009438"/>
            <a:chOff x="113850460" y="106663850"/>
            <a:chExt cx="1432403" cy="1048016"/>
          </a:xfrm>
        </p:grpSpPr>
        <p:sp>
          <p:nvSpPr>
            <p:cNvPr id="13" name="Oval 42">
              <a:extLst>
                <a:ext uri="{FF2B5EF4-FFF2-40B4-BE49-F238E27FC236}">
                  <a16:creationId xmlns:a16="http://schemas.microsoft.com/office/drawing/2014/main" id="{8F45E52A-25D7-4737-A977-A480BABB3609}"/>
                </a:ext>
              </a:extLst>
            </p:cNvPr>
            <p:cNvSpPr>
              <a:spLocks noChangeArrowheads="1"/>
            </p:cNvSpPr>
            <p:nvPr/>
          </p:nvSpPr>
          <p:spPr bwMode="auto">
            <a:xfrm>
              <a:off x="113874550" y="106733975"/>
              <a:ext cx="1381125" cy="933450"/>
            </a:xfrm>
            <a:prstGeom prst="ellipse">
              <a:avLst/>
            </a:prstGeom>
            <a:solidFill>
              <a:srgbClr val="FFFFFF"/>
            </a:solidFill>
            <a:ln>
              <a:noFill/>
            </a:ln>
            <a:effectLst/>
            <a:extLst>
              <a:ext uri="{91240B29-F687-4f45-9708-019B960494DF}">
                <a14:hiddenLine xmlns:a14="http://schemas.microsoft.com/office/drawing/2010/main" xmlns="" w="31750" algn="in">
                  <a:solidFill>
                    <a:srgbClr val="0000FF"/>
                  </a:solidFill>
                  <a:round/>
                  <a:headEnd/>
                  <a:tailEnd/>
                </a14:hiddenLine>
              </a:ext>
              <a:ext uri="{AF507438-7753-43e0-B8FC-AC1667EBCBE1}">
                <a14:hiddenEffects xmlns:a14="http://schemas.microsoft.com/office/drawing/2010/main" xmlns="">
                  <a:effectLst>
                    <a:outerShdw dist="35921" dir="2700000" algn="ctr" rotWithShape="0">
                      <a:srgbClr val="868686"/>
                    </a:outerShdw>
                  </a:effectLst>
                </a14:hiddenEffects>
              </a:ext>
            </a:extLst>
          </p:spPr>
          <p:txBody>
            <a:bodyPr vert="horz" wrap="square" lIns="27432" tIns="27432" rIns="27432" bIns="27432" numCol="1" anchor="t" anchorCtr="0" compatLnSpc="1">
              <a:prstTxWarp prst="textNoShape">
                <a:avLst/>
              </a:prstTxWarp>
            </a:bodyPr>
            <a:lstStyle/>
            <a:p>
              <a:endParaRPr lang="en-GB" sz="1350"/>
            </a:p>
          </p:txBody>
        </p:sp>
        <p:pic>
          <p:nvPicPr>
            <p:cNvPr id="14" name="Picture 43" descr="NSA~CMYK(m)">
              <a:extLst>
                <a:ext uri="{FF2B5EF4-FFF2-40B4-BE49-F238E27FC236}">
                  <a16:creationId xmlns:a16="http://schemas.microsoft.com/office/drawing/2014/main" id="{8B6F9F7E-4952-48C8-9829-571FB460B8AE}"/>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0683" t="13889" r="13354" b="13194"/>
            <a:stretch>
              <a:fillRect/>
            </a:stretch>
          </p:blipFill>
          <p:spPr bwMode="auto">
            <a:xfrm>
              <a:off x="113850460" y="106663850"/>
              <a:ext cx="1432403" cy="10480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CCCCCC"/>
                    </a:outerShdw>
                  </a:effectLst>
                </a14:hiddenEffects>
              </a:ext>
            </a:extLst>
          </p:spPr>
        </p:pic>
      </p:grpSp>
    </p:spTree>
    <p:extLst>
      <p:ext uri="{BB962C8B-B14F-4D97-AF65-F5344CB8AC3E}">
        <p14:creationId xmlns:p14="http://schemas.microsoft.com/office/powerpoint/2010/main" val="1865483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A herd of cattle standing on top of a grass covered field&#10;&#10;Description automatically generated">
            <a:extLst>
              <a:ext uri="{FF2B5EF4-FFF2-40B4-BE49-F238E27FC236}">
                <a16:creationId xmlns:a16="http://schemas.microsoft.com/office/drawing/2014/main" id="{9082C19D-4AFB-497E-A5D2-C561AF7349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018" r="5537" b="-2"/>
          <a:stretch/>
        </p:blipFill>
        <p:spPr>
          <a:xfrm>
            <a:off x="20" y="10"/>
            <a:ext cx="3002259" cy="3388883"/>
          </a:xfrm>
          <a:prstGeom prst="rect">
            <a:avLst/>
          </a:prstGeom>
        </p:spPr>
      </p:pic>
      <p:pic>
        <p:nvPicPr>
          <p:cNvPr id="27" name="Picture 26" descr="A sheep standing in the grass&#10;&#10;Description automatically generated">
            <a:extLst>
              <a:ext uri="{FF2B5EF4-FFF2-40B4-BE49-F238E27FC236}">
                <a16:creationId xmlns:a16="http://schemas.microsoft.com/office/drawing/2014/main" id="{F5EE11BE-B4FF-43A3-8438-F75B7D832B1E}"/>
              </a:ext>
            </a:extLst>
          </p:cNvPr>
          <p:cNvPicPr>
            <a:picLocks noChangeAspect="1"/>
          </p:cNvPicPr>
          <p:nvPr/>
        </p:nvPicPr>
        <p:blipFill rotWithShape="1">
          <a:blip r:embed="rId4">
            <a:extLst>
              <a:ext uri="{28A0092B-C50C-407E-A947-70E740481C1C}">
                <a14:useLocalDpi xmlns:a14="http://schemas.microsoft.com/office/drawing/2010/main" val="0"/>
              </a:ext>
            </a:extLst>
          </a:blip>
          <a:srcRect l="15045" r="25557" b="-3"/>
          <a:stretch/>
        </p:blipFill>
        <p:spPr>
          <a:xfrm>
            <a:off x="3070859" y="10"/>
            <a:ext cx="3010535" cy="3383270"/>
          </a:xfrm>
          <a:prstGeom prst="rect">
            <a:avLst/>
          </a:prstGeom>
        </p:spPr>
      </p:pic>
      <p:pic>
        <p:nvPicPr>
          <p:cNvPr id="10" name="Picture 9" descr="A herd of sheep standing on top of a lush green field&#10;&#10;Description automatically generated"/>
          <p:cNvPicPr>
            <a:picLocks noChangeAspect="1"/>
          </p:cNvPicPr>
          <p:nvPr/>
        </p:nvPicPr>
        <p:blipFill rotWithShape="1">
          <a:blip r:embed="rId5" cstate="email">
            <a:extLst>
              <a:ext uri="{28A0092B-C50C-407E-A947-70E740481C1C}">
                <a14:useLocalDpi xmlns:a14="http://schemas.microsoft.com/office/drawing/2010/main" val="0"/>
              </a:ext>
            </a:extLst>
          </a:blip>
          <a:srcRect t="17482" r="2" b="7580"/>
          <a:stretch/>
        </p:blipFill>
        <p:spPr>
          <a:xfrm flipH="1">
            <a:off x="6141720" y="10"/>
            <a:ext cx="3002279" cy="3383270"/>
          </a:xfrm>
          <a:prstGeom prst="rect">
            <a:avLst/>
          </a:prstGeom>
        </p:spPr>
      </p:pic>
      <p:pic>
        <p:nvPicPr>
          <p:cNvPr id="24" name="Picture 23" descr="A sheep standing in a field&#10;&#10;Description automatically generated">
            <a:extLst>
              <a:ext uri="{FF2B5EF4-FFF2-40B4-BE49-F238E27FC236}">
                <a16:creationId xmlns:a16="http://schemas.microsoft.com/office/drawing/2014/main" id="{B79A6556-EAA1-4C35-A5DD-BDA033E0CF4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174" r="21825" b="-1"/>
          <a:stretch/>
        </p:blipFill>
        <p:spPr>
          <a:xfrm>
            <a:off x="20" y="3469102"/>
            <a:ext cx="3002259" cy="3388893"/>
          </a:xfrm>
          <a:prstGeom prst="rect">
            <a:avLst/>
          </a:prstGeom>
        </p:spPr>
      </p:pic>
      <p:pic>
        <p:nvPicPr>
          <p:cNvPr id="12" name="Picture 11" descr="A group of people in a field&#10;&#10;Description automatically generated">
            <a:extLst>
              <a:ext uri="{FF2B5EF4-FFF2-40B4-BE49-F238E27FC236}">
                <a16:creationId xmlns:a16="http://schemas.microsoft.com/office/drawing/2014/main" id="{3C14C4ED-5FD5-41F2-B7D2-0639663575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579" r="10687" b="4"/>
          <a:stretch/>
        </p:blipFill>
        <p:spPr>
          <a:xfrm>
            <a:off x="3070859" y="3469102"/>
            <a:ext cx="3010535" cy="3383280"/>
          </a:xfrm>
          <a:prstGeom prst="rect">
            <a:avLst/>
          </a:prstGeom>
        </p:spPr>
      </p:pic>
      <p:pic>
        <p:nvPicPr>
          <p:cNvPr id="9" name="Picture 8" descr="A cow looking at the camera&#10;&#10;Description automatically generated">
            <a:extLst>
              <a:ext uri="{FF2B5EF4-FFF2-40B4-BE49-F238E27FC236}">
                <a16:creationId xmlns:a16="http://schemas.microsoft.com/office/drawing/2014/main" id="{56D708F0-B837-4617-AB61-B1561EE6DFA7}"/>
              </a:ext>
            </a:extLst>
          </p:cNvPr>
          <p:cNvPicPr>
            <a:picLocks noChangeAspect="1"/>
          </p:cNvPicPr>
          <p:nvPr/>
        </p:nvPicPr>
        <p:blipFill rotWithShape="1">
          <a:blip r:embed="rId8">
            <a:extLst>
              <a:ext uri="{28A0092B-C50C-407E-A947-70E740481C1C}">
                <a14:useLocalDpi xmlns:a14="http://schemas.microsoft.com/office/drawing/2010/main" val="0"/>
              </a:ext>
            </a:extLst>
          </a:blip>
          <a:srcRect l="8921" r="32104" b="-4"/>
          <a:stretch/>
        </p:blipFill>
        <p:spPr>
          <a:xfrm>
            <a:off x="6149974" y="3469102"/>
            <a:ext cx="2994026" cy="3388893"/>
          </a:xfrm>
          <a:prstGeom prst="rect">
            <a:avLst/>
          </a:prstGeom>
        </p:spPr>
      </p:pic>
      <p:grpSp>
        <p:nvGrpSpPr>
          <p:cNvPr id="19" name="Group 41"/>
          <p:cNvGrpSpPr>
            <a:grpSpLocks/>
          </p:cNvGrpSpPr>
          <p:nvPr/>
        </p:nvGrpSpPr>
        <p:grpSpPr bwMode="auto">
          <a:xfrm>
            <a:off x="7740352" y="141963"/>
            <a:ext cx="1073944" cy="1047750"/>
            <a:chOff x="113850460" y="106663850"/>
            <a:chExt cx="1432403" cy="1048016"/>
          </a:xfrm>
        </p:grpSpPr>
        <p:sp>
          <p:nvSpPr>
            <p:cNvPr id="20" name="Oval 42"/>
            <p:cNvSpPr>
              <a:spLocks noChangeArrowheads="1"/>
            </p:cNvSpPr>
            <p:nvPr/>
          </p:nvSpPr>
          <p:spPr bwMode="auto">
            <a:xfrm>
              <a:off x="113874550" y="106733975"/>
              <a:ext cx="1381125" cy="933450"/>
            </a:xfrm>
            <a:prstGeom prst="ellipse">
              <a:avLst/>
            </a:prstGeom>
            <a:solidFill>
              <a:srgbClr val="FFFFFF"/>
            </a:solidFill>
            <a:ln>
              <a:noFill/>
            </a:ln>
            <a:effectLst/>
            <a:extLst>
              <a:ext uri="{91240B29-F687-4F45-9708-019B960494DF}">
                <a14:hiddenLine xmlns:a14="http://schemas.microsoft.com/office/drawing/2010/main" w="31750" algn="in">
                  <a:solidFill>
                    <a:srgbClr val="0000FF"/>
                  </a:solidFill>
                  <a:round/>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pic>
          <p:nvPicPr>
            <p:cNvPr id="21" name="Picture 43" descr="NSA~CMYK(m)"/>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val="0"/>
                </a:ext>
              </a:extLst>
            </a:blip>
            <a:srcRect l="10683" t="13889" r="13354" b="13194"/>
            <a:stretch>
              <a:fillRect/>
            </a:stretch>
          </p:blipFill>
          <p:spPr bwMode="auto">
            <a:xfrm>
              <a:off x="113850460" y="106663850"/>
              <a:ext cx="1432403" cy="1048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sp>
        <p:nvSpPr>
          <p:cNvPr id="23" name="TextBox 22">
            <a:extLst>
              <a:ext uri="{FF2B5EF4-FFF2-40B4-BE49-F238E27FC236}">
                <a16:creationId xmlns:a16="http://schemas.microsoft.com/office/drawing/2014/main" id="{0C253B36-D11A-4930-9228-B8EF4A314923}"/>
              </a:ext>
            </a:extLst>
          </p:cNvPr>
          <p:cNvSpPr txBox="1"/>
          <p:nvPr/>
        </p:nvSpPr>
        <p:spPr>
          <a:xfrm>
            <a:off x="4364360" y="3838259"/>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3083376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0402" y="5152216"/>
            <a:ext cx="1045729" cy="848534"/>
          </a:xfrm>
          <a:prstGeom prst="rect">
            <a:avLst/>
          </a:prstGeom>
        </p:spPr>
      </p:pic>
      <p:graphicFrame>
        <p:nvGraphicFramePr>
          <p:cNvPr id="7" name="Chart 6"/>
          <p:cNvGraphicFramePr>
            <a:graphicFrameLocks/>
          </p:cNvGraphicFramePr>
          <p:nvPr/>
        </p:nvGraphicFramePr>
        <p:xfrm>
          <a:off x="305526" y="1538790"/>
          <a:ext cx="7865089" cy="43744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83641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68" y="287270"/>
            <a:ext cx="8532019" cy="877491"/>
          </a:xfrm>
        </p:spPr>
        <p:txBody>
          <a:bodyPr>
            <a:normAutofit/>
          </a:bodyPr>
          <a:lstStyle/>
          <a:p>
            <a:r>
              <a:rPr lang="en-GB" sz="3000" dirty="0"/>
              <a:t>UK Export Volumes</a:t>
            </a:r>
          </a:p>
        </p:txBody>
      </p:sp>
      <p:sp>
        <p:nvSpPr>
          <p:cNvPr id="13" name="TextBox 12"/>
          <p:cNvSpPr txBox="1"/>
          <p:nvPr/>
        </p:nvSpPr>
        <p:spPr>
          <a:xfrm>
            <a:off x="413538" y="2564904"/>
            <a:ext cx="2430270" cy="369332"/>
          </a:xfrm>
          <a:prstGeom prst="rect">
            <a:avLst/>
          </a:prstGeom>
          <a:noFill/>
        </p:spPr>
        <p:txBody>
          <a:bodyPr wrap="square" rtlCol="0">
            <a:spAutoFit/>
          </a:bodyPr>
          <a:lstStyle/>
          <a:p>
            <a:r>
              <a:rPr lang="en-GB" b="1" dirty="0">
                <a:solidFill>
                  <a:schemeClr val="bg1"/>
                </a:solidFill>
                <a:latin typeface="Ubuntu" charset="0"/>
                <a:ea typeface="Ubuntu" charset="0"/>
                <a:cs typeface="Ubuntu" charset="0"/>
              </a:rPr>
              <a:t>Header</a:t>
            </a:r>
          </a:p>
        </p:txBody>
      </p:sp>
      <p:sp>
        <p:nvSpPr>
          <p:cNvPr id="17" name="TextBox 16"/>
          <p:cNvSpPr txBox="1"/>
          <p:nvPr/>
        </p:nvSpPr>
        <p:spPr>
          <a:xfrm>
            <a:off x="3394863" y="2564904"/>
            <a:ext cx="2430270" cy="369332"/>
          </a:xfrm>
          <a:prstGeom prst="rect">
            <a:avLst/>
          </a:prstGeom>
          <a:noFill/>
        </p:spPr>
        <p:txBody>
          <a:bodyPr wrap="square" rtlCol="0">
            <a:spAutoFit/>
          </a:bodyPr>
          <a:lstStyle/>
          <a:p>
            <a:r>
              <a:rPr lang="en-GB" b="1" dirty="0">
                <a:solidFill>
                  <a:schemeClr val="bg1"/>
                </a:solidFill>
                <a:latin typeface="Ubuntu" charset="0"/>
                <a:ea typeface="Ubuntu" charset="0"/>
                <a:cs typeface="Ubuntu" charset="0"/>
              </a:rPr>
              <a:t>Header</a:t>
            </a:r>
          </a:p>
        </p:txBody>
      </p:sp>
      <p:sp>
        <p:nvSpPr>
          <p:cNvPr id="18" name="Content Placeholder 2"/>
          <p:cNvSpPr txBox="1">
            <a:spLocks/>
          </p:cNvSpPr>
          <p:nvPr/>
        </p:nvSpPr>
        <p:spPr>
          <a:xfrm>
            <a:off x="3394863" y="2996952"/>
            <a:ext cx="2430271" cy="1620181"/>
          </a:xfrm>
          <a:prstGeom prst="rect">
            <a:avLst/>
          </a:prstGeom>
        </p:spPr>
        <p:txBody>
          <a:bodyPr vert="horz" lIns="68580" tIns="34290" rIns="68580" bIns="34290" rtlCol="0">
            <a:normAutofit/>
          </a:bodyPr>
          <a:lstStyle>
            <a:lvl1pPr marL="228600" indent="-228600" algn="l" defTabSz="914400" rtl="0" eaLnBrk="1" latinLnBrk="0" hangingPunct="1">
              <a:lnSpc>
                <a:spcPct val="150000"/>
              </a:lnSpc>
              <a:spcBef>
                <a:spcPts val="1000"/>
              </a:spcBef>
              <a:buClr>
                <a:schemeClr val="accent2"/>
              </a:buClr>
              <a:buFont typeface="Arial" charset="0"/>
              <a:buChar char="•"/>
              <a:defRPr sz="2400" kern="1200">
                <a:solidFill>
                  <a:schemeClr val="tx1">
                    <a:lumMod val="75000"/>
                    <a:lumOff val="25000"/>
                  </a:schemeClr>
                </a:solidFill>
                <a:latin typeface="Helvetica Neue" charset="0"/>
                <a:ea typeface="Helvetica Neue" charset="0"/>
                <a:cs typeface="Helvetica Neue" charset="0"/>
              </a:defRPr>
            </a:lvl1pPr>
            <a:lvl2pPr marL="685800" indent="-228600" algn="l" defTabSz="914400" rtl="0" eaLnBrk="1" latinLnBrk="0" hangingPunct="1">
              <a:lnSpc>
                <a:spcPct val="150000"/>
              </a:lnSpc>
              <a:spcBef>
                <a:spcPts val="500"/>
              </a:spcBef>
              <a:buClr>
                <a:schemeClr val="accent2"/>
              </a:buClr>
              <a:buFont typeface="Arial" charset="0"/>
              <a:buChar char="•"/>
              <a:defRPr sz="2200" kern="1200">
                <a:solidFill>
                  <a:schemeClr val="tx1">
                    <a:lumMod val="75000"/>
                    <a:lumOff val="25000"/>
                  </a:schemeClr>
                </a:solidFill>
                <a:latin typeface="Helvetica Neue" charset="0"/>
                <a:ea typeface="Helvetica Neue" charset="0"/>
                <a:cs typeface="Helvetica Neue" charset="0"/>
              </a:defRPr>
            </a:lvl2pPr>
            <a:lvl3pPr marL="1143000" indent="-228600" algn="l" defTabSz="914400" rtl="0" eaLnBrk="1" latinLnBrk="0" hangingPunct="1">
              <a:lnSpc>
                <a:spcPct val="150000"/>
              </a:lnSpc>
              <a:spcBef>
                <a:spcPts val="500"/>
              </a:spcBef>
              <a:buClr>
                <a:schemeClr val="accent2"/>
              </a:buClr>
              <a:buFont typeface="Arial" charset="0"/>
              <a:buChar char="•"/>
              <a:defRPr sz="2000" kern="1200">
                <a:solidFill>
                  <a:schemeClr val="tx1">
                    <a:lumMod val="75000"/>
                    <a:lumOff val="25000"/>
                  </a:schemeClr>
                </a:solidFill>
                <a:latin typeface="Helvetica Neue" charset="0"/>
                <a:ea typeface="Helvetica Neue" charset="0"/>
                <a:cs typeface="Helvetica Neue" charset="0"/>
              </a:defRPr>
            </a:lvl3pPr>
            <a:lvl4pPr marL="1600200" indent="-228600" algn="l" defTabSz="914400" rtl="0" eaLnBrk="1" latinLnBrk="0" hangingPunct="1">
              <a:lnSpc>
                <a:spcPct val="150000"/>
              </a:lnSpc>
              <a:spcBef>
                <a:spcPts val="500"/>
              </a:spcBef>
              <a:buClr>
                <a:schemeClr val="accent2"/>
              </a:buClr>
              <a:buFont typeface="Arial" charset="0"/>
              <a:buChar char="•"/>
              <a:defRPr sz="1800" kern="1200">
                <a:solidFill>
                  <a:schemeClr val="tx1">
                    <a:lumMod val="75000"/>
                    <a:lumOff val="25000"/>
                  </a:schemeClr>
                </a:solidFill>
                <a:latin typeface="Helvetica Neue" charset="0"/>
                <a:ea typeface="Helvetica Neue" charset="0"/>
                <a:cs typeface="Helvetica Neue" charset="0"/>
              </a:defRPr>
            </a:lvl4pPr>
            <a:lvl5pPr marL="2057400" indent="-228600" algn="l" defTabSz="914400" rtl="0" eaLnBrk="1" latinLnBrk="0" hangingPunct="1">
              <a:lnSpc>
                <a:spcPct val="150000"/>
              </a:lnSpc>
              <a:spcBef>
                <a:spcPts val="500"/>
              </a:spcBef>
              <a:buClr>
                <a:schemeClr val="accent2"/>
              </a:buClr>
              <a:buFont typeface="Arial" charset="0"/>
              <a:buChar char="•"/>
              <a:defRPr sz="1800" kern="1200">
                <a:solidFill>
                  <a:schemeClr val="tx1">
                    <a:lumMod val="75000"/>
                    <a:lumOff val="25000"/>
                  </a:schemeClr>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pPr>
            <a:r>
              <a:rPr lang="en-GB" sz="1800" dirty="0">
                <a:solidFill>
                  <a:schemeClr val="bg1"/>
                </a:solidFill>
              </a:rPr>
              <a:t>Content</a:t>
            </a:r>
          </a:p>
        </p:txBody>
      </p:sp>
      <p:sp>
        <p:nvSpPr>
          <p:cNvPr id="19" name="TextBox 18"/>
          <p:cNvSpPr txBox="1"/>
          <p:nvPr/>
        </p:nvSpPr>
        <p:spPr>
          <a:xfrm>
            <a:off x="6366663" y="2564904"/>
            <a:ext cx="2430270" cy="369332"/>
          </a:xfrm>
          <a:prstGeom prst="rect">
            <a:avLst/>
          </a:prstGeom>
          <a:noFill/>
        </p:spPr>
        <p:txBody>
          <a:bodyPr wrap="square" rtlCol="0">
            <a:spAutoFit/>
          </a:bodyPr>
          <a:lstStyle/>
          <a:p>
            <a:r>
              <a:rPr lang="en-GB" b="1" dirty="0">
                <a:solidFill>
                  <a:schemeClr val="bg1"/>
                </a:solidFill>
                <a:latin typeface="Ubuntu" charset="0"/>
                <a:ea typeface="Ubuntu" charset="0"/>
                <a:cs typeface="Ubuntu" charset="0"/>
              </a:rPr>
              <a:t>Header</a:t>
            </a:r>
          </a:p>
        </p:txBody>
      </p:sp>
      <p:sp>
        <p:nvSpPr>
          <p:cNvPr id="20" name="Content Placeholder 2"/>
          <p:cNvSpPr txBox="1">
            <a:spLocks/>
          </p:cNvSpPr>
          <p:nvPr/>
        </p:nvSpPr>
        <p:spPr>
          <a:xfrm>
            <a:off x="6366663" y="2996952"/>
            <a:ext cx="2430271" cy="1620181"/>
          </a:xfrm>
          <a:prstGeom prst="rect">
            <a:avLst/>
          </a:prstGeom>
        </p:spPr>
        <p:txBody>
          <a:bodyPr vert="horz" lIns="68580" tIns="34290" rIns="68580" bIns="34290" rtlCol="0">
            <a:normAutofit/>
          </a:bodyPr>
          <a:lstStyle>
            <a:lvl1pPr marL="228600" indent="-228600" algn="l" defTabSz="914400" rtl="0" eaLnBrk="1" latinLnBrk="0" hangingPunct="1">
              <a:lnSpc>
                <a:spcPct val="150000"/>
              </a:lnSpc>
              <a:spcBef>
                <a:spcPts val="1000"/>
              </a:spcBef>
              <a:buClr>
                <a:schemeClr val="accent2"/>
              </a:buClr>
              <a:buFont typeface="Arial" charset="0"/>
              <a:buChar char="•"/>
              <a:defRPr sz="2400" kern="1200">
                <a:solidFill>
                  <a:schemeClr val="tx1">
                    <a:lumMod val="75000"/>
                    <a:lumOff val="25000"/>
                  </a:schemeClr>
                </a:solidFill>
                <a:latin typeface="Helvetica Neue" charset="0"/>
                <a:ea typeface="Helvetica Neue" charset="0"/>
                <a:cs typeface="Helvetica Neue" charset="0"/>
              </a:defRPr>
            </a:lvl1pPr>
            <a:lvl2pPr marL="685800" indent="-228600" algn="l" defTabSz="914400" rtl="0" eaLnBrk="1" latinLnBrk="0" hangingPunct="1">
              <a:lnSpc>
                <a:spcPct val="150000"/>
              </a:lnSpc>
              <a:spcBef>
                <a:spcPts val="500"/>
              </a:spcBef>
              <a:buClr>
                <a:schemeClr val="accent2"/>
              </a:buClr>
              <a:buFont typeface="Arial" charset="0"/>
              <a:buChar char="•"/>
              <a:defRPr sz="2200" kern="1200">
                <a:solidFill>
                  <a:schemeClr val="tx1">
                    <a:lumMod val="75000"/>
                    <a:lumOff val="25000"/>
                  </a:schemeClr>
                </a:solidFill>
                <a:latin typeface="Helvetica Neue" charset="0"/>
                <a:ea typeface="Helvetica Neue" charset="0"/>
                <a:cs typeface="Helvetica Neue" charset="0"/>
              </a:defRPr>
            </a:lvl2pPr>
            <a:lvl3pPr marL="1143000" indent="-228600" algn="l" defTabSz="914400" rtl="0" eaLnBrk="1" latinLnBrk="0" hangingPunct="1">
              <a:lnSpc>
                <a:spcPct val="150000"/>
              </a:lnSpc>
              <a:spcBef>
                <a:spcPts val="500"/>
              </a:spcBef>
              <a:buClr>
                <a:schemeClr val="accent2"/>
              </a:buClr>
              <a:buFont typeface="Arial" charset="0"/>
              <a:buChar char="•"/>
              <a:defRPr sz="2000" kern="1200">
                <a:solidFill>
                  <a:schemeClr val="tx1">
                    <a:lumMod val="75000"/>
                    <a:lumOff val="25000"/>
                  </a:schemeClr>
                </a:solidFill>
                <a:latin typeface="Helvetica Neue" charset="0"/>
                <a:ea typeface="Helvetica Neue" charset="0"/>
                <a:cs typeface="Helvetica Neue" charset="0"/>
              </a:defRPr>
            </a:lvl3pPr>
            <a:lvl4pPr marL="1600200" indent="-228600" algn="l" defTabSz="914400" rtl="0" eaLnBrk="1" latinLnBrk="0" hangingPunct="1">
              <a:lnSpc>
                <a:spcPct val="150000"/>
              </a:lnSpc>
              <a:spcBef>
                <a:spcPts val="500"/>
              </a:spcBef>
              <a:buClr>
                <a:schemeClr val="accent2"/>
              </a:buClr>
              <a:buFont typeface="Arial" charset="0"/>
              <a:buChar char="•"/>
              <a:defRPr sz="1800" kern="1200">
                <a:solidFill>
                  <a:schemeClr val="tx1">
                    <a:lumMod val="75000"/>
                    <a:lumOff val="25000"/>
                  </a:schemeClr>
                </a:solidFill>
                <a:latin typeface="Helvetica Neue" charset="0"/>
                <a:ea typeface="Helvetica Neue" charset="0"/>
                <a:cs typeface="Helvetica Neue" charset="0"/>
              </a:defRPr>
            </a:lvl4pPr>
            <a:lvl5pPr marL="2057400" indent="-228600" algn="l" defTabSz="914400" rtl="0" eaLnBrk="1" latinLnBrk="0" hangingPunct="1">
              <a:lnSpc>
                <a:spcPct val="150000"/>
              </a:lnSpc>
              <a:spcBef>
                <a:spcPts val="500"/>
              </a:spcBef>
              <a:buClr>
                <a:schemeClr val="accent2"/>
              </a:buClr>
              <a:buFont typeface="Arial" charset="0"/>
              <a:buChar char="•"/>
              <a:defRPr sz="1800" kern="1200">
                <a:solidFill>
                  <a:schemeClr val="tx1">
                    <a:lumMod val="75000"/>
                    <a:lumOff val="25000"/>
                  </a:schemeClr>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pPr>
            <a:r>
              <a:rPr lang="en-GB" sz="1800" dirty="0">
                <a:solidFill>
                  <a:schemeClr val="bg1"/>
                </a:solidFill>
              </a:rPr>
              <a:t>Content</a:t>
            </a:r>
          </a:p>
        </p:txBody>
      </p:sp>
      <p:sp>
        <p:nvSpPr>
          <p:cNvPr id="15" name="Rectangle 14"/>
          <p:cNvSpPr/>
          <p:nvPr/>
        </p:nvSpPr>
        <p:spPr>
          <a:xfrm>
            <a:off x="166985" y="1799093"/>
            <a:ext cx="6497805" cy="592470"/>
          </a:xfrm>
          <a:prstGeom prst="rect">
            <a:avLst/>
          </a:prstGeom>
          <a:solidFill>
            <a:schemeClr val="bg1">
              <a:alpha val="0"/>
            </a:schemeClr>
          </a:solidFill>
        </p:spPr>
        <p:txBody>
          <a:bodyPr wrap="square">
            <a:spAutoFit/>
          </a:bodyPr>
          <a:lstStyle/>
          <a:p>
            <a:pPr>
              <a:spcAft>
                <a:spcPts val="332"/>
              </a:spcAft>
              <a:defRPr/>
            </a:pPr>
            <a:r>
              <a:rPr lang="en-IE" sz="1500" b="1" dirty="0">
                <a:solidFill>
                  <a:srgbClr val="262672">
                    <a:lumMod val="75000"/>
                  </a:srgbClr>
                </a:solidFill>
                <a:sym typeface="Gill Sans" charset="0"/>
              </a:rPr>
              <a:t>YTD to Dec 2018 - </a:t>
            </a:r>
            <a:r>
              <a:rPr lang="en-GB" sz="1500" b="1" dirty="0">
                <a:solidFill>
                  <a:srgbClr val="262672">
                    <a:lumMod val="75000"/>
                  </a:srgbClr>
                </a:solidFill>
              </a:rPr>
              <a:t>Sheep Meat Exports </a:t>
            </a:r>
            <a:r>
              <a:rPr lang="en-GB" sz="1500" b="1" dirty="0" err="1">
                <a:solidFill>
                  <a:srgbClr val="262672">
                    <a:lumMod val="75000"/>
                  </a:srgbClr>
                </a:solidFill>
              </a:rPr>
              <a:t>Yr</a:t>
            </a:r>
            <a:r>
              <a:rPr lang="en-GB" sz="1500" b="1" dirty="0">
                <a:solidFill>
                  <a:srgbClr val="262672">
                    <a:lumMod val="75000"/>
                  </a:srgbClr>
                </a:solidFill>
              </a:rPr>
              <a:t> on </a:t>
            </a:r>
            <a:r>
              <a:rPr lang="en-GB" sz="1500" b="1" dirty="0" err="1">
                <a:solidFill>
                  <a:srgbClr val="262672">
                    <a:lumMod val="75000"/>
                  </a:srgbClr>
                </a:solidFill>
              </a:rPr>
              <a:t>Yr</a:t>
            </a:r>
            <a:r>
              <a:rPr lang="en-GB" sz="1500" b="1" dirty="0">
                <a:solidFill>
                  <a:srgbClr val="262672">
                    <a:lumMod val="75000"/>
                  </a:srgbClr>
                </a:solidFill>
              </a:rPr>
              <a:t> % change</a:t>
            </a:r>
          </a:p>
          <a:p>
            <a:pPr>
              <a:spcAft>
                <a:spcPts val="332"/>
              </a:spcAft>
              <a:defRPr/>
            </a:pPr>
            <a:r>
              <a:rPr lang="en-IE" sz="1500" b="1" dirty="0">
                <a:solidFill>
                  <a:srgbClr val="262672">
                    <a:lumMod val="75000"/>
                  </a:srgbClr>
                </a:solidFill>
                <a:sym typeface="Gill Sans" charset="0"/>
              </a:rPr>
              <a:t>YTD Total Volume:</a:t>
            </a:r>
            <a:r>
              <a:rPr lang="en-IE" sz="1500" dirty="0">
                <a:solidFill>
                  <a:srgbClr val="262672">
                    <a:lumMod val="75000"/>
                  </a:srgbClr>
                </a:solidFill>
                <a:sym typeface="Gill Sans" charset="0"/>
              </a:rPr>
              <a:t> </a:t>
            </a:r>
            <a:r>
              <a:rPr lang="en-IE" sz="1500" b="1" dirty="0">
                <a:solidFill>
                  <a:srgbClr val="FF0000"/>
                </a:solidFill>
                <a:sym typeface="Gill Sans" charset="0"/>
              </a:rPr>
              <a:t> DOWN 8%</a:t>
            </a:r>
            <a:r>
              <a:rPr lang="en-GB" sz="1500" b="1" dirty="0">
                <a:solidFill>
                  <a:srgbClr val="FF0000"/>
                </a:solidFill>
                <a:sym typeface="Gill Sans"/>
              </a:rPr>
              <a:t> at 82,569 </a:t>
            </a:r>
            <a:r>
              <a:rPr lang="en-IE" sz="1500" b="1" dirty="0">
                <a:solidFill>
                  <a:srgbClr val="FF0000"/>
                </a:solidFill>
                <a:sym typeface="Gill Sans" charset="0"/>
              </a:rPr>
              <a:t>tonnes shipped weight</a:t>
            </a:r>
          </a:p>
        </p:txBody>
      </p:sp>
      <p:grpSp>
        <p:nvGrpSpPr>
          <p:cNvPr id="16" name="Group 15"/>
          <p:cNvGrpSpPr/>
          <p:nvPr/>
        </p:nvGrpSpPr>
        <p:grpSpPr>
          <a:xfrm>
            <a:off x="2126131" y="2386742"/>
            <a:ext cx="5625703" cy="3195637"/>
            <a:chOff x="1001917" y="1933621"/>
            <a:chExt cx="7500937" cy="4260849"/>
          </a:xfrm>
          <a:solidFill>
            <a:schemeClr val="bg1">
              <a:lumMod val="65000"/>
            </a:schemeClr>
          </a:solidFill>
        </p:grpSpPr>
        <p:sp>
          <p:nvSpPr>
            <p:cNvPr id="21" name="Freeform 4"/>
            <p:cNvSpPr>
              <a:spLocks/>
            </p:cNvSpPr>
            <p:nvPr>
              <p:custDataLst>
                <p:tags r:id="rId1"/>
              </p:custDataLst>
            </p:nvPr>
          </p:nvSpPr>
          <p:spPr bwMode="auto">
            <a:xfrm>
              <a:off x="2843417" y="6130970"/>
              <a:ext cx="33337" cy="57150"/>
            </a:xfrm>
            <a:custGeom>
              <a:avLst/>
              <a:gdLst>
                <a:gd name="T0" fmla="*/ 0 w 73"/>
                <a:gd name="T1" fmla="*/ 0 h 20"/>
                <a:gd name="T2" fmla="*/ 1 w 73"/>
                <a:gd name="T3" fmla="*/ 5 h 20"/>
                <a:gd name="T4" fmla="*/ 4 w 73"/>
                <a:gd name="T5" fmla="*/ 10 h 20"/>
                <a:gd name="T6" fmla="*/ 8 w 73"/>
                <a:gd name="T7" fmla="*/ 14 h 20"/>
                <a:gd name="T8" fmla="*/ 13 w 73"/>
                <a:gd name="T9" fmla="*/ 20 h 20"/>
                <a:gd name="T10" fmla="*/ 16 w 73"/>
                <a:gd name="T11" fmla="*/ 17 h 20"/>
                <a:gd name="T12" fmla="*/ 19 w 73"/>
                <a:gd name="T13" fmla="*/ 13 h 20"/>
                <a:gd name="T14" fmla="*/ 23 w 73"/>
                <a:gd name="T15" fmla="*/ 11 h 20"/>
                <a:gd name="T16" fmla="*/ 27 w 73"/>
                <a:gd name="T17" fmla="*/ 10 h 20"/>
                <a:gd name="T18" fmla="*/ 36 w 73"/>
                <a:gd name="T19" fmla="*/ 8 h 20"/>
                <a:gd name="T20" fmla="*/ 46 w 73"/>
                <a:gd name="T21" fmla="*/ 7 h 20"/>
                <a:gd name="T22" fmla="*/ 54 w 73"/>
                <a:gd name="T23" fmla="*/ 7 h 20"/>
                <a:gd name="T24" fmla="*/ 63 w 73"/>
                <a:gd name="T25" fmla="*/ 6 h 20"/>
                <a:gd name="T26" fmla="*/ 66 w 73"/>
                <a:gd name="T27" fmla="*/ 5 h 20"/>
                <a:gd name="T28" fmla="*/ 69 w 73"/>
                <a:gd name="T29" fmla="*/ 4 h 20"/>
                <a:gd name="T30" fmla="*/ 71 w 73"/>
                <a:gd name="T31" fmla="*/ 2 h 20"/>
                <a:gd name="T32" fmla="*/ 73 w 73"/>
                <a:gd name="T33" fmla="*/ 0 h 20"/>
                <a:gd name="T34" fmla="*/ 0 w 73"/>
                <a:gd name="T3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2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2" name="Freeform 5"/>
            <p:cNvSpPr>
              <a:spLocks/>
            </p:cNvSpPr>
            <p:nvPr>
              <p:custDataLst>
                <p:tags r:id="rId2"/>
              </p:custDataLst>
            </p:nvPr>
          </p:nvSpPr>
          <p:spPr bwMode="auto">
            <a:xfrm>
              <a:off x="1001917" y="2232070"/>
              <a:ext cx="784225" cy="446088"/>
            </a:xfrm>
            <a:custGeom>
              <a:avLst/>
              <a:gdLst>
                <a:gd name="T0" fmla="*/ 1395 w 1808"/>
                <a:gd name="T1" fmla="*/ 807 h 850"/>
                <a:gd name="T2" fmla="*/ 1394 w 1808"/>
                <a:gd name="T3" fmla="*/ 753 h 850"/>
                <a:gd name="T4" fmla="*/ 1373 w 1808"/>
                <a:gd name="T5" fmla="*/ 648 h 850"/>
                <a:gd name="T6" fmla="*/ 1323 w 1808"/>
                <a:gd name="T7" fmla="*/ 641 h 850"/>
                <a:gd name="T8" fmla="*/ 1264 w 1808"/>
                <a:gd name="T9" fmla="*/ 639 h 850"/>
                <a:gd name="T10" fmla="*/ 1134 w 1808"/>
                <a:gd name="T11" fmla="*/ 582 h 850"/>
                <a:gd name="T12" fmla="*/ 973 w 1808"/>
                <a:gd name="T13" fmla="*/ 537 h 850"/>
                <a:gd name="T14" fmla="*/ 943 w 1808"/>
                <a:gd name="T15" fmla="*/ 504 h 850"/>
                <a:gd name="T16" fmla="*/ 901 w 1808"/>
                <a:gd name="T17" fmla="*/ 516 h 850"/>
                <a:gd name="T18" fmla="*/ 849 w 1808"/>
                <a:gd name="T19" fmla="*/ 570 h 850"/>
                <a:gd name="T20" fmla="*/ 675 w 1808"/>
                <a:gd name="T21" fmla="*/ 619 h 850"/>
                <a:gd name="T22" fmla="*/ 678 w 1808"/>
                <a:gd name="T23" fmla="*/ 578 h 850"/>
                <a:gd name="T24" fmla="*/ 721 w 1808"/>
                <a:gd name="T25" fmla="*/ 548 h 850"/>
                <a:gd name="T26" fmla="*/ 786 w 1808"/>
                <a:gd name="T27" fmla="*/ 545 h 850"/>
                <a:gd name="T28" fmla="*/ 724 w 1808"/>
                <a:gd name="T29" fmla="*/ 528 h 850"/>
                <a:gd name="T30" fmla="*/ 578 w 1808"/>
                <a:gd name="T31" fmla="*/ 589 h 850"/>
                <a:gd name="T32" fmla="*/ 547 w 1808"/>
                <a:gd name="T33" fmla="*/ 625 h 850"/>
                <a:gd name="T34" fmla="*/ 526 w 1808"/>
                <a:gd name="T35" fmla="*/ 650 h 850"/>
                <a:gd name="T36" fmla="*/ 452 w 1808"/>
                <a:gd name="T37" fmla="*/ 654 h 850"/>
                <a:gd name="T38" fmla="*/ 383 w 1808"/>
                <a:gd name="T39" fmla="*/ 702 h 850"/>
                <a:gd name="T40" fmla="*/ 252 w 1808"/>
                <a:gd name="T41" fmla="*/ 750 h 850"/>
                <a:gd name="T42" fmla="*/ 105 w 1808"/>
                <a:gd name="T43" fmla="*/ 807 h 850"/>
                <a:gd name="T44" fmla="*/ 4 w 1808"/>
                <a:gd name="T45" fmla="*/ 813 h 850"/>
                <a:gd name="T46" fmla="*/ 14 w 1808"/>
                <a:gd name="T47" fmla="*/ 789 h 850"/>
                <a:gd name="T48" fmla="*/ 127 w 1808"/>
                <a:gd name="T49" fmla="*/ 761 h 850"/>
                <a:gd name="T50" fmla="*/ 265 w 1808"/>
                <a:gd name="T51" fmla="*/ 696 h 850"/>
                <a:gd name="T52" fmla="*/ 300 w 1808"/>
                <a:gd name="T53" fmla="*/ 626 h 850"/>
                <a:gd name="T54" fmla="*/ 253 w 1808"/>
                <a:gd name="T55" fmla="*/ 657 h 850"/>
                <a:gd name="T56" fmla="*/ 150 w 1808"/>
                <a:gd name="T57" fmla="*/ 643 h 850"/>
                <a:gd name="T58" fmla="*/ 172 w 1808"/>
                <a:gd name="T59" fmla="*/ 610 h 850"/>
                <a:gd name="T60" fmla="*/ 240 w 1808"/>
                <a:gd name="T61" fmla="*/ 547 h 850"/>
                <a:gd name="T62" fmla="*/ 152 w 1808"/>
                <a:gd name="T63" fmla="*/ 575 h 850"/>
                <a:gd name="T64" fmla="*/ 143 w 1808"/>
                <a:gd name="T65" fmla="*/ 536 h 850"/>
                <a:gd name="T66" fmla="*/ 346 w 1808"/>
                <a:gd name="T67" fmla="*/ 380 h 850"/>
                <a:gd name="T68" fmla="*/ 444 w 1808"/>
                <a:gd name="T69" fmla="*/ 382 h 850"/>
                <a:gd name="T70" fmla="*/ 569 w 1808"/>
                <a:gd name="T71" fmla="*/ 349 h 850"/>
                <a:gd name="T72" fmla="*/ 592 w 1808"/>
                <a:gd name="T73" fmla="*/ 306 h 850"/>
                <a:gd name="T74" fmla="*/ 506 w 1808"/>
                <a:gd name="T75" fmla="*/ 331 h 850"/>
                <a:gd name="T76" fmla="*/ 438 w 1808"/>
                <a:gd name="T77" fmla="*/ 318 h 850"/>
                <a:gd name="T78" fmla="*/ 472 w 1808"/>
                <a:gd name="T79" fmla="*/ 287 h 850"/>
                <a:gd name="T80" fmla="*/ 711 w 1808"/>
                <a:gd name="T81" fmla="*/ 238 h 850"/>
                <a:gd name="T82" fmla="*/ 749 w 1808"/>
                <a:gd name="T83" fmla="*/ 210 h 850"/>
                <a:gd name="T84" fmla="*/ 684 w 1808"/>
                <a:gd name="T85" fmla="*/ 176 h 850"/>
                <a:gd name="T86" fmla="*/ 739 w 1808"/>
                <a:gd name="T87" fmla="*/ 109 h 850"/>
                <a:gd name="T88" fmla="*/ 988 w 1808"/>
                <a:gd name="T89" fmla="*/ 27 h 850"/>
                <a:gd name="T90" fmla="*/ 1157 w 1808"/>
                <a:gd name="T91" fmla="*/ 9 h 850"/>
                <a:gd name="T92" fmla="*/ 1277 w 1808"/>
                <a:gd name="T93" fmla="*/ 2 h 850"/>
                <a:gd name="T94" fmla="*/ 1354 w 1808"/>
                <a:gd name="T95" fmla="*/ 10 h 850"/>
                <a:gd name="T96" fmla="*/ 1516 w 1808"/>
                <a:gd name="T97" fmla="*/ 34 h 850"/>
                <a:gd name="T98" fmla="*/ 1761 w 1808"/>
                <a:gd name="T99" fmla="*/ 41 h 850"/>
                <a:gd name="T100" fmla="*/ 1287 w 1808"/>
                <a:gd name="T101" fmla="*/ 540 h 850"/>
                <a:gd name="T102" fmla="*/ 1321 w 1808"/>
                <a:gd name="T103" fmla="*/ 571 h 850"/>
                <a:gd name="T104" fmla="*/ 1327 w 1808"/>
                <a:gd name="T105" fmla="*/ 601 h 850"/>
                <a:gd name="T106" fmla="*/ 1382 w 1808"/>
                <a:gd name="T107" fmla="*/ 599 h 850"/>
                <a:gd name="T108" fmla="*/ 1429 w 1808"/>
                <a:gd name="T109" fmla="*/ 577 h 850"/>
                <a:gd name="T110" fmla="*/ 1475 w 1808"/>
                <a:gd name="T111" fmla="*/ 667 h 850"/>
                <a:gd name="T112" fmla="*/ 1462 w 1808"/>
                <a:gd name="T113" fmla="*/ 706 h 850"/>
                <a:gd name="T114" fmla="*/ 1449 w 1808"/>
                <a:gd name="T115" fmla="*/ 742 h 850"/>
                <a:gd name="T116" fmla="*/ 1477 w 1808"/>
                <a:gd name="T117" fmla="*/ 783 h 850"/>
                <a:gd name="T118" fmla="*/ 1477 w 1808"/>
                <a:gd name="T119" fmla="*/ 811 h 850"/>
                <a:gd name="T120" fmla="*/ 1426 w 1808"/>
                <a:gd name="T121" fmla="*/ 848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08" h="850">
                  <a:moveTo>
                    <a:pt x="1410" y="842"/>
                  </a:moveTo>
                  <a:lnTo>
                    <a:pt x="1405" y="841"/>
                  </a:lnTo>
                  <a:lnTo>
                    <a:pt x="1403" y="838"/>
                  </a:lnTo>
                  <a:lnTo>
                    <a:pt x="1401" y="834"/>
                  </a:lnTo>
                  <a:lnTo>
                    <a:pt x="1399" y="830"/>
                  </a:lnTo>
                  <a:lnTo>
                    <a:pt x="1396" y="819"/>
                  </a:lnTo>
                  <a:lnTo>
                    <a:pt x="1395" y="807"/>
                  </a:lnTo>
                  <a:lnTo>
                    <a:pt x="1396" y="795"/>
                  </a:lnTo>
                  <a:lnTo>
                    <a:pt x="1398" y="784"/>
                  </a:lnTo>
                  <a:lnTo>
                    <a:pt x="1400" y="775"/>
                  </a:lnTo>
                  <a:lnTo>
                    <a:pt x="1402" y="769"/>
                  </a:lnTo>
                  <a:lnTo>
                    <a:pt x="1399" y="764"/>
                  </a:lnTo>
                  <a:lnTo>
                    <a:pt x="1396" y="760"/>
                  </a:lnTo>
                  <a:lnTo>
                    <a:pt x="1394" y="753"/>
                  </a:lnTo>
                  <a:lnTo>
                    <a:pt x="1392" y="746"/>
                  </a:lnTo>
                  <a:lnTo>
                    <a:pt x="1390" y="729"/>
                  </a:lnTo>
                  <a:lnTo>
                    <a:pt x="1389" y="708"/>
                  </a:lnTo>
                  <a:lnTo>
                    <a:pt x="1389" y="670"/>
                  </a:lnTo>
                  <a:lnTo>
                    <a:pt x="1389" y="645"/>
                  </a:lnTo>
                  <a:lnTo>
                    <a:pt x="1382" y="647"/>
                  </a:lnTo>
                  <a:lnTo>
                    <a:pt x="1373" y="648"/>
                  </a:lnTo>
                  <a:lnTo>
                    <a:pt x="1362" y="648"/>
                  </a:lnTo>
                  <a:lnTo>
                    <a:pt x="1351" y="648"/>
                  </a:lnTo>
                  <a:lnTo>
                    <a:pt x="1340" y="647"/>
                  </a:lnTo>
                  <a:lnTo>
                    <a:pt x="1332" y="645"/>
                  </a:lnTo>
                  <a:lnTo>
                    <a:pt x="1327" y="644"/>
                  </a:lnTo>
                  <a:lnTo>
                    <a:pt x="1325" y="642"/>
                  </a:lnTo>
                  <a:lnTo>
                    <a:pt x="1323" y="641"/>
                  </a:lnTo>
                  <a:lnTo>
                    <a:pt x="1323" y="638"/>
                  </a:lnTo>
                  <a:lnTo>
                    <a:pt x="1290" y="682"/>
                  </a:lnTo>
                  <a:lnTo>
                    <a:pt x="1284" y="668"/>
                  </a:lnTo>
                  <a:lnTo>
                    <a:pt x="1279" y="659"/>
                  </a:lnTo>
                  <a:lnTo>
                    <a:pt x="1273" y="650"/>
                  </a:lnTo>
                  <a:lnTo>
                    <a:pt x="1268" y="645"/>
                  </a:lnTo>
                  <a:lnTo>
                    <a:pt x="1264" y="639"/>
                  </a:lnTo>
                  <a:lnTo>
                    <a:pt x="1259" y="631"/>
                  </a:lnTo>
                  <a:lnTo>
                    <a:pt x="1257" y="622"/>
                  </a:lnTo>
                  <a:lnTo>
                    <a:pt x="1256" y="608"/>
                  </a:lnTo>
                  <a:lnTo>
                    <a:pt x="1226" y="602"/>
                  </a:lnTo>
                  <a:lnTo>
                    <a:pt x="1195" y="595"/>
                  </a:lnTo>
                  <a:lnTo>
                    <a:pt x="1165" y="588"/>
                  </a:lnTo>
                  <a:lnTo>
                    <a:pt x="1134" y="582"/>
                  </a:lnTo>
                  <a:lnTo>
                    <a:pt x="1104" y="576"/>
                  </a:lnTo>
                  <a:lnTo>
                    <a:pt x="1074" y="569"/>
                  </a:lnTo>
                  <a:lnTo>
                    <a:pt x="1045" y="561"/>
                  </a:lnTo>
                  <a:lnTo>
                    <a:pt x="1018" y="553"/>
                  </a:lnTo>
                  <a:lnTo>
                    <a:pt x="984" y="553"/>
                  </a:lnTo>
                  <a:lnTo>
                    <a:pt x="977" y="546"/>
                  </a:lnTo>
                  <a:lnTo>
                    <a:pt x="973" y="537"/>
                  </a:lnTo>
                  <a:lnTo>
                    <a:pt x="969" y="528"/>
                  </a:lnTo>
                  <a:lnTo>
                    <a:pt x="966" y="521"/>
                  </a:lnTo>
                  <a:lnTo>
                    <a:pt x="962" y="514"/>
                  </a:lnTo>
                  <a:lnTo>
                    <a:pt x="956" y="508"/>
                  </a:lnTo>
                  <a:lnTo>
                    <a:pt x="952" y="506"/>
                  </a:lnTo>
                  <a:lnTo>
                    <a:pt x="948" y="505"/>
                  </a:lnTo>
                  <a:lnTo>
                    <a:pt x="943" y="504"/>
                  </a:lnTo>
                  <a:lnTo>
                    <a:pt x="937" y="503"/>
                  </a:lnTo>
                  <a:lnTo>
                    <a:pt x="929" y="504"/>
                  </a:lnTo>
                  <a:lnTo>
                    <a:pt x="922" y="505"/>
                  </a:lnTo>
                  <a:lnTo>
                    <a:pt x="916" y="507"/>
                  </a:lnTo>
                  <a:lnTo>
                    <a:pt x="910" y="509"/>
                  </a:lnTo>
                  <a:lnTo>
                    <a:pt x="906" y="512"/>
                  </a:lnTo>
                  <a:lnTo>
                    <a:pt x="901" y="516"/>
                  </a:lnTo>
                  <a:lnTo>
                    <a:pt x="898" y="519"/>
                  </a:lnTo>
                  <a:lnTo>
                    <a:pt x="895" y="523"/>
                  </a:lnTo>
                  <a:lnTo>
                    <a:pt x="886" y="539"/>
                  </a:lnTo>
                  <a:lnTo>
                    <a:pt x="877" y="553"/>
                  </a:lnTo>
                  <a:lnTo>
                    <a:pt x="870" y="559"/>
                  </a:lnTo>
                  <a:lnTo>
                    <a:pt x="861" y="564"/>
                  </a:lnTo>
                  <a:lnTo>
                    <a:pt x="849" y="570"/>
                  </a:lnTo>
                  <a:lnTo>
                    <a:pt x="835" y="576"/>
                  </a:lnTo>
                  <a:lnTo>
                    <a:pt x="806" y="587"/>
                  </a:lnTo>
                  <a:lnTo>
                    <a:pt x="772" y="597"/>
                  </a:lnTo>
                  <a:lnTo>
                    <a:pt x="738" y="607"/>
                  </a:lnTo>
                  <a:lnTo>
                    <a:pt x="705" y="614"/>
                  </a:lnTo>
                  <a:lnTo>
                    <a:pt x="689" y="617"/>
                  </a:lnTo>
                  <a:lnTo>
                    <a:pt x="675" y="619"/>
                  </a:lnTo>
                  <a:lnTo>
                    <a:pt x="663" y="620"/>
                  </a:lnTo>
                  <a:lnTo>
                    <a:pt x="652" y="620"/>
                  </a:lnTo>
                  <a:lnTo>
                    <a:pt x="656" y="614"/>
                  </a:lnTo>
                  <a:lnTo>
                    <a:pt x="667" y="597"/>
                  </a:lnTo>
                  <a:lnTo>
                    <a:pt x="673" y="589"/>
                  </a:lnTo>
                  <a:lnTo>
                    <a:pt x="677" y="581"/>
                  </a:lnTo>
                  <a:lnTo>
                    <a:pt x="678" y="578"/>
                  </a:lnTo>
                  <a:lnTo>
                    <a:pt x="679" y="575"/>
                  </a:lnTo>
                  <a:lnTo>
                    <a:pt x="679" y="572"/>
                  </a:lnTo>
                  <a:lnTo>
                    <a:pt x="678" y="571"/>
                  </a:lnTo>
                  <a:lnTo>
                    <a:pt x="689" y="562"/>
                  </a:lnTo>
                  <a:lnTo>
                    <a:pt x="700" y="555"/>
                  </a:lnTo>
                  <a:lnTo>
                    <a:pt x="711" y="551"/>
                  </a:lnTo>
                  <a:lnTo>
                    <a:pt x="721" y="548"/>
                  </a:lnTo>
                  <a:lnTo>
                    <a:pt x="732" y="546"/>
                  </a:lnTo>
                  <a:lnTo>
                    <a:pt x="742" y="546"/>
                  </a:lnTo>
                  <a:lnTo>
                    <a:pt x="751" y="546"/>
                  </a:lnTo>
                  <a:lnTo>
                    <a:pt x="761" y="546"/>
                  </a:lnTo>
                  <a:lnTo>
                    <a:pt x="769" y="546"/>
                  </a:lnTo>
                  <a:lnTo>
                    <a:pt x="778" y="546"/>
                  </a:lnTo>
                  <a:lnTo>
                    <a:pt x="786" y="545"/>
                  </a:lnTo>
                  <a:lnTo>
                    <a:pt x="794" y="543"/>
                  </a:lnTo>
                  <a:lnTo>
                    <a:pt x="800" y="538"/>
                  </a:lnTo>
                  <a:lnTo>
                    <a:pt x="807" y="533"/>
                  </a:lnTo>
                  <a:lnTo>
                    <a:pt x="812" y="525"/>
                  </a:lnTo>
                  <a:lnTo>
                    <a:pt x="818" y="515"/>
                  </a:lnTo>
                  <a:lnTo>
                    <a:pt x="744" y="515"/>
                  </a:lnTo>
                  <a:lnTo>
                    <a:pt x="724" y="528"/>
                  </a:lnTo>
                  <a:lnTo>
                    <a:pt x="705" y="540"/>
                  </a:lnTo>
                  <a:lnTo>
                    <a:pt x="685" y="551"/>
                  </a:lnTo>
                  <a:lnTo>
                    <a:pt x="664" y="560"/>
                  </a:lnTo>
                  <a:lnTo>
                    <a:pt x="643" y="568"/>
                  </a:lnTo>
                  <a:lnTo>
                    <a:pt x="622" y="575"/>
                  </a:lnTo>
                  <a:lnTo>
                    <a:pt x="600" y="582"/>
                  </a:lnTo>
                  <a:lnTo>
                    <a:pt x="578" y="589"/>
                  </a:lnTo>
                  <a:lnTo>
                    <a:pt x="573" y="592"/>
                  </a:lnTo>
                  <a:lnTo>
                    <a:pt x="567" y="594"/>
                  </a:lnTo>
                  <a:lnTo>
                    <a:pt x="564" y="599"/>
                  </a:lnTo>
                  <a:lnTo>
                    <a:pt x="560" y="602"/>
                  </a:lnTo>
                  <a:lnTo>
                    <a:pt x="554" y="609"/>
                  </a:lnTo>
                  <a:lnTo>
                    <a:pt x="550" y="617"/>
                  </a:lnTo>
                  <a:lnTo>
                    <a:pt x="547" y="625"/>
                  </a:lnTo>
                  <a:lnTo>
                    <a:pt x="543" y="633"/>
                  </a:lnTo>
                  <a:lnTo>
                    <a:pt x="541" y="636"/>
                  </a:lnTo>
                  <a:lnTo>
                    <a:pt x="539" y="639"/>
                  </a:lnTo>
                  <a:lnTo>
                    <a:pt x="536" y="642"/>
                  </a:lnTo>
                  <a:lnTo>
                    <a:pt x="532" y="645"/>
                  </a:lnTo>
                  <a:lnTo>
                    <a:pt x="529" y="648"/>
                  </a:lnTo>
                  <a:lnTo>
                    <a:pt x="526" y="650"/>
                  </a:lnTo>
                  <a:lnTo>
                    <a:pt x="521" y="652"/>
                  </a:lnTo>
                  <a:lnTo>
                    <a:pt x="517" y="654"/>
                  </a:lnTo>
                  <a:lnTo>
                    <a:pt x="507" y="655"/>
                  </a:lnTo>
                  <a:lnTo>
                    <a:pt x="496" y="655"/>
                  </a:lnTo>
                  <a:lnTo>
                    <a:pt x="474" y="652"/>
                  </a:lnTo>
                  <a:lnTo>
                    <a:pt x="459" y="651"/>
                  </a:lnTo>
                  <a:lnTo>
                    <a:pt x="452" y="654"/>
                  </a:lnTo>
                  <a:lnTo>
                    <a:pt x="444" y="657"/>
                  </a:lnTo>
                  <a:lnTo>
                    <a:pt x="438" y="661"/>
                  </a:lnTo>
                  <a:lnTo>
                    <a:pt x="430" y="665"/>
                  </a:lnTo>
                  <a:lnTo>
                    <a:pt x="417" y="674"/>
                  </a:lnTo>
                  <a:lnTo>
                    <a:pt x="405" y="684"/>
                  </a:lnTo>
                  <a:lnTo>
                    <a:pt x="394" y="694"/>
                  </a:lnTo>
                  <a:lnTo>
                    <a:pt x="383" y="702"/>
                  </a:lnTo>
                  <a:lnTo>
                    <a:pt x="374" y="708"/>
                  </a:lnTo>
                  <a:lnTo>
                    <a:pt x="367" y="713"/>
                  </a:lnTo>
                  <a:lnTo>
                    <a:pt x="335" y="722"/>
                  </a:lnTo>
                  <a:lnTo>
                    <a:pt x="309" y="729"/>
                  </a:lnTo>
                  <a:lnTo>
                    <a:pt x="287" y="737"/>
                  </a:lnTo>
                  <a:lnTo>
                    <a:pt x="270" y="743"/>
                  </a:lnTo>
                  <a:lnTo>
                    <a:pt x="252" y="750"/>
                  </a:lnTo>
                  <a:lnTo>
                    <a:pt x="235" y="757"/>
                  </a:lnTo>
                  <a:lnTo>
                    <a:pt x="216" y="766"/>
                  </a:lnTo>
                  <a:lnTo>
                    <a:pt x="193" y="775"/>
                  </a:lnTo>
                  <a:lnTo>
                    <a:pt x="168" y="786"/>
                  </a:lnTo>
                  <a:lnTo>
                    <a:pt x="145" y="795"/>
                  </a:lnTo>
                  <a:lnTo>
                    <a:pt x="124" y="802"/>
                  </a:lnTo>
                  <a:lnTo>
                    <a:pt x="105" y="807"/>
                  </a:lnTo>
                  <a:lnTo>
                    <a:pt x="87" y="812"/>
                  </a:lnTo>
                  <a:lnTo>
                    <a:pt x="68" y="818"/>
                  </a:lnTo>
                  <a:lnTo>
                    <a:pt x="48" y="826"/>
                  </a:lnTo>
                  <a:lnTo>
                    <a:pt x="27" y="836"/>
                  </a:lnTo>
                  <a:lnTo>
                    <a:pt x="1" y="824"/>
                  </a:lnTo>
                  <a:lnTo>
                    <a:pt x="4" y="817"/>
                  </a:lnTo>
                  <a:lnTo>
                    <a:pt x="4" y="813"/>
                  </a:lnTo>
                  <a:lnTo>
                    <a:pt x="3" y="810"/>
                  </a:lnTo>
                  <a:lnTo>
                    <a:pt x="2" y="808"/>
                  </a:lnTo>
                  <a:lnTo>
                    <a:pt x="0" y="806"/>
                  </a:lnTo>
                  <a:lnTo>
                    <a:pt x="0" y="803"/>
                  </a:lnTo>
                  <a:lnTo>
                    <a:pt x="2" y="799"/>
                  </a:lnTo>
                  <a:lnTo>
                    <a:pt x="7" y="793"/>
                  </a:lnTo>
                  <a:lnTo>
                    <a:pt x="14" y="789"/>
                  </a:lnTo>
                  <a:lnTo>
                    <a:pt x="21" y="785"/>
                  </a:lnTo>
                  <a:lnTo>
                    <a:pt x="28" y="782"/>
                  </a:lnTo>
                  <a:lnTo>
                    <a:pt x="36" y="779"/>
                  </a:lnTo>
                  <a:lnTo>
                    <a:pt x="52" y="774"/>
                  </a:lnTo>
                  <a:lnTo>
                    <a:pt x="70" y="771"/>
                  </a:lnTo>
                  <a:lnTo>
                    <a:pt x="102" y="766"/>
                  </a:lnTo>
                  <a:lnTo>
                    <a:pt x="127" y="761"/>
                  </a:lnTo>
                  <a:lnTo>
                    <a:pt x="143" y="757"/>
                  </a:lnTo>
                  <a:lnTo>
                    <a:pt x="158" y="751"/>
                  </a:lnTo>
                  <a:lnTo>
                    <a:pt x="173" y="746"/>
                  </a:lnTo>
                  <a:lnTo>
                    <a:pt x="188" y="739"/>
                  </a:lnTo>
                  <a:lnTo>
                    <a:pt x="215" y="726"/>
                  </a:lnTo>
                  <a:lnTo>
                    <a:pt x="240" y="712"/>
                  </a:lnTo>
                  <a:lnTo>
                    <a:pt x="265" y="696"/>
                  </a:lnTo>
                  <a:lnTo>
                    <a:pt x="291" y="681"/>
                  </a:lnTo>
                  <a:lnTo>
                    <a:pt x="315" y="666"/>
                  </a:lnTo>
                  <a:lnTo>
                    <a:pt x="339" y="651"/>
                  </a:lnTo>
                  <a:lnTo>
                    <a:pt x="327" y="643"/>
                  </a:lnTo>
                  <a:lnTo>
                    <a:pt x="317" y="636"/>
                  </a:lnTo>
                  <a:lnTo>
                    <a:pt x="308" y="631"/>
                  </a:lnTo>
                  <a:lnTo>
                    <a:pt x="300" y="626"/>
                  </a:lnTo>
                  <a:lnTo>
                    <a:pt x="292" y="629"/>
                  </a:lnTo>
                  <a:lnTo>
                    <a:pt x="285" y="634"/>
                  </a:lnTo>
                  <a:lnTo>
                    <a:pt x="280" y="639"/>
                  </a:lnTo>
                  <a:lnTo>
                    <a:pt x="273" y="644"/>
                  </a:lnTo>
                  <a:lnTo>
                    <a:pt x="267" y="649"/>
                  </a:lnTo>
                  <a:lnTo>
                    <a:pt x="260" y="654"/>
                  </a:lnTo>
                  <a:lnTo>
                    <a:pt x="253" y="657"/>
                  </a:lnTo>
                  <a:lnTo>
                    <a:pt x="247" y="658"/>
                  </a:lnTo>
                  <a:lnTo>
                    <a:pt x="225" y="657"/>
                  </a:lnTo>
                  <a:lnTo>
                    <a:pt x="192" y="652"/>
                  </a:lnTo>
                  <a:lnTo>
                    <a:pt x="174" y="650"/>
                  </a:lnTo>
                  <a:lnTo>
                    <a:pt x="160" y="646"/>
                  </a:lnTo>
                  <a:lnTo>
                    <a:pt x="155" y="645"/>
                  </a:lnTo>
                  <a:lnTo>
                    <a:pt x="150" y="643"/>
                  </a:lnTo>
                  <a:lnTo>
                    <a:pt x="148" y="641"/>
                  </a:lnTo>
                  <a:lnTo>
                    <a:pt x="147" y="638"/>
                  </a:lnTo>
                  <a:lnTo>
                    <a:pt x="148" y="635"/>
                  </a:lnTo>
                  <a:lnTo>
                    <a:pt x="150" y="631"/>
                  </a:lnTo>
                  <a:lnTo>
                    <a:pt x="155" y="626"/>
                  </a:lnTo>
                  <a:lnTo>
                    <a:pt x="159" y="621"/>
                  </a:lnTo>
                  <a:lnTo>
                    <a:pt x="172" y="610"/>
                  </a:lnTo>
                  <a:lnTo>
                    <a:pt x="189" y="597"/>
                  </a:lnTo>
                  <a:lnTo>
                    <a:pt x="204" y="584"/>
                  </a:lnTo>
                  <a:lnTo>
                    <a:pt x="219" y="571"/>
                  </a:lnTo>
                  <a:lnTo>
                    <a:pt x="226" y="565"/>
                  </a:lnTo>
                  <a:lnTo>
                    <a:pt x="231" y="559"/>
                  </a:lnTo>
                  <a:lnTo>
                    <a:pt x="237" y="553"/>
                  </a:lnTo>
                  <a:lnTo>
                    <a:pt x="240" y="547"/>
                  </a:lnTo>
                  <a:lnTo>
                    <a:pt x="223" y="550"/>
                  </a:lnTo>
                  <a:lnTo>
                    <a:pt x="207" y="556"/>
                  </a:lnTo>
                  <a:lnTo>
                    <a:pt x="191" y="562"/>
                  </a:lnTo>
                  <a:lnTo>
                    <a:pt x="175" y="568"/>
                  </a:lnTo>
                  <a:lnTo>
                    <a:pt x="168" y="571"/>
                  </a:lnTo>
                  <a:lnTo>
                    <a:pt x="160" y="573"/>
                  </a:lnTo>
                  <a:lnTo>
                    <a:pt x="152" y="575"/>
                  </a:lnTo>
                  <a:lnTo>
                    <a:pt x="144" y="576"/>
                  </a:lnTo>
                  <a:lnTo>
                    <a:pt x="135" y="576"/>
                  </a:lnTo>
                  <a:lnTo>
                    <a:pt x="126" y="575"/>
                  </a:lnTo>
                  <a:lnTo>
                    <a:pt x="116" y="574"/>
                  </a:lnTo>
                  <a:lnTo>
                    <a:pt x="107" y="571"/>
                  </a:lnTo>
                  <a:lnTo>
                    <a:pt x="107" y="565"/>
                  </a:lnTo>
                  <a:lnTo>
                    <a:pt x="143" y="536"/>
                  </a:lnTo>
                  <a:lnTo>
                    <a:pt x="182" y="508"/>
                  </a:lnTo>
                  <a:lnTo>
                    <a:pt x="223" y="476"/>
                  </a:lnTo>
                  <a:lnTo>
                    <a:pt x="267" y="442"/>
                  </a:lnTo>
                  <a:lnTo>
                    <a:pt x="286" y="426"/>
                  </a:lnTo>
                  <a:lnTo>
                    <a:pt x="306" y="411"/>
                  </a:lnTo>
                  <a:lnTo>
                    <a:pt x="326" y="395"/>
                  </a:lnTo>
                  <a:lnTo>
                    <a:pt x="346" y="380"/>
                  </a:lnTo>
                  <a:lnTo>
                    <a:pt x="386" y="411"/>
                  </a:lnTo>
                  <a:lnTo>
                    <a:pt x="393" y="405"/>
                  </a:lnTo>
                  <a:lnTo>
                    <a:pt x="399" y="400"/>
                  </a:lnTo>
                  <a:lnTo>
                    <a:pt x="406" y="396"/>
                  </a:lnTo>
                  <a:lnTo>
                    <a:pt x="414" y="393"/>
                  </a:lnTo>
                  <a:lnTo>
                    <a:pt x="428" y="386"/>
                  </a:lnTo>
                  <a:lnTo>
                    <a:pt x="444" y="382"/>
                  </a:lnTo>
                  <a:lnTo>
                    <a:pt x="476" y="374"/>
                  </a:lnTo>
                  <a:lnTo>
                    <a:pt x="509" y="370"/>
                  </a:lnTo>
                  <a:lnTo>
                    <a:pt x="524" y="367"/>
                  </a:lnTo>
                  <a:lnTo>
                    <a:pt x="539" y="363"/>
                  </a:lnTo>
                  <a:lnTo>
                    <a:pt x="552" y="359"/>
                  </a:lnTo>
                  <a:lnTo>
                    <a:pt x="563" y="353"/>
                  </a:lnTo>
                  <a:lnTo>
                    <a:pt x="569" y="349"/>
                  </a:lnTo>
                  <a:lnTo>
                    <a:pt x="574" y="345"/>
                  </a:lnTo>
                  <a:lnTo>
                    <a:pt x="578" y="340"/>
                  </a:lnTo>
                  <a:lnTo>
                    <a:pt x="582" y="335"/>
                  </a:lnTo>
                  <a:lnTo>
                    <a:pt x="585" y="329"/>
                  </a:lnTo>
                  <a:lnTo>
                    <a:pt x="588" y="322"/>
                  </a:lnTo>
                  <a:lnTo>
                    <a:pt x="590" y="314"/>
                  </a:lnTo>
                  <a:lnTo>
                    <a:pt x="592" y="306"/>
                  </a:lnTo>
                  <a:lnTo>
                    <a:pt x="559" y="306"/>
                  </a:lnTo>
                  <a:lnTo>
                    <a:pt x="548" y="312"/>
                  </a:lnTo>
                  <a:lnTo>
                    <a:pt x="535" y="321"/>
                  </a:lnTo>
                  <a:lnTo>
                    <a:pt x="528" y="325"/>
                  </a:lnTo>
                  <a:lnTo>
                    <a:pt x="520" y="328"/>
                  </a:lnTo>
                  <a:lnTo>
                    <a:pt x="513" y="330"/>
                  </a:lnTo>
                  <a:lnTo>
                    <a:pt x="506" y="331"/>
                  </a:lnTo>
                  <a:lnTo>
                    <a:pt x="495" y="330"/>
                  </a:lnTo>
                  <a:lnTo>
                    <a:pt x="485" y="327"/>
                  </a:lnTo>
                  <a:lnTo>
                    <a:pt x="474" y="324"/>
                  </a:lnTo>
                  <a:lnTo>
                    <a:pt x="463" y="321"/>
                  </a:lnTo>
                  <a:lnTo>
                    <a:pt x="453" y="318"/>
                  </a:lnTo>
                  <a:lnTo>
                    <a:pt x="443" y="317"/>
                  </a:lnTo>
                  <a:lnTo>
                    <a:pt x="438" y="318"/>
                  </a:lnTo>
                  <a:lnTo>
                    <a:pt x="433" y="319"/>
                  </a:lnTo>
                  <a:lnTo>
                    <a:pt x="430" y="322"/>
                  </a:lnTo>
                  <a:lnTo>
                    <a:pt x="426" y="325"/>
                  </a:lnTo>
                  <a:lnTo>
                    <a:pt x="432" y="316"/>
                  </a:lnTo>
                  <a:lnTo>
                    <a:pt x="443" y="307"/>
                  </a:lnTo>
                  <a:lnTo>
                    <a:pt x="457" y="297"/>
                  </a:lnTo>
                  <a:lnTo>
                    <a:pt x="472" y="287"/>
                  </a:lnTo>
                  <a:lnTo>
                    <a:pt x="506" y="265"/>
                  </a:lnTo>
                  <a:lnTo>
                    <a:pt x="539" y="244"/>
                  </a:lnTo>
                  <a:lnTo>
                    <a:pt x="698" y="250"/>
                  </a:lnTo>
                  <a:lnTo>
                    <a:pt x="701" y="246"/>
                  </a:lnTo>
                  <a:lnTo>
                    <a:pt x="704" y="243"/>
                  </a:lnTo>
                  <a:lnTo>
                    <a:pt x="708" y="240"/>
                  </a:lnTo>
                  <a:lnTo>
                    <a:pt x="711" y="238"/>
                  </a:lnTo>
                  <a:lnTo>
                    <a:pt x="719" y="236"/>
                  </a:lnTo>
                  <a:lnTo>
                    <a:pt x="728" y="234"/>
                  </a:lnTo>
                  <a:lnTo>
                    <a:pt x="745" y="234"/>
                  </a:lnTo>
                  <a:lnTo>
                    <a:pt x="758" y="232"/>
                  </a:lnTo>
                  <a:lnTo>
                    <a:pt x="756" y="224"/>
                  </a:lnTo>
                  <a:lnTo>
                    <a:pt x="753" y="216"/>
                  </a:lnTo>
                  <a:lnTo>
                    <a:pt x="749" y="210"/>
                  </a:lnTo>
                  <a:lnTo>
                    <a:pt x="742" y="204"/>
                  </a:lnTo>
                  <a:lnTo>
                    <a:pt x="737" y="199"/>
                  </a:lnTo>
                  <a:lnTo>
                    <a:pt x="729" y="195"/>
                  </a:lnTo>
                  <a:lnTo>
                    <a:pt x="721" y="191"/>
                  </a:lnTo>
                  <a:lnTo>
                    <a:pt x="713" y="188"/>
                  </a:lnTo>
                  <a:lnTo>
                    <a:pt x="698" y="182"/>
                  </a:lnTo>
                  <a:lnTo>
                    <a:pt x="684" y="176"/>
                  </a:lnTo>
                  <a:lnTo>
                    <a:pt x="678" y="172"/>
                  </a:lnTo>
                  <a:lnTo>
                    <a:pt x="673" y="168"/>
                  </a:lnTo>
                  <a:lnTo>
                    <a:pt x="668" y="164"/>
                  </a:lnTo>
                  <a:lnTo>
                    <a:pt x="665" y="159"/>
                  </a:lnTo>
                  <a:lnTo>
                    <a:pt x="687" y="143"/>
                  </a:lnTo>
                  <a:lnTo>
                    <a:pt x="712" y="127"/>
                  </a:lnTo>
                  <a:lnTo>
                    <a:pt x="739" y="109"/>
                  </a:lnTo>
                  <a:lnTo>
                    <a:pt x="765" y="90"/>
                  </a:lnTo>
                  <a:lnTo>
                    <a:pt x="812" y="78"/>
                  </a:lnTo>
                  <a:lnTo>
                    <a:pt x="858" y="65"/>
                  </a:lnTo>
                  <a:lnTo>
                    <a:pt x="902" y="52"/>
                  </a:lnTo>
                  <a:lnTo>
                    <a:pt x="945" y="38"/>
                  </a:lnTo>
                  <a:lnTo>
                    <a:pt x="966" y="33"/>
                  </a:lnTo>
                  <a:lnTo>
                    <a:pt x="988" y="27"/>
                  </a:lnTo>
                  <a:lnTo>
                    <a:pt x="1010" y="22"/>
                  </a:lnTo>
                  <a:lnTo>
                    <a:pt x="1033" y="18"/>
                  </a:lnTo>
                  <a:lnTo>
                    <a:pt x="1056" y="15"/>
                  </a:lnTo>
                  <a:lnTo>
                    <a:pt x="1080" y="12"/>
                  </a:lnTo>
                  <a:lnTo>
                    <a:pt x="1104" y="11"/>
                  </a:lnTo>
                  <a:lnTo>
                    <a:pt x="1130" y="10"/>
                  </a:lnTo>
                  <a:lnTo>
                    <a:pt x="1157" y="9"/>
                  </a:lnTo>
                  <a:lnTo>
                    <a:pt x="1176" y="7"/>
                  </a:lnTo>
                  <a:lnTo>
                    <a:pt x="1192" y="5"/>
                  </a:lnTo>
                  <a:lnTo>
                    <a:pt x="1216" y="4"/>
                  </a:lnTo>
                  <a:lnTo>
                    <a:pt x="1241" y="3"/>
                  </a:lnTo>
                  <a:lnTo>
                    <a:pt x="1262" y="0"/>
                  </a:lnTo>
                  <a:lnTo>
                    <a:pt x="1270" y="0"/>
                  </a:lnTo>
                  <a:lnTo>
                    <a:pt x="1277" y="2"/>
                  </a:lnTo>
                  <a:lnTo>
                    <a:pt x="1280" y="3"/>
                  </a:lnTo>
                  <a:lnTo>
                    <a:pt x="1281" y="5"/>
                  </a:lnTo>
                  <a:lnTo>
                    <a:pt x="1282" y="7"/>
                  </a:lnTo>
                  <a:lnTo>
                    <a:pt x="1283" y="10"/>
                  </a:lnTo>
                  <a:lnTo>
                    <a:pt x="1306" y="10"/>
                  </a:lnTo>
                  <a:lnTo>
                    <a:pt x="1333" y="10"/>
                  </a:lnTo>
                  <a:lnTo>
                    <a:pt x="1354" y="10"/>
                  </a:lnTo>
                  <a:lnTo>
                    <a:pt x="1362" y="10"/>
                  </a:lnTo>
                  <a:lnTo>
                    <a:pt x="1380" y="11"/>
                  </a:lnTo>
                  <a:lnTo>
                    <a:pt x="1399" y="12"/>
                  </a:lnTo>
                  <a:lnTo>
                    <a:pt x="1417" y="15"/>
                  </a:lnTo>
                  <a:lnTo>
                    <a:pt x="1437" y="18"/>
                  </a:lnTo>
                  <a:lnTo>
                    <a:pt x="1475" y="26"/>
                  </a:lnTo>
                  <a:lnTo>
                    <a:pt x="1516" y="34"/>
                  </a:lnTo>
                  <a:lnTo>
                    <a:pt x="1557" y="44"/>
                  </a:lnTo>
                  <a:lnTo>
                    <a:pt x="1597" y="52"/>
                  </a:lnTo>
                  <a:lnTo>
                    <a:pt x="1617" y="55"/>
                  </a:lnTo>
                  <a:lnTo>
                    <a:pt x="1637" y="58"/>
                  </a:lnTo>
                  <a:lnTo>
                    <a:pt x="1656" y="59"/>
                  </a:lnTo>
                  <a:lnTo>
                    <a:pt x="1675" y="60"/>
                  </a:lnTo>
                  <a:lnTo>
                    <a:pt x="1761" y="41"/>
                  </a:lnTo>
                  <a:lnTo>
                    <a:pt x="1772" y="46"/>
                  </a:lnTo>
                  <a:lnTo>
                    <a:pt x="1784" y="51"/>
                  </a:lnTo>
                  <a:lnTo>
                    <a:pt x="1797" y="55"/>
                  </a:lnTo>
                  <a:lnTo>
                    <a:pt x="1808" y="60"/>
                  </a:lnTo>
                  <a:lnTo>
                    <a:pt x="1223" y="540"/>
                  </a:lnTo>
                  <a:lnTo>
                    <a:pt x="1258" y="540"/>
                  </a:lnTo>
                  <a:lnTo>
                    <a:pt x="1287" y="540"/>
                  </a:lnTo>
                  <a:lnTo>
                    <a:pt x="1309" y="540"/>
                  </a:lnTo>
                  <a:lnTo>
                    <a:pt x="1329" y="540"/>
                  </a:lnTo>
                  <a:lnTo>
                    <a:pt x="1328" y="547"/>
                  </a:lnTo>
                  <a:lnTo>
                    <a:pt x="1327" y="553"/>
                  </a:lnTo>
                  <a:lnTo>
                    <a:pt x="1325" y="559"/>
                  </a:lnTo>
                  <a:lnTo>
                    <a:pt x="1323" y="565"/>
                  </a:lnTo>
                  <a:lnTo>
                    <a:pt x="1321" y="571"/>
                  </a:lnTo>
                  <a:lnTo>
                    <a:pt x="1318" y="576"/>
                  </a:lnTo>
                  <a:lnTo>
                    <a:pt x="1316" y="583"/>
                  </a:lnTo>
                  <a:lnTo>
                    <a:pt x="1316" y="589"/>
                  </a:lnTo>
                  <a:lnTo>
                    <a:pt x="1317" y="592"/>
                  </a:lnTo>
                  <a:lnTo>
                    <a:pt x="1320" y="595"/>
                  </a:lnTo>
                  <a:lnTo>
                    <a:pt x="1323" y="599"/>
                  </a:lnTo>
                  <a:lnTo>
                    <a:pt x="1327" y="601"/>
                  </a:lnTo>
                  <a:lnTo>
                    <a:pt x="1336" y="606"/>
                  </a:lnTo>
                  <a:lnTo>
                    <a:pt x="1343" y="608"/>
                  </a:lnTo>
                  <a:lnTo>
                    <a:pt x="1351" y="608"/>
                  </a:lnTo>
                  <a:lnTo>
                    <a:pt x="1358" y="607"/>
                  </a:lnTo>
                  <a:lnTo>
                    <a:pt x="1365" y="605"/>
                  </a:lnTo>
                  <a:lnTo>
                    <a:pt x="1371" y="604"/>
                  </a:lnTo>
                  <a:lnTo>
                    <a:pt x="1382" y="599"/>
                  </a:lnTo>
                  <a:lnTo>
                    <a:pt x="1391" y="592"/>
                  </a:lnTo>
                  <a:lnTo>
                    <a:pt x="1400" y="587"/>
                  </a:lnTo>
                  <a:lnTo>
                    <a:pt x="1409" y="582"/>
                  </a:lnTo>
                  <a:lnTo>
                    <a:pt x="1413" y="580"/>
                  </a:lnTo>
                  <a:lnTo>
                    <a:pt x="1417" y="578"/>
                  </a:lnTo>
                  <a:lnTo>
                    <a:pt x="1423" y="577"/>
                  </a:lnTo>
                  <a:lnTo>
                    <a:pt x="1429" y="577"/>
                  </a:lnTo>
                  <a:lnTo>
                    <a:pt x="1441" y="596"/>
                  </a:lnTo>
                  <a:lnTo>
                    <a:pt x="1457" y="617"/>
                  </a:lnTo>
                  <a:lnTo>
                    <a:pt x="1465" y="629"/>
                  </a:lnTo>
                  <a:lnTo>
                    <a:pt x="1470" y="643"/>
                  </a:lnTo>
                  <a:lnTo>
                    <a:pt x="1472" y="650"/>
                  </a:lnTo>
                  <a:lnTo>
                    <a:pt x="1474" y="659"/>
                  </a:lnTo>
                  <a:lnTo>
                    <a:pt x="1475" y="667"/>
                  </a:lnTo>
                  <a:lnTo>
                    <a:pt x="1475" y="676"/>
                  </a:lnTo>
                  <a:lnTo>
                    <a:pt x="1475" y="681"/>
                  </a:lnTo>
                  <a:lnTo>
                    <a:pt x="1474" y="686"/>
                  </a:lnTo>
                  <a:lnTo>
                    <a:pt x="1473" y="690"/>
                  </a:lnTo>
                  <a:lnTo>
                    <a:pt x="1471" y="694"/>
                  </a:lnTo>
                  <a:lnTo>
                    <a:pt x="1467" y="700"/>
                  </a:lnTo>
                  <a:lnTo>
                    <a:pt x="1462" y="706"/>
                  </a:lnTo>
                  <a:lnTo>
                    <a:pt x="1457" y="713"/>
                  </a:lnTo>
                  <a:lnTo>
                    <a:pt x="1454" y="719"/>
                  </a:lnTo>
                  <a:lnTo>
                    <a:pt x="1451" y="723"/>
                  </a:lnTo>
                  <a:lnTo>
                    <a:pt x="1450" y="727"/>
                  </a:lnTo>
                  <a:lnTo>
                    <a:pt x="1449" y="732"/>
                  </a:lnTo>
                  <a:lnTo>
                    <a:pt x="1449" y="737"/>
                  </a:lnTo>
                  <a:lnTo>
                    <a:pt x="1449" y="742"/>
                  </a:lnTo>
                  <a:lnTo>
                    <a:pt x="1450" y="746"/>
                  </a:lnTo>
                  <a:lnTo>
                    <a:pt x="1452" y="750"/>
                  </a:lnTo>
                  <a:lnTo>
                    <a:pt x="1455" y="754"/>
                  </a:lnTo>
                  <a:lnTo>
                    <a:pt x="1459" y="761"/>
                  </a:lnTo>
                  <a:lnTo>
                    <a:pt x="1466" y="769"/>
                  </a:lnTo>
                  <a:lnTo>
                    <a:pt x="1471" y="775"/>
                  </a:lnTo>
                  <a:lnTo>
                    <a:pt x="1477" y="783"/>
                  </a:lnTo>
                  <a:lnTo>
                    <a:pt x="1479" y="786"/>
                  </a:lnTo>
                  <a:lnTo>
                    <a:pt x="1481" y="790"/>
                  </a:lnTo>
                  <a:lnTo>
                    <a:pt x="1482" y="794"/>
                  </a:lnTo>
                  <a:lnTo>
                    <a:pt x="1482" y="799"/>
                  </a:lnTo>
                  <a:lnTo>
                    <a:pt x="1482" y="802"/>
                  </a:lnTo>
                  <a:lnTo>
                    <a:pt x="1480" y="807"/>
                  </a:lnTo>
                  <a:lnTo>
                    <a:pt x="1477" y="811"/>
                  </a:lnTo>
                  <a:lnTo>
                    <a:pt x="1473" y="816"/>
                  </a:lnTo>
                  <a:lnTo>
                    <a:pt x="1463" y="826"/>
                  </a:lnTo>
                  <a:lnTo>
                    <a:pt x="1452" y="835"/>
                  </a:lnTo>
                  <a:lnTo>
                    <a:pt x="1446" y="839"/>
                  </a:lnTo>
                  <a:lnTo>
                    <a:pt x="1439" y="843"/>
                  </a:lnTo>
                  <a:lnTo>
                    <a:pt x="1433" y="846"/>
                  </a:lnTo>
                  <a:lnTo>
                    <a:pt x="1426" y="848"/>
                  </a:lnTo>
                  <a:lnTo>
                    <a:pt x="1419" y="850"/>
                  </a:lnTo>
                  <a:lnTo>
                    <a:pt x="1414" y="850"/>
                  </a:lnTo>
                  <a:lnTo>
                    <a:pt x="1407" y="850"/>
                  </a:lnTo>
                  <a:lnTo>
                    <a:pt x="1402" y="848"/>
                  </a:lnTo>
                  <a:lnTo>
                    <a:pt x="1410" y="84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3" name="Freeform 6"/>
            <p:cNvSpPr>
              <a:spLocks/>
            </p:cNvSpPr>
            <p:nvPr>
              <p:custDataLst>
                <p:tags r:id="rId3"/>
              </p:custDataLst>
            </p:nvPr>
          </p:nvSpPr>
          <p:spPr bwMode="auto">
            <a:xfrm>
              <a:off x="1462292" y="2848020"/>
              <a:ext cx="1381125" cy="769938"/>
            </a:xfrm>
            <a:custGeom>
              <a:avLst/>
              <a:gdLst>
                <a:gd name="T0" fmla="*/ 2928 w 3175"/>
                <a:gd name="T1" fmla="*/ 353 h 1472"/>
                <a:gd name="T2" fmla="*/ 2896 w 3175"/>
                <a:gd name="T3" fmla="*/ 440 h 1472"/>
                <a:gd name="T4" fmla="*/ 2843 w 3175"/>
                <a:gd name="T5" fmla="*/ 462 h 1472"/>
                <a:gd name="T6" fmla="*/ 2667 w 3175"/>
                <a:gd name="T7" fmla="*/ 566 h 1472"/>
                <a:gd name="T8" fmla="*/ 2595 w 3175"/>
                <a:gd name="T9" fmla="*/ 585 h 1472"/>
                <a:gd name="T10" fmla="*/ 2570 w 3175"/>
                <a:gd name="T11" fmla="*/ 677 h 1472"/>
                <a:gd name="T12" fmla="*/ 2514 w 3175"/>
                <a:gd name="T13" fmla="*/ 621 h 1472"/>
                <a:gd name="T14" fmla="*/ 2499 w 3175"/>
                <a:gd name="T15" fmla="*/ 690 h 1472"/>
                <a:gd name="T16" fmla="*/ 2465 w 3175"/>
                <a:gd name="T17" fmla="*/ 744 h 1472"/>
                <a:gd name="T18" fmla="*/ 2471 w 3175"/>
                <a:gd name="T19" fmla="*/ 823 h 1472"/>
                <a:gd name="T20" fmla="*/ 2332 w 3175"/>
                <a:gd name="T21" fmla="*/ 928 h 1472"/>
                <a:gd name="T22" fmla="*/ 2165 w 3175"/>
                <a:gd name="T23" fmla="*/ 1045 h 1472"/>
                <a:gd name="T24" fmla="*/ 2112 w 3175"/>
                <a:gd name="T25" fmla="*/ 1195 h 1472"/>
                <a:gd name="T26" fmla="*/ 2103 w 3175"/>
                <a:gd name="T27" fmla="*/ 1457 h 1472"/>
                <a:gd name="T28" fmla="*/ 2026 w 3175"/>
                <a:gd name="T29" fmla="*/ 1414 h 1472"/>
                <a:gd name="T30" fmla="*/ 1993 w 3175"/>
                <a:gd name="T31" fmla="*/ 1326 h 1472"/>
                <a:gd name="T32" fmla="*/ 1959 w 3175"/>
                <a:gd name="T33" fmla="*/ 1184 h 1472"/>
                <a:gd name="T34" fmla="*/ 1832 w 3175"/>
                <a:gd name="T35" fmla="*/ 1168 h 1472"/>
                <a:gd name="T36" fmla="*/ 1653 w 3175"/>
                <a:gd name="T37" fmla="*/ 1143 h 1472"/>
                <a:gd name="T38" fmla="*/ 1616 w 3175"/>
                <a:gd name="T39" fmla="*/ 1186 h 1472"/>
                <a:gd name="T40" fmla="*/ 1548 w 3175"/>
                <a:gd name="T41" fmla="*/ 1238 h 1472"/>
                <a:gd name="T42" fmla="*/ 1436 w 3175"/>
                <a:gd name="T43" fmla="*/ 1192 h 1472"/>
                <a:gd name="T44" fmla="*/ 1231 w 3175"/>
                <a:gd name="T45" fmla="*/ 1272 h 1472"/>
                <a:gd name="T46" fmla="*/ 1160 w 3175"/>
                <a:gd name="T47" fmla="*/ 1392 h 1472"/>
                <a:gd name="T48" fmla="*/ 1080 w 3175"/>
                <a:gd name="T49" fmla="*/ 1382 h 1472"/>
                <a:gd name="T50" fmla="*/ 1037 w 3175"/>
                <a:gd name="T51" fmla="*/ 1227 h 1472"/>
                <a:gd name="T52" fmla="*/ 940 w 3175"/>
                <a:gd name="T53" fmla="*/ 1190 h 1472"/>
                <a:gd name="T54" fmla="*/ 867 w 3175"/>
                <a:gd name="T55" fmla="*/ 1219 h 1472"/>
                <a:gd name="T56" fmla="*/ 782 w 3175"/>
                <a:gd name="T57" fmla="*/ 1087 h 1472"/>
                <a:gd name="T58" fmla="*/ 670 w 3175"/>
                <a:gd name="T59" fmla="*/ 1065 h 1472"/>
                <a:gd name="T60" fmla="*/ 462 w 3175"/>
                <a:gd name="T61" fmla="*/ 1065 h 1472"/>
                <a:gd name="T62" fmla="*/ 220 w 3175"/>
                <a:gd name="T63" fmla="*/ 1016 h 1472"/>
                <a:gd name="T64" fmla="*/ 88 w 3175"/>
                <a:gd name="T65" fmla="*/ 920 h 1472"/>
                <a:gd name="T66" fmla="*/ 39 w 3175"/>
                <a:gd name="T67" fmla="*/ 848 h 1472"/>
                <a:gd name="T68" fmla="*/ 29 w 3175"/>
                <a:gd name="T69" fmla="*/ 662 h 1472"/>
                <a:gd name="T70" fmla="*/ 0 w 3175"/>
                <a:gd name="T71" fmla="*/ 604 h 1472"/>
                <a:gd name="T72" fmla="*/ 141 w 3175"/>
                <a:gd name="T73" fmla="*/ 336 h 1472"/>
                <a:gd name="T74" fmla="*/ 247 w 3175"/>
                <a:gd name="T75" fmla="*/ 176 h 1472"/>
                <a:gd name="T76" fmla="*/ 355 w 3175"/>
                <a:gd name="T77" fmla="*/ 102 h 1472"/>
                <a:gd name="T78" fmla="*/ 376 w 3175"/>
                <a:gd name="T79" fmla="*/ 120 h 1472"/>
                <a:gd name="T80" fmla="*/ 1827 w 3175"/>
                <a:gd name="T81" fmla="*/ 0 h 1472"/>
                <a:gd name="T82" fmla="*/ 1926 w 3175"/>
                <a:gd name="T83" fmla="*/ 55 h 1472"/>
                <a:gd name="T84" fmla="*/ 2015 w 3175"/>
                <a:gd name="T85" fmla="*/ 69 h 1472"/>
                <a:gd name="T86" fmla="*/ 1929 w 3175"/>
                <a:gd name="T87" fmla="*/ 128 h 1472"/>
                <a:gd name="T88" fmla="*/ 1977 w 3175"/>
                <a:gd name="T89" fmla="*/ 166 h 1472"/>
                <a:gd name="T90" fmla="*/ 2094 w 3175"/>
                <a:gd name="T91" fmla="*/ 155 h 1472"/>
                <a:gd name="T92" fmla="*/ 2284 w 3175"/>
                <a:gd name="T93" fmla="*/ 193 h 1472"/>
                <a:gd name="T94" fmla="*/ 2217 w 3175"/>
                <a:gd name="T95" fmla="*/ 204 h 1472"/>
                <a:gd name="T96" fmla="*/ 2087 w 3175"/>
                <a:gd name="T97" fmla="*/ 264 h 1472"/>
                <a:gd name="T98" fmla="*/ 2021 w 3175"/>
                <a:gd name="T99" fmla="*/ 355 h 1472"/>
                <a:gd name="T100" fmla="*/ 2012 w 3175"/>
                <a:gd name="T101" fmla="*/ 451 h 1472"/>
                <a:gd name="T102" fmla="*/ 2076 w 3175"/>
                <a:gd name="T103" fmla="*/ 417 h 1472"/>
                <a:gd name="T104" fmla="*/ 2205 w 3175"/>
                <a:gd name="T105" fmla="*/ 252 h 1472"/>
                <a:gd name="T106" fmla="*/ 2267 w 3175"/>
                <a:gd name="T107" fmla="*/ 303 h 1472"/>
                <a:gd name="T108" fmla="*/ 2299 w 3175"/>
                <a:gd name="T109" fmla="*/ 394 h 1472"/>
                <a:gd name="T110" fmla="*/ 2206 w 3175"/>
                <a:gd name="T111" fmla="*/ 454 h 1472"/>
                <a:gd name="T112" fmla="*/ 2317 w 3175"/>
                <a:gd name="T113" fmla="*/ 457 h 1472"/>
                <a:gd name="T114" fmla="*/ 2570 w 3175"/>
                <a:gd name="T115" fmla="*/ 373 h 1472"/>
                <a:gd name="T116" fmla="*/ 2730 w 3175"/>
                <a:gd name="T117" fmla="*/ 252 h 1472"/>
                <a:gd name="T118" fmla="*/ 3016 w 3175"/>
                <a:gd name="T119" fmla="*/ 203 h 1472"/>
                <a:gd name="T120" fmla="*/ 3136 w 3175"/>
                <a:gd name="T121" fmla="*/ 118 h 1472"/>
                <a:gd name="T122" fmla="*/ 3149 w 3175"/>
                <a:gd name="T123" fmla="*/ 184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75" h="1472">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9" y="394"/>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grpFill/>
            <a:ln w="9525" cmpd="sng">
              <a:solidFill>
                <a:srgbClr val="FFFFFF"/>
              </a:solidFill>
              <a:prstDash val="solid"/>
              <a:round/>
              <a:headEnd/>
              <a:tailEnd/>
            </a:ln>
          </p:spPr>
          <p:txBody>
            <a:bodyPr/>
            <a:lstStyle/>
            <a:p>
              <a:endParaRPr lang="en-GB" sz="600" dirty="0">
                <a:solidFill>
                  <a:srgbClr val="FFFFFF"/>
                </a:solidFill>
                <a:latin typeface="Calibri" pitchFamily="34" charset="0"/>
              </a:endParaRPr>
            </a:p>
            <a:p>
              <a:endParaRPr lang="en-GB" sz="1500" dirty="0">
                <a:solidFill>
                  <a:srgbClr val="FFFFFF"/>
                </a:solidFill>
                <a:latin typeface="Calibri" pitchFamily="34" charset="0"/>
              </a:endParaRPr>
            </a:p>
          </p:txBody>
        </p:sp>
        <p:sp>
          <p:nvSpPr>
            <p:cNvPr id="24" name="Freeform 7"/>
            <p:cNvSpPr>
              <a:spLocks/>
            </p:cNvSpPr>
            <p:nvPr>
              <p:custDataLst>
                <p:tags r:id="rId4"/>
              </p:custDataLst>
            </p:nvPr>
          </p:nvSpPr>
          <p:spPr bwMode="auto">
            <a:xfrm>
              <a:off x="2295729" y="4399008"/>
              <a:ext cx="339725" cy="590550"/>
            </a:xfrm>
            <a:custGeom>
              <a:avLst/>
              <a:gdLst>
                <a:gd name="T0" fmla="*/ 583 w 784"/>
                <a:gd name="T1" fmla="*/ 277 h 1128"/>
                <a:gd name="T2" fmla="*/ 549 w 784"/>
                <a:gd name="T3" fmla="*/ 295 h 1128"/>
                <a:gd name="T4" fmla="*/ 484 w 784"/>
                <a:gd name="T5" fmla="*/ 387 h 1128"/>
                <a:gd name="T6" fmla="*/ 465 w 784"/>
                <a:gd name="T7" fmla="*/ 457 h 1128"/>
                <a:gd name="T8" fmla="*/ 481 w 784"/>
                <a:gd name="T9" fmla="*/ 522 h 1128"/>
                <a:gd name="T10" fmla="*/ 530 w 784"/>
                <a:gd name="T11" fmla="*/ 591 h 1128"/>
                <a:gd name="T12" fmla="*/ 579 w 784"/>
                <a:gd name="T13" fmla="*/ 616 h 1128"/>
                <a:gd name="T14" fmla="*/ 625 w 784"/>
                <a:gd name="T15" fmla="*/ 600 h 1128"/>
                <a:gd name="T16" fmla="*/ 654 w 784"/>
                <a:gd name="T17" fmla="*/ 653 h 1128"/>
                <a:gd name="T18" fmla="*/ 672 w 784"/>
                <a:gd name="T19" fmla="*/ 683 h 1128"/>
                <a:gd name="T20" fmla="*/ 714 w 784"/>
                <a:gd name="T21" fmla="*/ 687 h 1128"/>
                <a:gd name="T22" fmla="*/ 749 w 784"/>
                <a:gd name="T23" fmla="*/ 712 h 1128"/>
                <a:gd name="T24" fmla="*/ 770 w 784"/>
                <a:gd name="T25" fmla="*/ 756 h 1128"/>
                <a:gd name="T26" fmla="*/ 761 w 784"/>
                <a:gd name="T27" fmla="*/ 790 h 1128"/>
                <a:gd name="T28" fmla="*/ 760 w 784"/>
                <a:gd name="T29" fmla="*/ 825 h 1128"/>
                <a:gd name="T30" fmla="*/ 772 w 784"/>
                <a:gd name="T31" fmla="*/ 882 h 1128"/>
                <a:gd name="T32" fmla="*/ 758 w 784"/>
                <a:gd name="T33" fmla="*/ 932 h 1128"/>
                <a:gd name="T34" fmla="*/ 770 w 784"/>
                <a:gd name="T35" fmla="*/ 994 h 1128"/>
                <a:gd name="T36" fmla="*/ 763 w 784"/>
                <a:gd name="T37" fmla="*/ 1054 h 1128"/>
                <a:gd name="T38" fmla="*/ 691 w 784"/>
                <a:gd name="T39" fmla="*/ 1122 h 1128"/>
                <a:gd name="T40" fmla="*/ 648 w 784"/>
                <a:gd name="T41" fmla="*/ 1103 h 1128"/>
                <a:gd name="T42" fmla="*/ 602 w 784"/>
                <a:gd name="T43" fmla="*/ 1056 h 1128"/>
                <a:gd name="T44" fmla="*/ 463 w 784"/>
                <a:gd name="T45" fmla="*/ 998 h 1128"/>
                <a:gd name="T46" fmla="*/ 425 w 784"/>
                <a:gd name="T47" fmla="*/ 967 h 1128"/>
                <a:gd name="T48" fmla="*/ 331 w 784"/>
                <a:gd name="T49" fmla="*/ 894 h 1128"/>
                <a:gd name="T50" fmla="*/ 318 w 784"/>
                <a:gd name="T51" fmla="*/ 867 h 1128"/>
                <a:gd name="T52" fmla="*/ 328 w 784"/>
                <a:gd name="T53" fmla="*/ 815 h 1128"/>
                <a:gd name="T54" fmla="*/ 290 w 784"/>
                <a:gd name="T55" fmla="*/ 778 h 1128"/>
                <a:gd name="T56" fmla="*/ 259 w 784"/>
                <a:gd name="T57" fmla="*/ 745 h 1128"/>
                <a:gd name="T58" fmla="*/ 243 w 784"/>
                <a:gd name="T59" fmla="*/ 689 h 1128"/>
                <a:gd name="T60" fmla="*/ 153 w 784"/>
                <a:gd name="T61" fmla="*/ 530 h 1128"/>
                <a:gd name="T62" fmla="*/ 120 w 784"/>
                <a:gd name="T63" fmla="*/ 487 h 1128"/>
                <a:gd name="T64" fmla="*/ 90 w 784"/>
                <a:gd name="T65" fmla="*/ 432 h 1128"/>
                <a:gd name="T66" fmla="*/ 22 w 784"/>
                <a:gd name="T67" fmla="*/ 397 h 1128"/>
                <a:gd name="T68" fmla="*/ 0 w 784"/>
                <a:gd name="T69" fmla="*/ 363 h 1128"/>
                <a:gd name="T70" fmla="*/ 13 w 784"/>
                <a:gd name="T71" fmla="*/ 276 h 1128"/>
                <a:gd name="T72" fmla="*/ 28 w 784"/>
                <a:gd name="T73" fmla="*/ 246 h 1128"/>
                <a:gd name="T74" fmla="*/ 72 w 784"/>
                <a:gd name="T75" fmla="*/ 222 h 1128"/>
                <a:gd name="T76" fmla="*/ 95 w 784"/>
                <a:gd name="T77" fmla="*/ 272 h 1128"/>
                <a:gd name="T78" fmla="*/ 158 w 784"/>
                <a:gd name="T79" fmla="*/ 307 h 1128"/>
                <a:gd name="T80" fmla="*/ 184 w 784"/>
                <a:gd name="T81" fmla="*/ 271 h 1128"/>
                <a:gd name="T82" fmla="*/ 201 w 784"/>
                <a:gd name="T83" fmla="*/ 225 h 1128"/>
                <a:gd name="T84" fmla="*/ 270 w 784"/>
                <a:gd name="T85" fmla="*/ 170 h 1128"/>
                <a:gd name="T86" fmla="*/ 344 w 784"/>
                <a:gd name="T87" fmla="*/ 120 h 1128"/>
                <a:gd name="T88" fmla="*/ 357 w 784"/>
                <a:gd name="T89" fmla="*/ 70 h 1128"/>
                <a:gd name="T90" fmla="*/ 347 w 784"/>
                <a:gd name="T91" fmla="*/ 5 h 1128"/>
                <a:gd name="T92" fmla="*/ 422 w 784"/>
                <a:gd name="T93" fmla="*/ 53 h 1128"/>
                <a:gd name="T94" fmla="*/ 467 w 784"/>
                <a:gd name="T95" fmla="*/ 107 h 1128"/>
                <a:gd name="T96" fmla="*/ 506 w 784"/>
                <a:gd name="T97" fmla="*/ 154 h 1128"/>
                <a:gd name="T98" fmla="*/ 561 w 784"/>
                <a:gd name="T99" fmla="*/ 157 h 1128"/>
                <a:gd name="T100" fmla="*/ 617 w 784"/>
                <a:gd name="T101" fmla="*/ 149 h 1128"/>
                <a:gd name="T102" fmla="*/ 640 w 784"/>
                <a:gd name="T103" fmla="*/ 156 h 1128"/>
                <a:gd name="T104" fmla="*/ 654 w 784"/>
                <a:gd name="T105" fmla="*/ 193 h 1128"/>
                <a:gd name="T106" fmla="*/ 627 w 784"/>
                <a:gd name="T107" fmla="*/ 210 h 1128"/>
                <a:gd name="T108" fmla="*/ 627 w 784"/>
                <a:gd name="T109" fmla="*/ 240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4" h="1128">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5" name="Freeform 8"/>
            <p:cNvSpPr>
              <a:spLocks/>
            </p:cNvSpPr>
            <p:nvPr>
              <p:custDataLst>
                <p:tags r:id="rId5"/>
              </p:custDataLst>
            </p:nvPr>
          </p:nvSpPr>
          <p:spPr bwMode="auto">
            <a:xfrm>
              <a:off x="2595767" y="4962570"/>
              <a:ext cx="261937" cy="1130300"/>
            </a:xfrm>
            <a:custGeom>
              <a:avLst/>
              <a:gdLst>
                <a:gd name="T0" fmla="*/ 418 w 598"/>
                <a:gd name="T1" fmla="*/ 2021 h 2158"/>
                <a:gd name="T2" fmla="*/ 342 w 598"/>
                <a:gd name="T3" fmla="*/ 1955 h 2158"/>
                <a:gd name="T4" fmla="*/ 339 w 598"/>
                <a:gd name="T5" fmla="*/ 1893 h 2158"/>
                <a:gd name="T6" fmla="*/ 345 w 598"/>
                <a:gd name="T7" fmla="*/ 1843 h 2158"/>
                <a:gd name="T8" fmla="*/ 362 w 598"/>
                <a:gd name="T9" fmla="*/ 1791 h 2158"/>
                <a:gd name="T10" fmla="*/ 354 w 598"/>
                <a:gd name="T11" fmla="*/ 1740 h 2158"/>
                <a:gd name="T12" fmla="*/ 332 w 598"/>
                <a:gd name="T13" fmla="*/ 1683 h 2158"/>
                <a:gd name="T14" fmla="*/ 303 w 598"/>
                <a:gd name="T15" fmla="*/ 1581 h 2158"/>
                <a:gd name="T16" fmla="*/ 226 w 598"/>
                <a:gd name="T17" fmla="*/ 1460 h 2158"/>
                <a:gd name="T18" fmla="*/ 206 w 598"/>
                <a:gd name="T19" fmla="*/ 1381 h 2158"/>
                <a:gd name="T20" fmla="*/ 217 w 598"/>
                <a:gd name="T21" fmla="*/ 1299 h 2158"/>
                <a:gd name="T22" fmla="*/ 208 w 598"/>
                <a:gd name="T23" fmla="*/ 1235 h 2158"/>
                <a:gd name="T24" fmla="*/ 185 w 598"/>
                <a:gd name="T25" fmla="*/ 1165 h 2158"/>
                <a:gd name="T26" fmla="*/ 211 w 598"/>
                <a:gd name="T27" fmla="*/ 1123 h 2158"/>
                <a:gd name="T28" fmla="*/ 195 w 598"/>
                <a:gd name="T29" fmla="*/ 1082 h 2158"/>
                <a:gd name="T30" fmla="*/ 211 w 598"/>
                <a:gd name="T31" fmla="*/ 1025 h 2158"/>
                <a:gd name="T32" fmla="*/ 210 w 598"/>
                <a:gd name="T33" fmla="*/ 993 h 2158"/>
                <a:gd name="T34" fmla="*/ 187 w 598"/>
                <a:gd name="T35" fmla="*/ 927 h 2158"/>
                <a:gd name="T36" fmla="*/ 136 w 598"/>
                <a:gd name="T37" fmla="*/ 852 h 2158"/>
                <a:gd name="T38" fmla="*/ 134 w 598"/>
                <a:gd name="T39" fmla="*/ 686 h 2158"/>
                <a:gd name="T40" fmla="*/ 183 w 598"/>
                <a:gd name="T41" fmla="*/ 584 h 2158"/>
                <a:gd name="T42" fmla="*/ 189 w 598"/>
                <a:gd name="T43" fmla="*/ 522 h 2158"/>
                <a:gd name="T44" fmla="*/ 160 w 598"/>
                <a:gd name="T45" fmla="*/ 459 h 2158"/>
                <a:gd name="T46" fmla="*/ 182 w 598"/>
                <a:gd name="T47" fmla="*/ 406 h 2158"/>
                <a:gd name="T48" fmla="*/ 229 w 598"/>
                <a:gd name="T49" fmla="*/ 346 h 2158"/>
                <a:gd name="T50" fmla="*/ 200 w 598"/>
                <a:gd name="T51" fmla="*/ 308 h 2158"/>
                <a:gd name="T52" fmla="*/ 148 w 598"/>
                <a:gd name="T53" fmla="*/ 222 h 2158"/>
                <a:gd name="T54" fmla="*/ 129 w 598"/>
                <a:gd name="T55" fmla="*/ 125 h 2158"/>
                <a:gd name="T56" fmla="*/ 91 w 598"/>
                <a:gd name="T57" fmla="*/ 37 h 2158"/>
                <a:gd name="T58" fmla="*/ 0 w 598"/>
                <a:gd name="T59" fmla="*/ 44 h 2158"/>
                <a:gd name="T60" fmla="*/ 31 w 598"/>
                <a:gd name="T61" fmla="*/ 200 h 2158"/>
                <a:gd name="T62" fmla="*/ 42 w 598"/>
                <a:gd name="T63" fmla="*/ 304 h 2158"/>
                <a:gd name="T64" fmla="*/ 27 w 598"/>
                <a:gd name="T65" fmla="*/ 374 h 2158"/>
                <a:gd name="T66" fmla="*/ 52 w 598"/>
                <a:gd name="T67" fmla="*/ 524 h 2158"/>
                <a:gd name="T68" fmla="*/ 46 w 598"/>
                <a:gd name="T69" fmla="*/ 649 h 2158"/>
                <a:gd name="T70" fmla="*/ 36 w 598"/>
                <a:gd name="T71" fmla="*/ 718 h 2158"/>
                <a:gd name="T72" fmla="*/ 52 w 598"/>
                <a:gd name="T73" fmla="*/ 767 h 2158"/>
                <a:gd name="T74" fmla="*/ 64 w 598"/>
                <a:gd name="T75" fmla="*/ 871 h 2158"/>
                <a:gd name="T76" fmla="*/ 81 w 598"/>
                <a:gd name="T77" fmla="*/ 913 h 2158"/>
                <a:gd name="T78" fmla="*/ 73 w 598"/>
                <a:gd name="T79" fmla="*/ 1045 h 2158"/>
                <a:gd name="T80" fmla="*/ 63 w 598"/>
                <a:gd name="T81" fmla="*/ 1152 h 2158"/>
                <a:gd name="T82" fmla="*/ 40 w 598"/>
                <a:gd name="T83" fmla="*/ 1188 h 2158"/>
                <a:gd name="T84" fmla="*/ 60 w 598"/>
                <a:gd name="T85" fmla="*/ 1258 h 2158"/>
                <a:gd name="T86" fmla="*/ 106 w 598"/>
                <a:gd name="T87" fmla="*/ 1343 h 2158"/>
                <a:gd name="T88" fmla="*/ 93 w 598"/>
                <a:gd name="T89" fmla="*/ 1396 h 2158"/>
                <a:gd name="T90" fmla="*/ 106 w 598"/>
                <a:gd name="T91" fmla="*/ 1449 h 2158"/>
                <a:gd name="T92" fmla="*/ 164 w 598"/>
                <a:gd name="T93" fmla="*/ 1467 h 2158"/>
                <a:gd name="T94" fmla="*/ 209 w 598"/>
                <a:gd name="T95" fmla="*/ 1621 h 2158"/>
                <a:gd name="T96" fmla="*/ 227 w 598"/>
                <a:gd name="T97" fmla="*/ 1709 h 2158"/>
                <a:gd name="T98" fmla="*/ 151 w 598"/>
                <a:gd name="T99" fmla="*/ 1749 h 2158"/>
                <a:gd name="T100" fmla="*/ 207 w 598"/>
                <a:gd name="T101" fmla="*/ 1776 h 2158"/>
                <a:gd name="T102" fmla="*/ 250 w 598"/>
                <a:gd name="T103" fmla="*/ 1820 h 2158"/>
                <a:gd name="T104" fmla="*/ 275 w 598"/>
                <a:gd name="T105" fmla="*/ 1871 h 2158"/>
                <a:gd name="T106" fmla="*/ 308 w 598"/>
                <a:gd name="T107" fmla="*/ 1961 h 2158"/>
                <a:gd name="T108" fmla="*/ 359 w 598"/>
                <a:gd name="T109" fmla="*/ 2013 h 2158"/>
                <a:gd name="T110" fmla="*/ 393 w 598"/>
                <a:gd name="T111" fmla="*/ 2048 h 2158"/>
                <a:gd name="T112" fmla="*/ 424 w 598"/>
                <a:gd name="T113" fmla="*/ 2074 h 2158"/>
                <a:gd name="T114" fmla="*/ 465 w 598"/>
                <a:gd name="T115" fmla="*/ 2110 h 2158"/>
                <a:gd name="T116" fmla="*/ 519 w 598"/>
                <a:gd name="T117" fmla="*/ 2140 h 2158"/>
                <a:gd name="T118" fmla="*/ 538 w 598"/>
                <a:gd name="T119" fmla="*/ 2151 h 2158"/>
                <a:gd name="T120" fmla="*/ 586 w 598"/>
                <a:gd name="T121" fmla="*/ 2098 h 2158"/>
                <a:gd name="T122" fmla="*/ 591 w 598"/>
                <a:gd name="T123" fmla="*/ 2071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8" h="2158">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6" name="Freeform 9"/>
            <p:cNvSpPr>
              <a:spLocks/>
            </p:cNvSpPr>
            <p:nvPr>
              <p:custDataLst>
                <p:tags r:id="rId6"/>
              </p:custDataLst>
            </p:nvPr>
          </p:nvSpPr>
          <p:spPr bwMode="auto">
            <a:xfrm>
              <a:off x="2478489" y="4234507"/>
              <a:ext cx="966787" cy="1203325"/>
            </a:xfrm>
            <a:custGeom>
              <a:avLst/>
              <a:gdLst>
                <a:gd name="T0" fmla="*/ 440 w 2226"/>
                <a:gd name="T1" fmla="*/ 896 h 2292"/>
                <a:gd name="T2" fmla="*/ 505 w 2226"/>
                <a:gd name="T3" fmla="*/ 985 h 2292"/>
                <a:gd name="T4" fmla="*/ 572 w 2226"/>
                <a:gd name="T5" fmla="*/ 1054 h 2292"/>
                <a:gd name="T6" fmla="*/ 716 w 2226"/>
                <a:gd name="T7" fmla="*/ 1098 h 2292"/>
                <a:gd name="T8" fmla="*/ 798 w 2226"/>
                <a:gd name="T9" fmla="*/ 1204 h 2292"/>
                <a:gd name="T10" fmla="*/ 846 w 2226"/>
                <a:gd name="T11" fmla="*/ 1292 h 2292"/>
                <a:gd name="T12" fmla="*/ 939 w 2226"/>
                <a:gd name="T13" fmla="*/ 1355 h 2292"/>
                <a:gd name="T14" fmla="*/ 957 w 2226"/>
                <a:gd name="T15" fmla="*/ 1466 h 2292"/>
                <a:gd name="T16" fmla="*/ 976 w 2226"/>
                <a:gd name="T17" fmla="*/ 1541 h 2292"/>
                <a:gd name="T18" fmla="*/ 992 w 2226"/>
                <a:gd name="T19" fmla="*/ 1632 h 2292"/>
                <a:gd name="T20" fmla="*/ 1131 w 2226"/>
                <a:gd name="T21" fmla="*/ 1698 h 2292"/>
                <a:gd name="T22" fmla="*/ 1193 w 2226"/>
                <a:gd name="T23" fmla="*/ 1805 h 2292"/>
                <a:gd name="T24" fmla="*/ 1243 w 2226"/>
                <a:gd name="T25" fmla="*/ 1864 h 2292"/>
                <a:gd name="T26" fmla="*/ 1183 w 2226"/>
                <a:gd name="T27" fmla="*/ 2003 h 2292"/>
                <a:gd name="T28" fmla="*/ 1084 w 2226"/>
                <a:gd name="T29" fmla="*/ 2128 h 2292"/>
                <a:gd name="T30" fmla="*/ 1180 w 2226"/>
                <a:gd name="T31" fmla="*/ 2161 h 2292"/>
                <a:gd name="T32" fmla="*/ 1296 w 2226"/>
                <a:gd name="T33" fmla="*/ 2234 h 2292"/>
                <a:gd name="T34" fmla="*/ 1419 w 2226"/>
                <a:gd name="T35" fmla="*/ 2198 h 2292"/>
                <a:gd name="T36" fmla="*/ 1518 w 2226"/>
                <a:gd name="T37" fmla="*/ 2036 h 2292"/>
                <a:gd name="T38" fmla="*/ 1512 w 2226"/>
                <a:gd name="T39" fmla="*/ 1918 h 2292"/>
                <a:gd name="T40" fmla="*/ 1561 w 2226"/>
                <a:gd name="T41" fmla="*/ 1793 h 2292"/>
                <a:gd name="T42" fmla="*/ 1706 w 2226"/>
                <a:gd name="T43" fmla="*/ 1727 h 2292"/>
                <a:gd name="T44" fmla="*/ 1798 w 2226"/>
                <a:gd name="T45" fmla="*/ 1681 h 2292"/>
                <a:gd name="T46" fmla="*/ 1897 w 2226"/>
                <a:gd name="T47" fmla="*/ 1641 h 2292"/>
                <a:gd name="T48" fmla="*/ 1982 w 2226"/>
                <a:gd name="T49" fmla="*/ 1400 h 2292"/>
                <a:gd name="T50" fmla="*/ 2014 w 2226"/>
                <a:gd name="T51" fmla="*/ 1288 h 2292"/>
                <a:gd name="T52" fmla="*/ 2002 w 2226"/>
                <a:gd name="T53" fmla="*/ 1090 h 2292"/>
                <a:gd name="T54" fmla="*/ 2073 w 2226"/>
                <a:gd name="T55" fmla="*/ 1009 h 2292"/>
                <a:gd name="T56" fmla="*/ 2190 w 2226"/>
                <a:gd name="T57" fmla="*/ 877 h 2292"/>
                <a:gd name="T58" fmla="*/ 2222 w 2226"/>
                <a:gd name="T59" fmla="*/ 732 h 2292"/>
                <a:gd name="T60" fmla="*/ 2157 w 2226"/>
                <a:gd name="T61" fmla="*/ 599 h 2292"/>
                <a:gd name="T62" fmla="*/ 2059 w 2226"/>
                <a:gd name="T63" fmla="*/ 563 h 2292"/>
                <a:gd name="T64" fmla="*/ 1921 w 2226"/>
                <a:gd name="T65" fmla="*/ 462 h 2292"/>
                <a:gd name="T66" fmla="*/ 1742 w 2226"/>
                <a:gd name="T67" fmla="*/ 450 h 2292"/>
                <a:gd name="T68" fmla="*/ 1670 w 2226"/>
                <a:gd name="T69" fmla="*/ 447 h 2292"/>
                <a:gd name="T70" fmla="*/ 1636 w 2226"/>
                <a:gd name="T71" fmla="*/ 394 h 2292"/>
                <a:gd name="T72" fmla="*/ 1512 w 2226"/>
                <a:gd name="T73" fmla="*/ 348 h 2292"/>
                <a:gd name="T74" fmla="*/ 1411 w 2226"/>
                <a:gd name="T75" fmla="*/ 409 h 2292"/>
                <a:gd name="T76" fmla="*/ 1338 w 2226"/>
                <a:gd name="T77" fmla="*/ 405 h 2292"/>
                <a:gd name="T78" fmla="*/ 1247 w 2226"/>
                <a:gd name="T79" fmla="*/ 384 h 2292"/>
                <a:gd name="T80" fmla="*/ 1317 w 2226"/>
                <a:gd name="T81" fmla="*/ 268 h 2292"/>
                <a:gd name="T82" fmla="*/ 1338 w 2226"/>
                <a:gd name="T83" fmla="*/ 184 h 2292"/>
                <a:gd name="T84" fmla="*/ 1291 w 2226"/>
                <a:gd name="T85" fmla="*/ 68 h 2292"/>
                <a:gd name="T86" fmla="*/ 1124 w 2226"/>
                <a:gd name="T87" fmla="*/ 135 h 2292"/>
                <a:gd name="T88" fmla="*/ 1003 w 2226"/>
                <a:gd name="T89" fmla="*/ 170 h 2292"/>
                <a:gd name="T90" fmla="*/ 960 w 2226"/>
                <a:gd name="T91" fmla="*/ 187 h 2292"/>
                <a:gd name="T92" fmla="*/ 812 w 2226"/>
                <a:gd name="T93" fmla="*/ 176 h 2292"/>
                <a:gd name="T94" fmla="*/ 811 w 2226"/>
                <a:gd name="T95" fmla="*/ 67 h 2292"/>
                <a:gd name="T96" fmla="*/ 745 w 2226"/>
                <a:gd name="T97" fmla="*/ 0 h 2292"/>
                <a:gd name="T98" fmla="*/ 700 w 2226"/>
                <a:gd name="T99" fmla="*/ 31 h 2292"/>
                <a:gd name="T100" fmla="*/ 589 w 2226"/>
                <a:gd name="T101" fmla="*/ 70 h 2292"/>
                <a:gd name="T102" fmla="*/ 560 w 2226"/>
                <a:gd name="T103" fmla="*/ 198 h 2292"/>
                <a:gd name="T104" fmla="*/ 453 w 2226"/>
                <a:gd name="T105" fmla="*/ 258 h 2292"/>
                <a:gd name="T106" fmla="*/ 286 w 2226"/>
                <a:gd name="T107" fmla="*/ 197 h 2292"/>
                <a:gd name="T108" fmla="*/ 253 w 2226"/>
                <a:gd name="T109" fmla="*/ 240 h 2292"/>
                <a:gd name="T110" fmla="*/ 198 w 2226"/>
                <a:gd name="T111" fmla="*/ 311 h 2292"/>
                <a:gd name="T112" fmla="*/ 246 w 2226"/>
                <a:gd name="T113" fmla="*/ 388 h 2292"/>
                <a:gd name="T114" fmla="*/ 194 w 2226"/>
                <a:gd name="T115" fmla="*/ 560 h 2292"/>
                <a:gd name="T116" fmla="*/ 100 w 2226"/>
                <a:gd name="T117" fmla="*/ 567 h 2292"/>
                <a:gd name="T118" fmla="*/ 16 w 2226"/>
                <a:gd name="T119" fmla="*/ 687 h 2292"/>
                <a:gd name="T120" fmla="*/ 22 w 2226"/>
                <a:gd name="T121" fmla="*/ 824 h 2292"/>
                <a:gd name="T122" fmla="*/ 120 w 2226"/>
                <a:gd name="T123" fmla="*/ 905 h 2292"/>
                <a:gd name="T124" fmla="*/ 191 w 2226"/>
                <a:gd name="T125" fmla="*/ 949 h 2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26" h="2292">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grpFill/>
            <a:ln w="9525" cap="flat" cmpd="sng">
              <a:solidFill>
                <a:srgbClr val="FFFFFF"/>
              </a:solidFill>
              <a:prstDash val="solid"/>
              <a:round/>
              <a:headEnd type="none" w="med" len="med"/>
              <a:tailEnd type="none" w="med" len="med"/>
            </a:ln>
            <a:effectLst/>
          </p:spPr>
          <p:txBody>
            <a:bodyPr/>
            <a:lstStyle/>
            <a:p>
              <a:endParaRPr lang="en-GB" sz="750" dirty="0">
                <a:solidFill>
                  <a:srgbClr val="FFFFFF"/>
                </a:solidFill>
                <a:latin typeface="Calibri" pitchFamily="34" charset="0"/>
              </a:endParaRPr>
            </a:p>
            <a:p>
              <a:r>
                <a:rPr lang="en-GB" sz="1500" dirty="0">
                  <a:solidFill>
                    <a:srgbClr val="FFFFFF"/>
                  </a:solidFill>
                  <a:latin typeface="Calibri" pitchFamily="34" charset="0"/>
                </a:rPr>
                <a:t>  </a:t>
              </a:r>
            </a:p>
          </p:txBody>
        </p:sp>
        <p:sp>
          <p:nvSpPr>
            <p:cNvPr id="27" name="Freeform 10"/>
            <p:cNvSpPr>
              <a:spLocks/>
            </p:cNvSpPr>
            <p:nvPr>
              <p:custDataLst>
                <p:tags r:id="rId7"/>
              </p:custDataLst>
            </p:nvPr>
          </p:nvSpPr>
          <p:spPr bwMode="auto">
            <a:xfrm>
              <a:off x="4613474" y="3190930"/>
              <a:ext cx="69850" cy="49213"/>
            </a:xfrm>
            <a:custGeom>
              <a:avLst/>
              <a:gdLst>
                <a:gd name="T0" fmla="*/ 94 w 161"/>
                <a:gd name="T1" fmla="*/ 0 h 93"/>
                <a:gd name="T2" fmla="*/ 107 w 161"/>
                <a:gd name="T3" fmla="*/ 18 h 93"/>
                <a:gd name="T4" fmla="*/ 112 w 161"/>
                <a:gd name="T5" fmla="*/ 12 h 93"/>
                <a:gd name="T6" fmla="*/ 117 w 161"/>
                <a:gd name="T7" fmla="*/ 8 h 93"/>
                <a:gd name="T8" fmla="*/ 122 w 161"/>
                <a:gd name="T9" fmla="*/ 5 h 93"/>
                <a:gd name="T10" fmla="*/ 127 w 161"/>
                <a:gd name="T11" fmla="*/ 3 h 93"/>
                <a:gd name="T12" fmla="*/ 137 w 161"/>
                <a:gd name="T13" fmla="*/ 1 h 93"/>
                <a:gd name="T14" fmla="*/ 148 w 161"/>
                <a:gd name="T15" fmla="*/ 0 h 93"/>
                <a:gd name="T16" fmla="*/ 151 w 161"/>
                <a:gd name="T17" fmla="*/ 0 h 93"/>
                <a:gd name="T18" fmla="*/ 161 w 161"/>
                <a:gd name="T19" fmla="*/ 0 h 93"/>
                <a:gd name="T20" fmla="*/ 161 w 161"/>
                <a:gd name="T21" fmla="*/ 92 h 93"/>
                <a:gd name="T22" fmla="*/ 155 w 161"/>
                <a:gd name="T23" fmla="*/ 93 h 93"/>
                <a:gd name="T24" fmla="*/ 150 w 161"/>
                <a:gd name="T25" fmla="*/ 93 h 93"/>
                <a:gd name="T26" fmla="*/ 145 w 161"/>
                <a:gd name="T27" fmla="*/ 92 h 93"/>
                <a:gd name="T28" fmla="*/ 140 w 161"/>
                <a:gd name="T29" fmla="*/ 91 h 93"/>
                <a:gd name="T30" fmla="*/ 129 w 161"/>
                <a:gd name="T31" fmla="*/ 88 h 93"/>
                <a:gd name="T32" fmla="*/ 120 w 161"/>
                <a:gd name="T33" fmla="*/ 82 h 93"/>
                <a:gd name="T34" fmla="*/ 111 w 161"/>
                <a:gd name="T35" fmla="*/ 75 h 93"/>
                <a:gd name="T36" fmla="*/ 104 w 161"/>
                <a:gd name="T37" fmla="*/ 67 h 93"/>
                <a:gd name="T38" fmla="*/ 97 w 161"/>
                <a:gd name="T39" fmla="*/ 59 h 93"/>
                <a:gd name="T40" fmla="*/ 94 w 161"/>
                <a:gd name="T41" fmla="*/ 49 h 93"/>
                <a:gd name="T42" fmla="*/ 92 w 161"/>
                <a:gd name="T43" fmla="*/ 50 h 93"/>
                <a:gd name="T44" fmla="*/ 89 w 161"/>
                <a:gd name="T45" fmla="*/ 51 h 93"/>
                <a:gd name="T46" fmla="*/ 86 w 161"/>
                <a:gd name="T47" fmla="*/ 51 h 93"/>
                <a:gd name="T48" fmla="*/ 84 w 161"/>
                <a:gd name="T49" fmla="*/ 51 h 93"/>
                <a:gd name="T50" fmla="*/ 78 w 161"/>
                <a:gd name="T51" fmla="*/ 50 h 93"/>
                <a:gd name="T52" fmla="*/ 74 w 161"/>
                <a:gd name="T53" fmla="*/ 49 h 93"/>
                <a:gd name="T54" fmla="*/ 65 w 161"/>
                <a:gd name="T55" fmla="*/ 48 h 93"/>
                <a:gd name="T56" fmla="*/ 55 w 161"/>
                <a:gd name="T57" fmla="*/ 45 h 93"/>
                <a:gd name="T58" fmla="*/ 44 w 161"/>
                <a:gd name="T59" fmla="*/ 40 h 93"/>
                <a:gd name="T60" fmla="*/ 32 w 161"/>
                <a:gd name="T61" fmla="*/ 34 h 93"/>
                <a:gd name="T62" fmla="*/ 21 w 161"/>
                <a:gd name="T63" fmla="*/ 26 h 93"/>
                <a:gd name="T64" fmla="*/ 12 w 161"/>
                <a:gd name="T65" fmla="*/ 18 h 93"/>
                <a:gd name="T66" fmla="*/ 8 w 161"/>
                <a:gd name="T67" fmla="*/ 14 h 93"/>
                <a:gd name="T68" fmla="*/ 5 w 161"/>
                <a:gd name="T69" fmla="*/ 9 h 93"/>
                <a:gd name="T70" fmla="*/ 3 w 161"/>
                <a:gd name="T71" fmla="*/ 5 h 93"/>
                <a:gd name="T72" fmla="*/ 0 w 161"/>
                <a:gd name="T73" fmla="*/ 0 h 93"/>
                <a:gd name="T74" fmla="*/ 94 w 161"/>
                <a:gd name="T7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1" h="93">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8" name="Freeform 11"/>
            <p:cNvSpPr>
              <a:spLocks/>
            </p:cNvSpPr>
            <p:nvPr>
              <p:custDataLst>
                <p:tags r:id="rId8"/>
              </p:custDataLst>
            </p:nvPr>
          </p:nvSpPr>
          <p:spPr bwMode="auto">
            <a:xfrm>
              <a:off x="4111824" y="3065518"/>
              <a:ext cx="82550" cy="160337"/>
            </a:xfrm>
            <a:custGeom>
              <a:avLst/>
              <a:gdLst>
                <a:gd name="T0" fmla="*/ 38 w 192"/>
                <a:gd name="T1" fmla="*/ 3 h 307"/>
                <a:gd name="T2" fmla="*/ 37 w 192"/>
                <a:gd name="T3" fmla="*/ 0 h 307"/>
                <a:gd name="T4" fmla="*/ 57 w 192"/>
                <a:gd name="T5" fmla="*/ 3 h 307"/>
                <a:gd name="T6" fmla="*/ 110 w 192"/>
                <a:gd name="T7" fmla="*/ 14 h 307"/>
                <a:gd name="T8" fmla="*/ 155 w 192"/>
                <a:gd name="T9" fmla="*/ 25 h 307"/>
                <a:gd name="T10" fmla="*/ 181 w 192"/>
                <a:gd name="T11" fmla="*/ 28 h 307"/>
                <a:gd name="T12" fmla="*/ 192 w 192"/>
                <a:gd name="T13" fmla="*/ 35 h 307"/>
                <a:gd name="T14" fmla="*/ 188 w 192"/>
                <a:gd name="T15" fmla="*/ 47 h 307"/>
                <a:gd name="T16" fmla="*/ 175 w 192"/>
                <a:gd name="T17" fmla="*/ 82 h 307"/>
                <a:gd name="T18" fmla="*/ 158 w 192"/>
                <a:gd name="T19" fmla="*/ 127 h 307"/>
                <a:gd name="T20" fmla="*/ 147 w 192"/>
                <a:gd name="T21" fmla="*/ 165 h 307"/>
                <a:gd name="T22" fmla="*/ 146 w 192"/>
                <a:gd name="T23" fmla="*/ 207 h 307"/>
                <a:gd name="T24" fmla="*/ 144 w 192"/>
                <a:gd name="T25" fmla="*/ 249 h 307"/>
                <a:gd name="T26" fmla="*/ 134 w 192"/>
                <a:gd name="T27" fmla="*/ 277 h 307"/>
                <a:gd name="T28" fmla="*/ 106 w 192"/>
                <a:gd name="T29" fmla="*/ 296 h 307"/>
                <a:gd name="T30" fmla="*/ 83 w 192"/>
                <a:gd name="T31" fmla="*/ 303 h 307"/>
                <a:gd name="T32" fmla="*/ 72 w 192"/>
                <a:gd name="T33" fmla="*/ 307 h 307"/>
                <a:gd name="T34" fmla="*/ 52 w 192"/>
                <a:gd name="T35" fmla="*/ 305 h 307"/>
                <a:gd name="T36" fmla="*/ 32 w 192"/>
                <a:gd name="T37" fmla="*/ 291 h 307"/>
                <a:gd name="T38" fmla="*/ 30 w 192"/>
                <a:gd name="T39" fmla="*/ 277 h 307"/>
                <a:gd name="T40" fmla="*/ 22 w 192"/>
                <a:gd name="T41" fmla="*/ 257 h 307"/>
                <a:gd name="T42" fmla="*/ 10 w 192"/>
                <a:gd name="T43" fmla="*/ 231 h 307"/>
                <a:gd name="T44" fmla="*/ 2 w 192"/>
                <a:gd name="T45" fmla="*/ 211 h 307"/>
                <a:gd name="T46" fmla="*/ 0 w 192"/>
                <a:gd name="T47" fmla="*/ 197 h 307"/>
                <a:gd name="T48" fmla="*/ 0 w 192"/>
                <a:gd name="T49" fmla="*/ 180 h 307"/>
                <a:gd name="T50" fmla="*/ 2 w 192"/>
                <a:gd name="T51" fmla="*/ 165 h 307"/>
                <a:gd name="T52" fmla="*/ 11 w 192"/>
                <a:gd name="T53" fmla="*/ 145 h 307"/>
                <a:gd name="T54" fmla="*/ 33 w 192"/>
                <a:gd name="T55" fmla="*/ 109 h 307"/>
                <a:gd name="T56" fmla="*/ 48 w 192"/>
                <a:gd name="T57" fmla="*/ 81 h 307"/>
                <a:gd name="T58" fmla="*/ 52 w 192"/>
                <a:gd name="T59" fmla="*/ 62 h 307"/>
                <a:gd name="T60" fmla="*/ 53 w 192"/>
                <a:gd name="T61" fmla="*/ 41 h 307"/>
                <a:gd name="T62" fmla="*/ 55 w 192"/>
                <a:gd name="T63" fmla="*/ 30 h 307"/>
                <a:gd name="T64" fmla="*/ 57 w 192"/>
                <a:gd name="T65" fmla="*/ 26 h 307"/>
                <a:gd name="T66" fmla="*/ 60 w 192"/>
                <a:gd name="T67" fmla="*/ 22 h 307"/>
                <a:gd name="T68" fmla="*/ 44 w 192"/>
                <a:gd name="T69" fmla="*/ 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2" h="307">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29" name="Freeform 12"/>
            <p:cNvSpPr>
              <a:spLocks/>
            </p:cNvSpPr>
            <p:nvPr>
              <p:custDataLst>
                <p:tags r:id="rId9"/>
              </p:custDataLst>
            </p:nvPr>
          </p:nvSpPr>
          <p:spPr bwMode="auto">
            <a:xfrm>
              <a:off x="4192787" y="2551160"/>
              <a:ext cx="171450" cy="269875"/>
            </a:xfrm>
            <a:custGeom>
              <a:avLst/>
              <a:gdLst>
                <a:gd name="T0" fmla="*/ 26 w 398"/>
                <a:gd name="T1" fmla="*/ 2 h 518"/>
                <a:gd name="T2" fmla="*/ 95 w 398"/>
                <a:gd name="T3" fmla="*/ 13 h 518"/>
                <a:gd name="T4" fmla="*/ 116 w 398"/>
                <a:gd name="T5" fmla="*/ 23 h 518"/>
                <a:gd name="T6" fmla="*/ 80 w 398"/>
                <a:gd name="T7" fmla="*/ 47 h 518"/>
                <a:gd name="T8" fmla="*/ 64 w 398"/>
                <a:gd name="T9" fmla="*/ 62 h 518"/>
                <a:gd name="T10" fmla="*/ 77 w 398"/>
                <a:gd name="T11" fmla="*/ 69 h 518"/>
                <a:gd name="T12" fmla="*/ 167 w 398"/>
                <a:gd name="T13" fmla="*/ 79 h 518"/>
                <a:gd name="T14" fmla="*/ 210 w 398"/>
                <a:gd name="T15" fmla="*/ 109 h 518"/>
                <a:gd name="T16" fmla="*/ 154 w 398"/>
                <a:gd name="T17" fmla="*/ 127 h 518"/>
                <a:gd name="T18" fmla="*/ 147 w 398"/>
                <a:gd name="T19" fmla="*/ 138 h 518"/>
                <a:gd name="T20" fmla="*/ 191 w 398"/>
                <a:gd name="T21" fmla="*/ 143 h 518"/>
                <a:gd name="T22" fmla="*/ 211 w 398"/>
                <a:gd name="T23" fmla="*/ 156 h 518"/>
                <a:gd name="T24" fmla="*/ 243 w 398"/>
                <a:gd name="T25" fmla="*/ 191 h 518"/>
                <a:gd name="T26" fmla="*/ 258 w 398"/>
                <a:gd name="T27" fmla="*/ 212 h 518"/>
                <a:gd name="T28" fmla="*/ 260 w 398"/>
                <a:gd name="T29" fmla="*/ 237 h 518"/>
                <a:gd name="T30" fmla="*/ 272 w 398"/>
                <a:gd name="T31" fmla="*/ 254 h 518"/>
                <a:gd name="T32" fmla="*/ 286 w 398"/>
                <a:gd name="T33" fmla="*/ 279 h 518"/>
                <a:gd name="T34" fmla="*/ 306 w 398"/>
                <a:gd name="T35" fmla="*/ 297 h 518"/>
                <a:gd name="T36" fmla="*/ 327 w 398"/>
                <a:gd name="T37" fmla="*/ 320 h 518"/>
                <a:gd name="T38" fmla="*/ 346 w 398"/>
                <a:gd name="T39" fmla="*/ 337 h 518"/>
                <a:gd name="T40" fmla="*/ 370 w 398"/>
                <a:gd name="T41" fmla="*/ 341 h 518"/>
                <a:gd name="T42" fmla="*/ 396 w 398"/>
                <a:gd name="T43" fmla="*/ 365 h 518"/>
                <a:gd name="T44" fmla="*/ 395 w 398"/>
                <a:gd name="T45" fmla="*/ 395 h 518"/>
                <a:gd name="T46" fmla="*/ 382 w 398"/>
                <a:gd name="T47" fmla="*/ 404 h 518"/>
                <a:gd name="T48" fmla="*/ 367 w 398"/>
                <a:gd name="T49" fmla="*/ 415 h 518"/>
                <a:gd name="T50" fmla="*/ 368 w 398"/>
                <a:gd name="T51" fmla="*/ 426 h 518"/>
                <a:gd name="T52" fmla="*/ 376 w 398"/>
                <a:gd name="T53" fmla="*/ 443 h 518"/>
                <a:gd name="T54" fmla="*/ 359 w 398"/>
                <a:gd name="T55" fmla="*/ 463 h 518"/>
                <a:gd name="T56" fmla="*/ 146 w 398"/>
                <a:gd name="T57" fmla="*/ 500 h 518"/>
                <a:gd name="T58" fmla="*/ 68 w 398"/>
                <a:gd name="T59" fmla="*/ 508 h 518"/>
                <a:gd name="T60" fmla="*/ 53 w 398"/>
                <a:gd name="T61" fmla="*/ 518 h 518"/>
                <a:gd name="T62" fmla="*/ 58 w 398"/>
                <a:gd name="T63" fmla="*/ 493 h 518"/>
                <a:gd name="T64" fmla="*/ 71 w 398"/>
                <a:gd name="T65" fmla="*/ 476 h 518"/>
                <a:gd name="T66" fmla="*/ 114 w 398"/>
                <a:gd name="T67" fmla="*/ 458 h 518"/>
                <a:gd name="T68" fmla="*/ 172 w 398"/>
                <a:gd name="T69" fmla="*/ 439 h 518"/>
                <a:gd name="T70" fmla="*/ 179 w 398"/>
                <a:gd name="T71" fmla="*/ 426 h 518"/>
                <a:gd name="T72" fmla="*/ 171 w 398"/>
                <a:gd name="T73" fmla="*/ 434 h 518"/>
                <a:gd name="T74" fmla="*/ 111 w 398"/>
                <a:gd name="T75" fmla="*/ 432 h 518"/>
                <a:gd name="T76" fmla="*/ 76 w 398"/>
                <a:gd name="T77" fmla="*/ 420 h 518"/>
                <a:gd name="T78" fmla="*/ 77 w 398"/>
                <a:gd name="T79" fmla="*/ 402 h 518"/>
                <a:gd name="T80" fmla="*/ 95 w 398"/>
                <a:gd name="T81" fmla="*/ 391 h 518"/>
                <a:gd name="T82" fmla="*/ 87 w 398"/>
                <a:gd name="T83" fmla="*/ 352 h 518"/>
                <a:gd name="T84" fmla="*/ 105 w 398"/>
                <a:gd name="T85" fmla="*/ 329 h 518"/>
                <a:gd name="T86" fmla="*/ 154 w 398"/>
                <a:gd name="T87" fmla="*/ 309 h 518"/>
                <a:gd name="T88" fmla="*/ 172 w 398"/>
                <a:gd name="T89" fmla="*/ 291 h 518"/>
                <a:gd name="T90" fmla="*/ 148 w 398"/>
                <a:gd name="T91" fmla="*/ 271 h 518"/>
                <a:gd name="T92" fmla="*/ 139 w 398"/>
                <a:gd name="T93" fmla="*/ 247 h 518"/>
                <a:gd name="T94" fmla="*/ 94 w 398"/>
                <a:gd name="T95" fmla="*/ 239 h 518"/>
                <a:gd name="T96" fmla="*/ 80 w 398"/>
                <a:gd name="T97" fmla="*/ 216 h 518"/>
                <a:gd name="T98" fmla="*/ 90 w 398"/>
                <a:gd name="T99" fmla="*/ 192 h 518"/>
                <a:gd name="T100" fmla="*/ 100 w 398"/>
                <a:gd name="T101" fmla="*/ 168 h 518"/>
                <a:gd name="T102" fmla="*/ 73 w 398"/>
                <a:gd name="T103" fmla="*/ 186 h 518"/>
                <a:gd name="T104" fmla="*/ 22 w 398"/>
                <a:gd name="T105" fmla="*/ 162 h 518"/>
                <a:gd name="T106" fmla="*/ 20 w 398"/>
                <a:gd name="T107" fmla="*/ 142 h 518"/>
                <a:gd name="T108" fmla="*/ 14 w 398"/>
                <a:gd name="T109" fmla="*/ 131 h 518"/>
                <a:gd name="T110" fmla="*/ 20 w 398"/>
                <a:gd name="T111" fmla="*/ 63 h 518"/>
                <a:gd name="T112" fmla="*/ 19 w 398"/>
                <a:gd name="T113" fmla="*/ 49 h 518"/>
                <a:gd name="T114" fmla="*/ 4 w 398"/>
                <a:gd name="T115" fmla="*/ 40 h 518"/>
                <a:gd name="T116" fmla="*/ 20 w 398"/>
                <a:gd name="T117" fmla="*/ 19 h 518"/>
                <a:gd name="T118" fmla="*/ 3 w 398"/>
                <a:gd name="T119" fmla="*/ 9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8" h="518">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solidFill>
              <a:srgbClr val="00B050"/>
            </a:solidFill>
            <a:ln w="9525" cmpd="sng">
              <a:solidFill>
                <a:srgbClr val="FFFFFF"/>
              </a:solidFill>
              <a:prstDash val="solid"/>
              <a:round/>
              <a:headEnd/>
              <a:tailEnd/>
            </a:ln>
          </p:spPr>
          <p:txBody>
            <a:bodyPr/>
            <a:lstStyle/>
            <a:p>
              <a:endParaRPr lang="en-GB" sz="1350">
                <a:solidFill>
                  <a:srgbClr val="92D050"/>
                </a:solidFill>
              </a:endParaRPr>
            </a:p>
          </p:txBody>
        </p:sp>
        <p:sp>
          <p:nvSpPr>
            <p:cNvPr id="30" name="Freeform 13"/>
            <p:cNvSpPr>
              <a:spLocks/>
            </p:cNvSpPr>
            <p:nvPr>
              <p:custDataLst>
                <p:tags r:id="rId10"/>
              </p:custDataLst>
            </p:nvPr>
          </p:nvSpPr>
          <p:spPr bwMode="auto">
            <a:xfrm>
              <a:off x="4551564" y="2854370"/>
              <a:ext cx="169862" cy="76200"/>
            </a:xfrm>
            <a:custGeom>
              <a:avLst/>
              <a:gdLst>
                <a:gd name="T0" fmla="*/ 190 w 382"/>
                <a:gd name="T1" fmla="*/ 21 h 148"/>
                <a:gd name="T2" fmla="*/ 177 w 382"/>
                <a:gd name="T3" fmla="*/ 31 h 148"/>
                <a:gd name="T4" fmla="*/ 174 w 382"/>
                <a:gd name="T5" fmla="*/ 45 h 148"/>
                <a:gd name="T6" fmla="*/ 168 w 382"/>
                <a:gd name="T7" fmla="*/ 53 h 148"/>
                <a:gd name="T8" fmla="*/ 166 w 382"/>
                <a:gd name="T9" fmla="*/ 61 h 148"/>
                <a:gd name="T10" fmla="*/ 177 w 382"/>
                <a:gd name="T11" fmla="*/ 74 h 148"/>
                <a:gd name="T12" fmla="*/ 155 w 382"/>
                <a:gd name="T13" fmla="*/ 86 h 148"/>
                <a:gd name="T14" fmla="*/ 108 w 382"/>
                <a:gd name="T15" fmla="*/ 96 h 148"/>
                <a:gd name="T16" fmla="*/ 77 w 382"/>
                <a:gd name="T17" fmla="*/ 97 h 148"/>
                <a:gd name="T18" fmla="*/ 52 w 382"/>
                <a:gd name="T19" fmla="*/ 95 h 148"/>
                <a:gd name="T20" fmla="*/ 4 w 382"/>
                <a:gd name="T21" fmla="*/ 111 h 148"/>
                <a:gd name="T22" fmla="*/ 0 w 382"/>
                <a:gd name="T23" fmla="*/ 129 h 148"/>
                <a:gd name="T24" fmla="*/ 4 w 382"/>
                <a:gd name="T25" fmla="*/ 131 h 148"/>
                <a:gd name="T26" fmla="*/ 12 w 382"/>
                <a:gd name="T27" fmla="*/ 131 h 148"/>
                <a:gd name="T28" fmla="*/ 51 w 382"/>
                <a:gd name="T29" fmla="*/ 129 h 148"/>
                <a:gd name="T30" fmla="*/ 114 w 382"/>
                <a:gd name="T31" fmla="*/ 127 h 148"/>
                <a:gd name="T32" fmla="*/ 123 w 382"/>
                <a:gd name="T33" fmla="*/ 134 h 148"/>
                <a:gd name="T34" fmla="*/ 137 w 382"/>
                <a:gd name="T35" fmla="*/ 141 h 148"/>
                <a:gd name="T36" fmla="*/ 159 w 382"/>
                <a:gd name="T37" fmla="*/ 147 h 148"/>
                <a:gd name="T38" fmla="*/ 185 w 382"/>
                <a:gd name="T39" fmla="*/ 148 h 148"/>
                <a:gd name="T40" fmla="*/ 210 w 382"/>
                <a:gd name="T41" fmla="*/ 148 h 148"/>
                <a:gd name="T42" fmla="*/ 233 w 382"/>
                <a:gd name="T43" fmla="*/ 148 h 148"/>
                <a:gd name="T44" fmla="*/ 255 w 382"/>
                <a:gd name="T45" fmla="*/ 148 h 148"/>
                <a:gd name="T46" fmla="*/ 275 w 382"/>
                <a:gd name="T47" fmla="*/ 143 h 148"/>
                <a:gd name="T48" fmla="*/ 301 w 382"/>
                <a:gd name="T49" fmla="*/ 134 h 148"/>
                <a:gd name="T50" fmla="*/ 334 w 382"/>
                <a:gd name="T51" fmla="*/ 121 h 148"/>
                <a:gd name="T52" fmla="*/ 353 w 382"/>
                <a:gd name="T53" fmla="*/ 103 h 148"/>
                <a:gd name="T54" fmla="*/ 372 w 382"/>
                <a:gd name="T55" fmla="*/ 72 h 148"/>
                <a:gd name="T56" fmla="*/ 376 w 382"/>
                <a:gd name="T57" fmla="*/ 52 h 148"/>
                <a:gd name="T58" fmla="*/ 363 w 382"/>
                <a:gd name="T59" fmla="*/ 44 h 148"/>
                <a:gd name="T60" fmla="*/ 357 w 382"/>
                <a:gd name="T61" fmla="*/ 32 h 148"/>
                <a:gd name="T62" fmla="*/ 347 w 382"/>
                <a:gd name="T63" fmla="*/ 22 h 148"/>
                <a:gd name="T64" fmla="*/ 334 w 382"/>
                <a:gd name="T65" fmla="*/ 17 h 148"/>
                <a:gd name="T66" fmla="*/ 319 w 382"/>
                <a:gd name="T67" fmla="*/ 8 h 148"/>
                <a:gd name="T68" fmla="*/ 203 w 382"/>
                <a:gd name="T69" fmla="*/ 1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2" h="148">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1" name="Freeform 14"/>
            <p:cNvSpPr>
              <a:spLocks/>
            </p:cNvSpPr>
            <p:nvPr>
              <p:custDataLst>
                <p:tags r:id="rId11"/>
              </p:custDataLst>
            </p:nvPr>
          </p:nvSpPr>
          <p:spPr bwMode="auto">
            <a:xfrm>
              <a:off x="6043812" y="2703563"/>
              <a:ext cx="1281112" cy="1038225"/>
            </a:xfrm>
            <a:custGeom>
              <a:avLst/>
              <a:gdLst>
                <a:gd name="T0" fmla="*/ 373 w 2936"/>
                <a:gd name="T1" fmla="*/ 1071 h 1983"/>
                <a:gd name="T2" fmla="*/ 385 w 2936"/>
                <a:gd name="T3" fmla="*/ 1182 h 1983"/>
                <a:gd name="T4" fmla="*/ 478 w 2936"/>
                <a:gd name="T5" fmla="*/ 1358 h 1983"/>
                <a:gd name="T6" fmla="*/ 768 w 2936"/>
                <a:gd name="T7" fmla="*/ 1492 h 1983"/>
                <a:gd name="T8" fmla="*/ 1036 w 2936"/>
                <a:gd name="T9" fmla="*/ 1552 h 1983"/>
                <a:gd name="T10" fmla="*/ 1124 w 2936"/>
                <a:gd name="T11" fmla="*/ 1529 h 1983"/>
                <a:gd name="T12" fmla="*/ 1401 w 2936"/>
                <a:gd name="T13" fmla="*/ 1448 h 1983"/>
                <a:gd name="T14" fmla="*/ 1547 w 2936"/>
                <a:gd name="T15" fmla="*/ 1542 h 1983"/>
                <a:gd name="T16" fmla="*/ 1577 w 2936"/>
                <a:gd name="T17" fmla="*/ 1697 h 1983"/>
                <a:gd name="T18" fmla="*/ 1607 w 2936"/>
                <a:gd name="T19" fmla="*/ 1773 h 1983"/>
                <a:gd name="T20" fmla="*/ 1706 w 2936"/>
                <a:gd name="T21" fmla="*/ 1912 h 1983"/>
                <a:gd name="T22" fmla="*/ 1842 w 2936"/>
                <a:gd name="T23" fmla="*/ 1859 h 1983"/>
                <a:gd name="T24" fmla="*/ 2072 w 2936"/>
                <a:gd name="T25" fmla="*/ 1854 h 1983"/>
                <a:gd name="T26" fmla="*/ 2265 w 2936"/>
                <a:gd name="T27" fmla="*/ 1983 h 1983"/>
                <a:gd name="T28" fmla="*/ 2357 w 2936"/>
                <a:gd name="T29" fmla="*/ 1910 h 1983"/>
                <a:gd name="T30" fmla="*/ 2457 w 2936"/>
                <a:gd name="T31" fmla="*/ 1866 h 1983"/>
                <a:gd name="T32" fmla="*/ 2546 w 2936"/>
                <a:gd name="T33" fmla="*/ 1826 h 1983"/>
                <a:gd name="T34" fmla="*/ 2683 w 2936"/>
                <a:gd name="T35" fmla="*/ 1732 h 1983"/>
                <a:gd name="T36" fmla="*/ 2719 w 2936"/>
                <a:gd name="T37" fmla="*/ 1616 h 1983"/>
                <a:gd name="T38" fmla="*/ 2794 w 2936"/>
                <a:gd name="T39" fmla="*/ 1420 h 1983"/>
                <a:gd name="T40" fmla="*/ 2705 w 2936"/>
                <a:gd name="T41" fmla="*/ 1375 h 1983"/>
                <a:gd name="T42" fmla="*/ 2640 w 2936"/>
                <a:gd name="T43" fmla="*/ 1273 h 1983"/>
                <a:gd name="T44" fmla="*/ 2669 w 2936"/>
                <a:gd name="T45" fmla="*/ 1227 h 1983"/>
                <a:gd name="T46" fmla="*/ 2532 w 2936"/>
                <a:gd name="T47" fmla="*/ 1061 h 1983"/>
                <a:gd name="T48" fmla="*/ 2583 w 2936"/>
                <a:gd name="T49" fmla="*/ 993 h 1983"/>
                <a:gd name="T50" fmla="*/ 2453 w 2936"/>
                <a:gd name="T51" fmla="*/ 962 h 1983"/>
                <a:gd name="T52" fmla="*/ 2333 w 2936"/>
                <a:gd name="T53" fmla="*/ 887 h 1983"/>
                <a:gd name="T54" fmla="*/ 2368 w 2936"/>
                <a:gd name="T55" fmla="*/ 836 h 1983"/>
                <a:gd name="T56" fmla="*/ 2443 w 2936"/>
                <a:gd name="T57" fmla="*/ 756 h 1983"/>
                <a:gd name="T58" fmla="*/ 2496 w 2936"/>
                <a:gd name="T59" fmla="*/ 780 h 1983"/>
                <a:gd name="T60" fmla="*/ 2532 w 2936"/>
                <a:gd name="T61" fmla="*/ 853 h 1983"/>
                <a:gd name="T62" fmla="*/ 2689 w 2936"/>
                <a:gd name="T63" fmla="*/ 763 h 1983"/>
                <a:gd name="T64" fmla="*/ 2828 w 2936"/>
                <a:gd name="T65" fmla="*/ 673 h 1983"/>
                <a:gd name="T66" fmla="*/ 2886 w 2936"/>
                <a:gd name="T67" fmla="*/ 564 h 1983"/>
                <a:gd name="T68" fmla="*/ 2928 w 2936"/>
                <a:gd name="T69" fmla="*/ 494 h 1983"/>
                <a:gd name="T70" fmla="*/ 2893 w 2936"/>
                <a:gd name="T71" fmla="*/ 307 h 1983"/>
                <a:gd name="T72" fmla="*/ 2722 w 2936"/>
                <a:gd name="T73" fmla="*/ 341 h 1983"/>
                <a:gd name="T74" fmla="*/ 2461 w 2936"/>
                <a:gd name="T75" fmla="*/ 205 h 1983"/>
                <a:gd name="T76" fmla="*/ 2300 w 2936"/>
                <a:gd name="T77" fmla="*/ 89 h 1983"/>
                <a:gd name="T78" fmla="*/ 1980 w 2936"/>
                <a:gd name="T79" fmla="*/ 53 h 1983"/>
                <a:gd name="T80" fmla="*/ 2007 w 2936"/>
                <a:gd name="T81" fmla="*/ 155 h 1983"/>
                <a:gd name="T82" fmla="*/ 1952 w 2936"/>
                <a:gd name="T83" fmla="*/ 227 h 1983"/>
                <a:gd name="T84" fmla="*/ 2025 w 2936"/>
                <a:gd name="T85" fmla="*/ 350 h 1983"/>
                <a:gd name="T86" fmla="*/ 2146 w 2936"/>
                <a:gd name="T87" fmla="*/ 370 h 1983"/>
                <a:gd name="T88" fmla="*/ 2041 w 2936"/>
                <a:gd name="T89" fmla="*/ 455 h 1983"/>
                <a:gd name="T90" fmla="*/ 1891 w 2936"/>
                <a:gd name="T91" fmla="*/ 570 h 1983"/>
                <a:gd name="T92" fmla="*/ 1630 w 2936"/>
                <a:gd name="T93" fmla="*/ 713 h 1983"/>
                <a:gd name="T94" fmla="*/ 1228 w 2936"/>
                <a:gd name="T95" fmla="*/ 659 h 1983"/>
                <a:gd name="T96" fmla="*/ 1036 w 2936"/>
                <a:gd name="T97" fmla="*/ 560 h 1983"/>
                <a:gd name="T98" fmla="*/ 752 w 2936"/>
                <a:gd name="T99" fmla="*/ 495 h 1983"/>
                <a:gd name="T100" fmla="*/ 686 w 2936"/>
                <a:gd name="T101" fmla="*/ 379 h 1983"/>
                <a:gd name="T102" fmla="*/ 512 w 2936"/>
                <a:gd name="T103" fmla="*/ 299 h 1983"/>
                <a:gd name="T104" fmla="*/ 430 w 2936"/>
                <a:gd name="T105" fmla="*/ 311 h 1983"/>
                <a:gd name="T106" fmla="*/ 423 w 2936"/>
                <a:gd name="T107" fmla="*/ 388 h 1983"/>
                <a:gd name="T108" fmla="*/ 305 w 2936"/>
                <a:gd name="T109" fmla="*/ 382 h 1983"/>
                <a:gd name="T110" fmla="*/ 227 w 2936"/>
                <a:gd name="T111" fmla="*/ 507 h 1983"/>
                <a:gd name="T112" fmla="*/ 260 w 2936"/>
                <a:gd name="T113" fmla="*/ 595 h 1983"/>
                <a:gd name="T114" fmla="*/ 252 w 2936"/>
                <a:gd name="T115" fmla="*/ 716 h 1983"/>
                <a:gd name="T116" fmla="*/ 118 w 2936"/>
                <a:gd name="T117" fmla="*/ 781 h 1983"/>
                <a:gd name="T118" fmla="*/ 40 w 2936"/>
                <a:gd name="T119" fmla="*/ 894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36" h="1983">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grpFill/>
            <a:ln w="9525" cmpd="sng">
              <a:solidFill>
                <a:srgbClr val="FFFFFF"/>
              </a:solidFill>
              <a:prstDash val="solid"/>
              <a:round/>
              <a:headEnd/>
              <a:tailEnd/>
            </a:ln>
          </p:spPr>
          <p:txBody>
            <a:bodyPr/>
            <a:lstStyle/>
            <a:p>
              <a:endParaRPr lang="en-GB" sz="1500" dirty="0">
                <a:solidFill>
                  <a:srgbClr val="FFFFFF"/>
                </a:solidFill>
                <a:latin typeface="Calibri" pitchFamily="34" charset="0"/>
              </a:endParaRPr>
            </a:p>
            <a:p>
              <a:r>
                <a:rPr lang="en-GB" sz="1500" dirty="0">
                  <a:solidFill>
                    <a:srgbClr val="FFFFFF"/>
                  </a:solidFill>
                  <a:latin typeface="Calibri" pitchFamily="34" charset="0"/>
                </a:rPr>
                <a:t>   </a:t>
              </a:r>
            </a:p>
          </p:txBody>
        </p:sp>
        <p:sp>
          <p:nvSpPr>
            <p:cNvPr id="32" name="Freeform 15"/>
            <p:cNvSpPr>
              <a:spLocks/>
            </p:cNvSpPr>
            <p:nvPr>
              <p:custDataLst>
                <p:tags r:id="rId12"/>
              </p:custDataLst>
            </p:nvPr>
          </p:nvSpPr>
          <p:spPr bwMode="auto">
            <a:xfrm>
              <a:off x="4735712" y="2244770"/>
              <a:ext cx="220662" cy="273050"/>
            </a:xfrm>
            <a:custGeom>
              <a:avLst/>
              <a:gdLst>
                <a:gd name="T0" fmla="*/ 345 w 504"/>
                <a:gd name="T1" fmla="*/ 493 h 524"/>
                <a:gd name="T2" fmla="*/ 256 w 504"/>
                <a:gd name="T3" fmla="*/ 505 h 524"/>
                <a:gd name="T4" fmla="*/ 235 w 504"/>
                <a:gd name="T5" fmla="*/ 517 h 524"/>
                <a:gd name="T6" fmla="*/ 210 w 504"/>
                <a:gd name="T7" fmla="*/ 522 h 524"/>
                <a:gd name="T8" fmla="*/ 155 w 504"/>
                <a:gd name="T9" fmla="*/ 524 h 524"/>
                <a:gd name="T10" fmla="*/ 106 w 504"/>
                <a:gd name="T11" fmla="*/ 522 h 524"/>
                <a:gd name="T12" fmla="*/ 94 w 504"/>
                <a:gd name="T13" fmla="*/ 516 h 524"/>
                <a:gd name="T14" fmla="*/ 71 w 504"/>
                <a:gd name="T15" fmla="*/ 509 h 524"/>
                <a:gd name="T16" fmla="*/ 36 w 504"/>
                <a:gd name="T17" fmla="*/ 496 h 524"/>
                <a:gd name="T18" fmla="*/ 22 w 504"/>
                <a:gd name="T19" fmla="*/ 486 h 524"/>
                <a:gd name="T20" fmla="*/ 20 w 504"/>
                <a:gd name="T21" fmla="*/ 477 h 524"/>
                <a:gd name="T22" fmla="*/ 27 w 504"/>
                <a:gd name="T23" fmla="*/ 463 h 524"/>
                <a:gd name="T24" fmla="*/ 32 w 504"/>
                <a:gd name="T25" fmla="*/ 445 h 524"/>
                <a:gd name="T26" fmla="*/ 28 w 504"/>
                <a:gd name="T27" fmla="*/ 432 h 524"/>
                <a:gd name="T28" fmla="*/ 10 w 504"/>
                <a:gd name="T29" fmla="*/ 417 h 524"/>
                <a:gd name="T30" fmla="*/ 1 w 504"/>
                <a:gd name="T31" fmla="*/ 407 h 524"/>
                <a:gd name="T32" fmla="*/ 1 w 504"/>
                <a:gd name="T33" fmla="*/ 391 h 524"/>
                <a:gd name="T34" fmla="*/ 17 w 504"/>
                <a:gd name="T35" fmla="*/ 360 h 524"/>
                <a:gd name="T36" fmla="*/ 48 w 504"/>
                <a:gd name="T37" fmla="*/ 328 h 524"/>
                <a:gd name="T38" fmla="*/ 86 w 504"/>
                <a:gd name="T39" fmla="*/ 299 h 524"/>
                <a:gd name="T40" fmla="*/ 124 w 504"/>
                <a:gd name="T41" fmla="*/ 279 h 524"/>
                <a:gd name="T42" fmla="*/ 160 w 504"/>
                <a:gd name="T43" fmla="*/ 272 h 524"/>
                <a:gd name="T44" fmla="*/ 155 w 504"/>
                <a:gd name="T45" fmla="*/ 264 h 524"/>
                <a:gd name="T46" fmla="*/ 142 w 504"/>
                <a:gd name="T47" fmla="*/ 259 h 524"/>
                <a:gd name="T48" fmla="*/ 133 w 504"/>
                <a:gd name="T49" fmla="*/ 251 h 524"/>
                <a:gd name="T50" fmla="*/ 127 w 504"/>
                <a:gd name="T51" fmla="*/ 229 h 524"/>
                <a:gd name="T52" fmla="*/ 124 w 504"/>
                <a:gd name="T53" fmla="*/ 195 h 524"/>
                <a:gd name="T54" fmla="*/ 115 w 504"/>
                <a:gd name="T55" fmla="*/ 161 h 524"/>
                <a:gd name="T56" fmla="*/ 100 w 504"/>
                <a:gd name="T57" fmla="*/ 134 h 524"/>
                <a:gd name="T58" fmla="*/ 68 w 504"/>
                <a:gd name="T59" fmla="*/ 90 h 524"/>
                <a:gd name="T60" fmla="*/ 86 w 504"/>
                <a:gd name="T61" fmla="*/ 60 h 524"/>
                <a:gd name="T62" fmla="*/ 106 w 504"/>
                <a:gd name="T63" fmla="*/ 56 h 524"/>
                <a:gd name="T64" fmla="*/ 130 w 504"/>
                <a:gd name="T65" fmla="*/ 58 h 524"/>
                <a:gd name="T66" fmla="*/ 139 w 504"/>
                <a:gd name="T67" fmla="*/ 61 h 524"/>
                <a:gd name="T68" fmla="*/ 160 w 504"/>
                <a:gd name="T69" fmla="*/ 56 h 524"/>
                <a:gd name="T70" fmla="*/ 164 w 504"/>
                <a:gd name="T71" fmla="*/ 33 h 524"/>
                <a:gd name="T72" fmla="*/ 171 w 504"/>
                <a:gd name="T73" fmla="*/ 13 h 524"/>
                <a:gd name="T74" fmla="*/ 187 w 504"/>
                <a:gd name="T75" fmla="*/ 0 h 524"/>
                <a:gd name="T76" fmla="*/ 225 w 504"/>
                <a:gd name="T77" fmla="*/ 0 h 524"/>
                <a:gd name="T78" fmla="*/ 254 w 504"/>
                <a:gd name="T79" fmla="*/ 8 h 524"/>
                <a:gd name="T80" fmla="*/ 280 w 504"/>
                <a:gd name="T81" fmla="*/ 21 h 524"/>
                <a:gd name="T82" fmla="*/ 279 w 504"/>
                <a:gd name="T83" fmla="*/ 62 h 524"/>
                <a:gd name="T84" fmla="*/ 292 w 504"/>
                <a:gd name="T85" fmla="*/ 77 h 524"/>
                <a:gd name="T86" fmla="*/ 319 w 504"/>
                <a:gd name="T87" fmla="*/ 94 h 524"/>
                <a:gd name="T88" fmla="*/ 356 w 504"/>
                <a:gd name="T89" fmla="*/ 119 h 524"/>
                <a:gd name="T90" fmla="*/ 346 w 504"/>
                <a:gd name="T91" fmla="*/ 135 h 524"/>
                <a:gd name="T92" fmla="*/ 340 w 504"/>
                <a:gd name="T93" fmla="*/ 153 h 524"/>
                <a:gd name="T94" fmla="*/ 344 w 504"/>
                <a:gd name="T95" fmla="*/ 176 h 524"/>
                <a:gd name="T96" fmla="*/ 363 w 504"/>
                <a:gd name="T97" fmla="*/ 200 h 524"/>
                <a:gd name="T98" fmla="*/ 378 w 504"/>
                <a:gd name="T99" fmla="*/ 210 h 524"/>
                <a:gd name="T100" fmla="*/ 386 w 504"/>
                <a:gd name="T101" fmla="*/ 256 h 524"/>
                <a:gd name="T102" fmla="*/ 404 w 504"/>
                <a:gd name="T103" fmla="*/ 289 h 524"/>
                <a:gd name="T104" fmla="*/ 432 w 504"/>
                <a:gd name="T105" fmla="*/ 315 h 524"/>
                <a:gd name="T106" fmla="*/ 463 w 504"/>
                <a:gd name="T107" fmla="*/ 335 h 524"/>
                <a:gd name="T108" fmla="*/ 466 w 504"/>
                <a:gd name="T109" fmla="*/ 390 h 524"/>
                <a:gd name="T110" fmla="*/ 397 w 504"/>
                <a:gd name="T111" fmla="*/ 457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4" h="524">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3" name="Freeform 16"/>
            <p:cNvSpPr>
              <a:spLocks/>
            </p:cNvSpPr>
            <p:nvPr>
              <p:custDataLst>
                <p:tags r:id="rId13"/>
              </p:custDataLst>
            </p:nvPr>
          </p:nvSpPr>
          <p:spPr bwMode="auto">
            <a:xfrm>
              <a:off x="4472187" y="2662285"/>
              <a:ext cx="182562" cy="238125"/>
            </a:xfrm>
            <a:custGeom>
              <a:avLst/>
              <a:gdLst>
                <a:gd name="T0" fmla="*/ 426 w 438"/>
                <a:gd name="T1" fmla="*/ 190 h 451"/>
                <a:gd name="T2" fmla="*/ 408 w 438"/>
                <a:gd name="T3" fmla="*/ 128 h 451"/>
                <a:gd name="T4" fmla="*/ 387 w 438"/>
                <a:gd name="T5" fmla="*/ 85 h 451"/>
                <a:gd name="T6" fmla="*/ 367 w 438"/>
                <a:gd name="T7" fmla="*/ 62 h 451"/>
                <a:gd name="T8" fmla="*/ 356 w 438"/>
                <a:gd name="T9" fmla="*/ 58 h 451"/>
                <a:gd name="T10" fmla="*/ 335 w 438"/>
                <a:gd name="T11" fmla="*/ 45 h 451"/>
                <a:gd name="T12" fmla="*/ 314 w 438"/>
                <a:gd name="T13" fmla="*/ 38 h 451"/>
                <a:gd name="T14" fmla="*/ 293 w 438"/>
                <a:gd name="T15" fmla="*/ 38 h 451"/>
                <a:gd name="T16" fmla="*/ 276 w 438"/>
                <a:gd name="T17" fmla="*/ 42 h 451"/>
                <a:gd name="T18" fmla="*/ 251 w 438"/>
                <a:gd name="T19" fmla="*/ 58 h 451"/>
                <a:gd name="T20" fmla="*/ 235 w 438"/>
                <a:gd name="T21" fmla="*/ 67 h 451"/>
                <a:gd name="T22" fmla="*/ 217 w 438"/>
                <a:gd name="T23" fmla="*/ 66 h 451"/>
                <a:gd name="T24" fmla="*/ 174 w 438"/>
                <a:gd name="T25" fmla="*/ 37 h 451"/>
                <a:gd name="T26" fmla="*/ 113 w 438"/>
                <a:gd name="T27" fmla="*/ 0 h 451"/>
                <a:gd name="T28" fmla="*/ 95 w 438"/>
                <a:gd name="T29" fmla="*/ 23 h 451"/>
                <a:gd name="T30" fmla="*/ 93 w 438"/>
                <a:gd name="T31" fmla="*/ 43 h 451"/>
                <a:gd name="T32" fmla="*/ 98 w 438"/>
                <a:gd name="T33" fmla="*/ 52 h 451"/>
                <a:gd name="T34" fmla="*/ 119 w 438"/>
                <a:gd name="T35" fmla="*/ 69 h 451"/>
                <a:gd name="T36" fmla="*/ 99 w 438"/>
                <a:gd name="T37" fmla="*/ 73 h 451"/>
                <a:gd name="T38" fmla="*/ 66 w 438"/>
                <a:gd name="T39" fmla="*/ 93 h 451"/>
                <a:gd name="T40" fmla="*/ 58 w 438"/>
                <a:gd name="T41" fmla="*/ 119 h 451"/>
                <a:gd name="T42" fmla="*/ 45 w 438"/>
                <a:gd name="T43" fmla="*/ 138 h 451"/>
                <a:gd name="T44" fmla="*/ 35 w 438"/>
                <a:gd name="T45" fmla="*/ 156 h 451"/>
                <a:gd name="T46" fmla="*/ 33 w 438"/>
                <a:gd name="T47" fmla="*/ 179 h 451"/>
                <a:gd name="T48" fmla="*/ 7 w 438"/>
                <a:gd name="T49" fmla="*/ 238 h 451"/>
                <a:gd name="T50" fmla="*/ 15 w 438"/>
                <a:gd name="T51" fmla="*/ 246 h 451"/>
                <a:gd name="T52" fmla="*/ 26 w 438"/>
                <a:gd name="T53" fmla="*/ 247 h 451"/>
                <a:gd name="T54" fmla="*/ 33 w 438"/>
                <a:gd name="T55" fmla="*/ 346 h 451"/>
                <a:gd name="T56" fmla="*/ 93 w 438"/>
                <a:gd name="T57" fmla="*/ 353 h 451"/>
                <a:gd name="T58" fmla="*/ 104 w 438"/>
                <a:gd name="T59" fmla="*/ 376 h 451"/>
                <a:gd name="T60" fmla="*/ 89 w 438"/>
                <a:gd name="T61" fmla="*/ 425 h 451"/>
                <a:gd name="T62" fmla="*/ 109 w 438"/>
                <a:gd name="T63" fmla="*/ 447 h 451"/>
                <a:gd name="T64" fmla="*/ 152 w 438"/>
                <a:gd name="T65" fmla="*/ 447 h 451"/>
                <a:gd name="T66" fmla="*/ 205 w 438"/>
                <a:gd name="T67" fmla="*/ 444 h 451"/>
                <a:gd name="T68" fmla="*/ 276 w 438"/>
                <a:gd name="T69" fmla="*/ 446 h 451"/>
                <a:gd name="T70" fmla="*/ 343 w 438"/>
                <a:gd name="T71" fmla="*/ 442 h 451"/>
                <a:gd name="T72" fmla="*/ 372 w 438"/>
                <a:gd name="T73" fmla="*/ 432 h 451"/>
                <a:gd name="T74" fmla="*/ 359 w 438"/>
                <a:gd name="T75" fmla="*/ 413 h 451"/>
                <a:gd name="T76" fmla="*/ 369 w 438"/>
                <a:gd name="T77" fmla="*/ 403 h 451"/>
                <a:gd name="T78" fmla="*/ 372 w 438"/>
                <a:gd name="T79" fmla="*/ 382 h 451"/>
                <a:gd name="T80" fmla="*/ 380 w 438"/>
                <a:gd name="T81" fmla="*/ 367 h 451"/>
                <a:gd name="T82" fmla="*/ 343 w 438"/>
                <a:gd name="T83" fmla="*/ 344 h 451"/>
                <a:gd name="T84" fmla="*/ 325 w 438"/>
                <a:gd name="T85" fmla="*/ 323 h 451"/>
                <a:gd name="T86" fmla="*/ 311 w 438"/>
                <a:gd name="T87" fmla="*/ 294 h 451"/>
                <a:gd name="T88" fmla="*/ 294 w 438"/>
                <a:gd name="T89" fmla="*/ 277 h 451"/>
                <a:gd name="T90" fmla="*/ 314 w 438"/>
                <a:gd name="T91" fmla="*/ 275 h 451"/>
                <a:gd name="T92" fmla="*/ 346 w 438"/>
                <a:gd name="T93" fmla="*/ 271 h 451"/>
                <a:gd name="T94" fmla="*/ 369 w 438"/>
                <a:gd name="T95" fmla="*/ 260 h 451"/>
                <a:gd name="T96" fmla="*/ 407 w 438"/>
                <a:gd name="T97" fmla="*/ 240 h 451"/>
                <a:gd name="T98" fmla="*/ 438 w 438"/>
                <a:gd name="T99" fmla="*/ 235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8" h="451">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solidFill>
              <a:schemeClr val="bg1">
                <a:lumMod val="65000"/>
              </a:schemeClr>
            </a:solid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4" name="Freeform 17"/>
            <p:cNvSpPr>
              <a:spLocks/>
            </p:cNvSpPr>
            <p:nvPr>
              <p:custDataLst>
                <p:tags r:id="rId14"/>
              </p:custDataLst>
            </p:nvPr>
          </p:nvSpPr>
          <p:spPr bwMode="auto">
            <a:xfrm>
              <a:off x="4497592" y="2919468"/>
              <a:ext cx="250825" cy="274637"/>
            </a:xfrm>
            <a:custGeom>
              <a:avLst/>
              <a:gdLst>
                <a:gd name="T0" fmla="*/ 327 w 578"/>
                <a:gd name="T1" fmla="*/ 88 h 524"/>
                <a:gd name="T2" fmla="*/ 312 w 578"/>
                <a:gd name="T3" fmla="*/ 85 h 524"/>
                <a:gd name="T4" fmla="*/ 301 w 578"/>
                <a:gd name="T5" fmla="*/ 79 h 524"/>
                <a:gd name="T6" fmla="*/ 275 w 578"/>
                <a:gd name="T7" fmla="*/ 66 h 524"/>
                <a:gd name="T8" fmla="*/ 251 w 578"/>
                <a:gd name="T9" fmla="*/ 78 h 524"/>
                <a:gd name="T10" fmla="*/ 246 w 578"/>
                <a:gd name="T11" fmla="*/ 105 h 524"/>
                <a:gd name="T12" fmla="*/ 253 w 578"/>
                <a:gd name="T13" fmla="*/ 153 h 524"/>
                <a:gd name="T14" fmla="*/ 270 w 578"/>
                <a:gd name="T15" fmla="*/ 172 h 524"/>
                <a:gd name="T16" fmla="*/ 287 w 578"/>
                <a:gd name="T17" fmla="*/ 178 h 524"/>
                <a:gd name="T18" fmla="*/ 298 w 578"/>
                <a:gd name="T19" fmla="*/ 191 h 524"/>
                <a:gd name="T20" fmla="*/ 351 w 578"/>
                <a:gd name="T21" fmla="*/ 225 h 524"/>
                <a:gd name="T22" fmla="*/ 449 w 578"/>
                <a:gd name="T23" fmla="*/ 309 h 524"/>
                <a:gd name="T24" fmla="*/ 477 w 578"/>
                <a:gd name="T25" fmla="*/ 322 h 524"/>
                <a:gd name="T26" fmla="*/ 504 w 578"/>
                <a:gd name="T27" fmla="*/ 328 h 524"/>
                <a:gd name="T28" fmla="*/ 536 w 578"/>
                <a:gd name="T29" fmla="*/ 356 h 524"/>
                <a:gd name="T30" fmla="*/ 578 w 578"/>
                <a:gd name="T31" fmla="*/ 376 h 524"/>
                <a:gd name="T32" fmla="*/ 565 w 578"/>
                <a:gd name="T33" fmla="*/ 407 h 524"/>
                <a:gd name="T34" fmla="*/ 526 w 578"/>
                <a:gd name="T35" fmla="*/ 383 h 524"/>
                <a:gd name="T36" fmla="*/ 508 w 578"/>
                <a:gd name="T37" fmla="*/ 376 h 524"/>
                <a:gd name="T38" fmla="*/ 498 w 578"/>
                <a:gd name="T39" fmla="*/ 397 h 524"/>
                <a:gd name="T40" fmla="*/ 506 w 578"/>
                <a:gd name="T41" fmla="*/ 426 h 524"/>
                <a:gd name="T42" fmla="*/ 514 w 578"/>
                <a:gd name="T43" fmla="*/ 442 h 524"/>
                <a:gd name="T44" fmla="*/ 500 w 578"/>
                <a:gd name="T45" fmla="*/ 468 h 524"/>
                <a:gd name="T46" fmla="*/ 483 w 578"/>
                <a:gd name="T47" fmla="*/ 505 h 524"/>
                <a:gd name="T48" fmla="*/ 465 w 578"/>
                <a:gd name="T49" fmla="*/ 522 h 524"/>
                <a:gd name="T50" fmla="*/ 436 w 578"/>
                <a:gd name="T51" fmla="*/ 505 h 524"/>
                <a:gd name="T52" fmla="*/ 456 w 578"/>
                <a:gd name="T53" fmla="*/ 484 h 524"/>
                <a:gd name="T54" fmla="*/ 465 w 578"/>
                <a:gd name="T55" fmla="*/ 467 h 524"/>
                <a:gd name="T56" fmla="*/ 461 w 578"/>
                <a:gd name="T57" fmla="*/ 441 h 524"/>
                <a:gd name="T58" fmla="*/ 427 w 578"/>
                <a:gd name="T59" fmla="*/ 395 h 524"/>
                <a:gd name="T60" fmla="*/ 385 w 578"/>
                <a:gd name="T61" fmla="*/ 369 h 524"/>
                <a:gd name="T62" fmla="*/ 355 w 578"/>
                <a:gd name="T63" fmla="*/ 356 h 524"/>
                <a:gd name="T64" fmla="*/ 318 w 578"/>
                <a:gd name="T65" fmla="*/ 330 h 524"/>
                <a:gd name="T66" fmla="*/ 268 w 578"/>
                <a:gd name="T67" fmla="*/ 315 h 524"/>
                <a:gd name="T68" fmla="*/ 218 w 578"/>
                <a:gd name="T69" fmla="*/ 285 h 524"/>
                <a:gd name="T70" fmla="*/ 162 w 578"/>
                <a:gd name="T71" fmla="*/ 229 h 524"/>
                <a:gd name="T72" fmla="*/ 126 w 578"/>
                <a:gd name="T73" fmla="*/ 168 h 524"/>
                <a:gd name="T74" fmla="*/ 77 w 578"/>
                <a:gd name="T75" fmla="*/ 154 h 524"/>
                <a:gd name="T76" fmla="*/ 51 w 578"/>
                <a:gd name="T77" fmla="*/ 157 h 524"/>
                <a:gd name="T78" fmla="*/ 15 w 578"/>
                <a:gd name="T79" fmla="*/ 165 h 524"/>
                <a:gd name="T80" fmla="*/ 3 w 578"/>
                <a:gd name="T81" fmla="*/ 133 h 524"/>
                <a:gd name="T82" fmla="*/ 1 w 578"/>
                <a:gd name="T83" fmla="*/ 93 h 524"/>
                <a:gd name="T84" fmla="*/ 6 w 578"/>
                <a:gd name="T85" fmla="*/ 49 h 524"/>
                <a:gd name="T86" fmla="*/ 45 w 578"/>
                <a:gd name="T87" fmla="*/ 41 h 524"/>
                <a:gd name="T88" fmla="*/ 68 w 578"/>
                <a:gd name="T89" fmla="*/ 33 h 524"/>
                <a:gd name="T90" fmla="*/ 83 w 578"/>
                <a:gd name="T91" fmla="*/ 48 h 524"/>
                <a:gd name="T92" fmla="*/ 104 w 578"/>
                <a:gd name="T93" fmla="*/ 44 h 524"/>
                <a:gd name="T94" fmla="*/ 149 w 578"/>
                <a:gd name="T95" fmla="*/ 16 h 524"/>
                <a:gd name="T96" fmla="*/ 239 w 578"/>
                <a:gd name="T97" fmla="*/ 0 h 524"/>
                <a:gd name="T98" fmla="*/ 257 w 578"/>
                <a:gd name="T99" fmla="*/ 13 h 524"/>
                <a:gd name="T100" fmla="*/ 332 w 578"/>
                <a:gd name="T101" fmla="*/ 19 h 524"/>
                <a:gd name="T102" fmla="*/ 322 w 578"/>
                <a:gd name="T103" fmla="*/ 65 h 524"/>
                <a:gd name="T104" fmla="*/ 325 w 578"/>
                <a:gd name="T105" fmla="*/ 9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8" h="524">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5" name="Freeform 18"/>
            <p:cNvSpPr>
              <a:spLocks/>
            </p:cNvSpPr>
            <p:nvPr>
              <p:custDataLst>
                <p:tags r:id="rId15"/>
              </p:custDataLst>
            </p:nvPr>
          </p:nvSpPr>
          <p:spPr bwMode="auto">
            <a:xfrm>
              <a:off x="4515049" y="3087733"/>
              <a:ext cx="33338" cy="82550"/>
            </a:xfrm>
            <a:custGeom>
              <a:avLst/>
              <a:gdLst>
                <a:gd name="T0" fmla="*/ 0 w 79"/>
                <a:gd name="T1" fmla="*/ 37 h 160"/>
                <a:gd name="T2" fmla="*/ 6 w 79"/>
                <a:gd name="T3" fmla="*/ 37 h 160"/>
                <a:gd name="T4" fmla="*/ 11 w 79"/>
                <a:gd name="T5" fmla="*/ 36 h 160"/>
                <a:gd name="T6" fmla="*/ 16 w 79"/>
                <a:gd name="T7" fmla="*/ 35 h 160"/>
                <a:gd name="T8" fmla="*/ 19 w 79"/>
                <a:gd name="T9" fmla="*/ 33 h 160"/>
                <a:gd name="T10" fmla="*/ 26 w 79"/>
                <a:gd name="T11" fmla="*/ 28 h 160"/>
                <a:gd name="T12" fmla="*/ 31 w 79"/>
                <a:gd name="T13" fmla="*/ 22 h 160"/>
                <a:gd name="T14" fmla="*/ 37 w 79"/>
                <a:gd name="T15" fmla="*/ 16 h 160"/>
                <a:gd name="T16" fmla="*/ 41 w 79"/>
                <a:gd name="T17" fmla="*/ 10 h 160"/>
                <a:gd name="T18" fmla="*/ 46 w 79"/>
                <a:gd name="T19" fmla="*/ 5 h 160"/>
                <a:gd name="T20" fmla="*/ 53 w 79"/>
                <a:gd name="T21" fmla="*/ 0 h 160"/>
                <a:gd name="T22" fmla="*/ 57 w 79"/>
                <a:gd name="T23" fmla="*/ 3 h 160"/>
                <a:gd name="T24" fmla="*/ 62 w 79"/>
                <a:gd name="T25" fmla="*/ 7 h 160"/>
                <a:gd name="T26" fmla="*/ 64 w 79"/>
                <a:gd name="T27" fmla="*/ 10 h 160"/>
                <a:gd name="T28" fmla="*/ 66 w 79"/>
                <a:gd name="T29" fmla="*/ 14 h 160"/>
                <a:gd name="T30" fmla="*/ 69 w 79"/>
                <a:gd name="T31" fmla="*/ 22 h 160"/>
                <a:gd name="T32" fmla="*/ 72 w 79"/>
                <a:gd name="T33" fmla="*/ 32 h 160"/>
                <a:gd name="T34" fmla="*/ 73 w 79"/>
                <a:gd name="T35" fmla="*/ 40 h 160"/>
                <a:gd name="T36" fmla="*/ 74 w 79"/>
                <a:gd name="T37" fmla="*/ 49 h 160"/>
                <a:gd name="T38" fmla="*/ 76 w 79"/>
                <a:gd name="T39" fmla="*/ 58 h 160"/>
                <a:gd name="T40" fmla="*/ 79 w 79"/>
                <a:gd name="T41" fmla="*/ 67 h 160"/>
                <a:gd name="T42" fmla="*/ 79 w 79"/>
                <a:gd name="T43" fmla="*/ 98 h 160"/>
                <a:gd name="T44" fmla="*/ 68 w 79"/>
                <a:gd name="T45" fmla="*/ 115 h 160"/>
                <a:gd name="T46" fmla="*/ 59 w 79"/>
                <a:gd name="T47" fmla="*/ 129 h 160"/>
                <a:gd name="T48" fmla="*/ 53 w 79"/>
                <a:gd name="T49" fmla="*/ 136 h 160"/>
                <a:gd name="T50" fmla="*/ 50 w 79"/>
                <a:gd name="T51" fmla="*/ 144 h 160"/>
                <a:gd name="T52" fmla="*/ 48 w 79"/>
                <a:gd name="T53" fmla="*/ 151 h 160"/>
                <a:gd name="T54" fmla="*/ 46 w 79"/>
                <a:gd name="T55" fmla="*/ 160 h 160"/>
                <a:gd name="T56" fmla="*/ 40 w 79"/>
                <a:gd name="T57" fmla="*/ 155 h 160"/>
                <a:gd name="T58" fmla="*/ 33 w 79"/>
                <a:gd name="T59" fmla="*/ 150 h 160"/>
                <a:gd name="T60" fmla="*/ 28 w 79"/>
                <a:gd name="T61" fmla="*/ 144 h 160"/>
                <a:gd name="T62" fmla="*/ 22 w 79"/>
                <a:gd name="T63" fmla="*/ 137 h 160"/>
                <a:gd name="T64" fmla="*/ 18 w 79"/>
                <a:gd name="T65" fmla="*/ 130 h 160"/>
                <a:gd name="T66" fmla="*/ 15 w 79"/>
                <a:gd name="T67" fmla="*/ 123 h 160"/>
                <a:gd name="T68" fmla="*/ 11 w 79"/>
                <a:gd name="T69" fmla="*/ 115 h 160"/>
                <a:gd name="T70" fmla="*/ 8 w 79"/>
                <a:gd name="T71" fmla="*/ 108 h 160"/>
                <a:gd name="T72" fmla="*/ 4 w 79"/>
                <a:gd name="T73" fmla="*/ 91 h 160"/>
                <a:gd name="T74" fmla="*/ 1 w 79"/>
                <a:gd name="T75" fmla="*/ 73 h 160"/>
                <a:gd name="T76" fmla="*/ 0 w 79"/>
                <a:gd name="T77" fmla="*/ 55 h 160"/>
                <a:gd name="T78" fmla="*/ 0 w 79"/>
                <a:gd name="T79" fmla="*/ 3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16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grpSp>
          <p:nvGrpSpPr>
            <p:cNvPr id="36" name="Group 19"/>
            <p:cNvGrpSpPr>
              <a:grpSpLocks/>
            </p:cNvGrpSpPr>
            <p:nvPr>
              <p:custDataLst>
                <p:tags r:id="rId16"/>
              </p:custDataLst>
            </p:nvPr>
          </p:nvGrpSpPr>
          <p:grpSpPr bwMode="auto">
            <a:xfrm>
              <a:off x="6834392" y="4148185"/>
              <a:ext cx="473075" cy="212725"/>
              <a:chOff x="4488" y="2394"/>
              <a:chExt cx="358" cy="124"/>
            </a:xfrm>
            <a:grpFill/>
          </p:grpSpPr>
          <p:sp>
            <p:nvSpPr>
              <p:cNvPr id="565" name="Freeform 20"/>
              <p:cNvSpPr>
                <a:spLocks/>
              </p:cNvSpPr>
              <p:nvPr/>
            </p:nvSpPr>
            <p:spPr bwMode="auto">
              <a:xfrm>
                <a:off x="4675" y="2394"/>
                <a:ext cx="171" cy="124"/>
              </a:xfrm>
              <a:custGeom>
                <a:avLst/>
                <a:gdLst>
                  <a:gd name="T0" fmla="*/ 424 w 512"/>
                  <a:gd name="T1" fmla="*/ 198 h 408"/>
                  <a:gd name="T2" fmla="*/ 387 w 512"/>
                  <a:gd name="T3" fmla="*/ 193 h 408"/>
                  <a:gd name="T4" fmla="*/ 367 w 512"/>
                  <a:gd name="T5" fmla="*/ 203 h 408"/>
                  <a:gd name="T6" fmla="*/ 354 w 512"/>
                  <a:gd name="T7" fmla="*/ 217 h 408"/>
                  <a:gd name="T8" fmla="*/ 347 w 512"/>
                  <a:gd name="T9" fmla="*/ 254 h 408"/>
                  <a:gd name="T10" fmla="*/ 327 w 512"/>
                  <a:gd name="T11" fmla="*/ 306 h 408"/>
                  <a:gd name="T12" fmla="*/ 305 w 512"/>
                  <a:gd name="T13" fmla="*/ 335 h 408"/>
                  <a:gd name="T14" fmla="*/ 289 w 512"/>
                  <a:gd name="T15" fmla="*/ 350 h 408"/>
                  <a:gd name="T16" fmla="*/ 271 w 512"/>
                  <a:gd name="T17" fmla="*/ 359 h 408"/>
                  <a:gd name="T18" fmla="*/ 256 w 512"/>
                  <a:gd name="T19" fmla="*/ 368 h 408"/>
                  <a:gd name="T20" fmla="*/ 253 w 512"/>
                  <a:gd name="T21" fmla="*/ 376 h 408"/>
                  <a:gd name="T22" fmla="*/ 215 w 512"/>
                  <a:gd name="T23" fmla="*/ 370 h 408"/>
                  <a:gd name="T24" fmla="*/ 183 w 512"/>
                  <a:gd name="T25" fmla="*/ 367 h 408"/>
                  <a:gd name="T26" fmla="*/ 155 w 512"/>
                  <a:gd name="T27" fmla="*/ 373 h 408"/>
                  <a:gd name="T28" fmla="*/ 138 w 512"/>
                  <a:gd name="T29" fmla="*/ 388 h 408"/>
                  <a:gd name="T30" fmla="*/ 97 w 512"/>
                  <a:gd name="T31" fmla="*/ 405 h 408"/>
                  <a:gd name="T32" fmla="*/ 62 w 512"/>
                  <a:gd name="T33" fmla="*/ 407 h 408"/>
                  <a:gd name="T34" fmla="*/ 45 w 512"/>
                  <a:gd name="T35" fmla="*/ 400 h 408"/>
                  <a:gd name="T36" fmla="*/ 15 w 512"/>
                  <a:gd name="T37" fmla="*/ 368 h 408"/>
                  <a:gd name="T38" fmla="*/ 2 w 512"/>
                  <a:gd name="T39" fmla="*/ 344 h 408"/>
                  <a:gd name="T40" fmla="*/ 8 w 512"/>
                  <a:gd name="T41" fmla="*/ 335 h 408"/>
                  <a:gd name="T42" fmla="*/ 34 w 512"/>
                  <a:gd name="T43" fmla="*/ 344 h 408"/>
                  <a:gd name="T44" fmla="*/ 53 w 512"/>
                  <a:gd name="T45" fmla="*/ 336 h 408"/>
                  <a:gd name="T46" fmla="*/ 56 w 512"/>
                  <a:gd name="T47" fmla="*/ 314 h 408"/>
                  <a:gd name="T48" fmla="*/ 71 w 512"/>
                  <a:gd name="T49" fmla="*/ 300 h 408"/>
                  <a:gd name="T50" fmla="*/ 82 w 512"/>
                  <a:gd name="T51" fmla="*/ 286 h 408"/>
                  <a:gd name="T52" fmla="*/ 89 w 512"/>
                  <a:gd name="T53" fmla="*/ 272 h 408"/>
                  <a:gd name="T54" fmla="*/ 101 w 512"/>
                  <a:gd name="T55" fmla="*/ 262 h 408"/>
                  <a:gd name="T56" fmla="*/ 137 w 512"/>
                  <a:gd name="T57" fmla="*/ 246 h 408"/>
                  <a:gd name="T58" fmla="*/ 175 w 512"/>
                  <a:gd name="T59" fmla="*/ 232 h 408"/>
                  <a:gd name="T60" fmla="*/ 202 w 512"/>
                  <a:gd name="T61" fmla="*/ 217 h 408"/>
                  <a:gd name="T62" fmla="*/ 213 w 512"/>
                  <a:gd name="T63" fmla="*/ 205 h 408"/>
                  <a:gd name="T64" fmla="*/ 219 w 512"/>
                  <a:gd name="T65" fmla="*/ 191 h 408"/>
                  <a:gd name="T66" fmla="*/ 227 w 512"/>
                  <a:gd name="T67" fmla="*/ 161 h 408"/>
                  <a:gd name="T68" fmla="*/ 229 w 512"/>
                  <a:gd name="T69" fmla="*/ 149 h 408"/>
                  <a:gd name="T70" fmla="*/ 231 w 512"/>
                  <a:gd name="T71" fmla="*/ 152 h 408"/>
                  <a:gd name="T72" fmla="*/ 239 w 512"/>
                  <a:gd name="T73" fmla="*/ 143 h 408"/>
                  <a:gd name="T74" fmla="*/ 237 w 512"/>
                  <a:gd name="T75" fmla="*/ 155 h 408"/>
                  <a:gd name="T76" fmla="*/ 240 w 512"/>
                  <a:gd name="T77" fmla="*/ 174 h 408"/>
                  <a:gd name="T78" fmla="*/ 251 w 512"/>
                  <a:gd name="T79" fmla="*/ 193 h 408"/>
                  <a:gd name="T80" fmla="*/ 272 w 512"/>
                  <a:gd name="T81" fmla="*/ 205 h 408"/>
                  <a:gd name="T82" fmla="*/ 306 w 512"/>
                  <a:gd name="T83" fmla="*/ 204 h 408"/>
                  <a:gd name="T84" fmla="*/ 320 w 512"/>
                  <a:gd name="T85" fmla="*/ 205 h 408"/>
                  <a:gd name="T86" fmla="*/ 327 w 512"/>
                  <a:gd name="T87" fmla="*/ 198 h 408"/>
                  <a:gd name="T88" fmla="*/ 324 w 512"/>
                  <a:gd name="T89" fmla="*/ 176 h 408"/>
                  <a:gd name="T90" fmla="*/ 299 w 512"/>
                  <a:gd name="T91" fmla="*/ 130 h 408"/>
                  <a:gd name="T92" fmla="*/ 319 w 512"/>
                  <a:gd name="T93" fmla="*/ 109 h 408"/>
                  <a:gd name="T94" fmla="*/ 344 w 512"/>
                  <a:gd name="T95" fmla="*/ 66 h 408"/>
                  <a:gd name="T96" fmla="*/ 374 w 512"/>
                  <a:gd name="T97" fmla="*/ 22 h 408"/>
                  <a:gd name="T98" fmla="*/ 399 w 512"/>
                  <a:gd name="T99" fmla="*/ 0 h 408"/>
                  <a:gd name="T100" fmla="*/ 401 w 512"/>
                  <a:gd name="T101" fmla="*/ 23 h 408"/>
                  <a:gd name="T102" fmla="*/ 413 w 512"/>
                  <a:gd name="T103" fmla="*/ 50 h 408"/>
                  <a:gd name="T104" fmla="*/ 439 w 512"/>
                  <a:gd name="T105" fmla="*/ 75 h 408"/>
                  <a:gd name="T106" fmla="*/ 486 w 512"/>
                  <a:gd name="T107" fmla="*/ 106 h 408"/>
                  <a:gd name="T108" fmla="*/ 508 w 512"/>
                  <a:gd name="T109" fmla="*/ 132 h 408"/>
                  <a:gd name="T110" fmla="*/ 499 w 512"/>
                  <a:gd name="T111" fmla="*/ 149 h 408"/>
                  <a:gd name="T112" fmla="*/ 478 w 512"/>
                  <a:gd name="T113" fmla="*/ 152 h 408"/>
                  <a:gd name="T114" fmla="*/ 458 w 512"/>
                  <a:gd name="T115" fmla="*/ 18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2" h="408">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566" name="Freeform 21"/>
              <p:cNvSpPr>
                <a:spLocks/>
              </p:cNvSpPr>
              <p:nvPr/>
            </p:nvSpPr>
            <p:spPr bwMode="auto">
              <a:xfrm>
                <a:off x="4488" y="2420"/>
                <a:ext cx="77" cy="89"/>
              </a:xfrm>
              <a:custGeom>
                <a:avLst/>
                <a:gdLst>
                  <a:gd name="T0" fmla="*/ 151 w 232"/>
                  <a:gd name="T1" fmla="*/ 24 h 289"/>
                  <a:gd name="T2" fmla="*/ 165 w 232"/>
                  <a:gd name="T3" fmla="*/ 48 h 289"/>
                  <a:gd name="T4" fmla="*/ 174 w 232"/>
                  <a:gd name="T5" fmla="*/ 56 h 289"/>
                  <a:gd name="T6" fmla="*/ 181 w 232"/>
                  <a:gd name="T7" fmla="*/ 60 h 289"/>
                  <a:gd name="T8" fmla="*/ 186 w 232"/>
                  <a:gd name="T9" fmla="*/ 166 h 289"/>
                  <a:gd name="T10" fmla="*/ 189 w 232"/>
                  <a:gd name="T11" fmla="*/ 196 h 289"/>
                  <a:gd name="T12" fmla="*/ 193 w 232"/>
                  <a:gd name="T13" fmla="*/ 207 h 289"/>
                  <a:gd name="T14" fmla="*/ 199 w 232"/>
                  <a:gd name="T15" fmla="*/ 216 h 289"/>
                  <a:gd name="T16" fmla="*/ 232 w 232"/>
                  <a:gd name="T17" fmla="*/ 246 h 289"/>
                  <a:gd name="T18" fmla="*/ 219 w 232"/>
                  <a:gd name="T19" fmla="*/ 288 h 289"/>
                  <a:gd name="T20" fmla="*/ 186 w 232"/>
                  <a:gd name="T21" fmla="*/ 282 h 289"/>
                  <a:gd name="T22" fmla="*/ 151 w 232"/>
                  <a:gd name="T23" fmla="*/ 264 h 289"/>
                  <a:gd name="T24" fmla="*/ 113 w 232"/>
                  <a:gd name="T25" fmla="*/ 235 h 289"/>
                  <a:gd name="T26" fmla="*/ 81 w 232"/>
                  <a:gd name="T27" fmla="*/ 207 h 289"/>
                  <a:gd name="T28" fmla="*/ 56 w 232"/>
                  <a:gd name="T29" fmla="*/ 176 h 289"/>
                  <a:gd name="T30" fmla="*/ 31 w 232"/>
                  <a:gd name="T31" fmla="*/ 145 h 289"/>
                  <a:gd name="T32" fmla="*/ 9 w 232"/>
                  <a:gd name="T33" fmla="*/ 126 h 289"/>
                  <a:gd name="T34" fmla="*/ 2 w 232"/>
                  <a:gd name="T35" fmla="*/ 117 h 289"/>
                  <a:gd name="T36" fmla="*/ 0 w 232"/>
                  <a:gd name="T37" fmla="*/ 109 h 289"/>
                  <a:gd name="T38" fmla="*/ 0 w 232"/>
                  <a:gd name="T39" fmla="*/ 100 h 289"/>
                  <a:gd name="T40" fmla="*/ 3 w 232"/>
                  <a:gd name="T41" fmla="*/ 92 h 289"/>
                  <a:gd name="T42" fmla="*/ 11 w 232"/>
                  <a:gd name="T43" fmla="*/ 79 h 289"/>
                  <a:gd name="T44" fmla="*/ 12 w 232"/>
                  <a:gd name="T45" fmla="*/ 52 h 289"/>
                  <a:gd name="T46" fmla="*/ 7 w 232"/>
                  <a:gd name="T47" fmla="*/ 15 h 289"/>
                  <a:gd name="T48" fmla="*/ 13 w 232"/>
                  <a:gd name="T49" fmla="*/ 0 h 289"/>
                  <a:gd name="T50" fmla="*/ 26 w 232"/>
                  <a:gd name="T51" fmla="*/ 3 h 289"/>
                  <a:gd name="T52" fmla="*/ 42 w 232"/>
                  <a:gd name="T53" fmla="*/ 10 h 289"/>
                  <a:gd name="T54" fmla="*/ 59 w 232"/>
                  <a:gd name="T55" fmla="*/ 21 h 289"/>
                  <a:gd name="T56" fmla="*/ 73 w 232"/>
                  <a:gd name="T57" fmla="*/ 28 h 289"/>
                  <a:gd name="T58" fmla="*/ 81 w 232"/>
                  <a:gd name="T59" fmla="*/ 31 h 289"/>
                  <a:gd name="T60" fmla="*/ 91 w 232"/>
                  <a:gd name="T61" fmla="*/ 31 h 289"/>
                  <a:gd name="T62" fmla="*/ 105 w 232"/>
                  <a:gd name="T63" fmla="*/ 26 h 289"/>
                  <a:gd name="T64" fmla="*/ 120 w 232"/>
                  <a:gd name="T65" fmla="*/ 19 h 289"/>
                  <a:gd name="T66" fmla="*/ 133 w 232"/>
                  <a:gd name="T67" fmla="*/ 11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2" h="289">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grpSp>
        <p:sp>
          <p:nvSpPr>
            <p:cNvPr id="37" name="Freeform 22"/>
            <p:cNvSpPr>
              <a:spLocks/>
            </p:cNvSpPr>
            <p:nvPr>
              <p:custDataLst>
                <p:tags r:id="rId17"/>
              </p:custDataLst>
            </p:nvPr>
          </p:nvSpPr>
          <p:spPr bwMode="auto">
            <a:xfrm>
              <a:off x="4856364" y="2024112"/>
              <a:ext cx="3065462" cy="1074737"/>
            </a:xfrm>
            <a:custGeom>
              <a:avLst/>
              <a:gdLst>
                <a:gd name="T0" fmla="*/ 725 w 7049"/>
                <a:gd name="T1" fmla="*/ 1733 h 2048"/>
                <a:gd name="T2" fmla="*/ 1070 w 7049"/>
                <a:gd name="T3" fmla="*/ 1937 h 2048"/>
                <a:gd name="T4" fmla="*/ 1212 w 7049"/>
                <a:gd name="T5" fmla="*/ 1814 h 2048"/>
                <a:gd name="T6" fmla="*/ 1674 w 7049"/>
                <a:gd name="T7" fmla="*/ 1469 h 2048"/>
                <a:gd name="T8" fmla="*/ 2618 w 7049"/>
                <a:gd name="T9" fmla="*/ 1315 h 2048"/>
                <a:gd name="T10" fmla="*/ 3350 w 7049"/>
                <a:gd name="T11" fmla="*/ 1494 h 2048"/>
                <a:gd name="T12" fmla="*/ 3676 w 7049"/>
                <a:gd name="T13" fmla="*/ 1438 h 2048"/>
                <a:gd name="T14" fmla="*/ 4136 w 7049"/>
                <a:gd name="T15" fmla="*/ 1492 h 2048"/>
                <a:gd name="T16" fmla="*/ 4577 w 7049"/>
                <a:gd name="T17" fmla="*/ 1509 h 2048"/>
                <a:gd name="T18" fmla="*/ 4759 w 7049"/>
                <a:gd name="T19" fmla="*/ 1372 h 2048"/>
                <a:gd name="T20" fmla="*/ 5156 w 7049"/>
                <a:gd name="T21" fmla="*/ 1476 h 2048"/>
                <a:gd name="T22" fmla="*/ 5614 w 7049"/>
                <a:gd name="T23" fmla="*/ 1598 h 2048"/>
                <a:gd name="T24" fmla="*/ 5604 w 7049"/>
                <a:gd name="T25" fmla="*/ 1844 h 2048"/>
                <a:gd name="T26" fmla="*/ 5853 w 7049"/>
                <a:gd name="T27" fmla="*/ 1612 h 2048"/>
                <a:gd name="T28" fmla="*/ 5570 w 7049"/>
                <a:gd name="T29" fmla="*/ 1256 h 2048"/>
                <a:gd name="T30" fmla="*/ 5331 w 7049"/>
                <a:gd name="T31" fmla="*/ 1147 h 2048"/>
                <a:gd name="T32" fmla="*/ 5857 w 7049"/>
                <a:gd name="T33" fmla="*/ 982 h 2048"/>
                <a:gd name="T34" fmla="*/ 5974 w 7049"/>
                <a:gd name="T35" fmla="*/ 822 h 2048"/>
                <a:gd name="T36" fmla="*/ 6132 w 7049"/>
                <a:gd name="T37" fmla="*/ 761 h 2048"/>
                <a:gd name="T38" fmla="*/ 6195 w 7049"/>
                <a:gd name="T39" fmla="*/ 974 h 2048"/>
                <a:gd name="T40" fmla="*/ 6352 w 7049"/>
                <a:gd name="T41" fmla="*/ 1251 h 2048"/>
                <a:gd name="T42" fmla="*/ 6575 w 7049"/>
                <a:gd name="T43" fmla="*/ 1410 h 2048"/>
                <a:gd name="T44" fmla="*/ 6566 w 7049"/>
                <a:gd name="T45" fmla="*/ 1214 h 2048"/>
                <a:gd name="T46" fmla="*/ 6373 w 7049"/>
                <a:gd name="T47" fmla="*/ 1037 h 2048"/>
                <a:gd name="T48" fmla="*/ 6547 w 7049"/>
                <a:gd name="T49" fmla="*/ 885 h 2048"/>
                <a:gd name="T50" fmla="*/ 6801 w 7049"/>
                <a:gd name="T51" fmla="*/ 784 h 2048"/>
                <a:gd name="T52" fmla="*/ 6628 w 7049"/>
                <a:gd name="T53" fmla="*/ 618 h 2048"/>
                <a:gd name="T54" fmla="*/ 6799 w 7049"/>
                <a:gd name="T55" fmla="*/ 636 h 2048"/>
                <a:gd name="T56" fmla="*/ 6861 w 7049"/>
                <a:gd name="T57" fmla="*/ 543 h 2048"/>
                <a:gd name="T58" fmla="*/ 6500 w 7049"/>
                <a:gd name="T59" fmla="*/ 462 h 2048"/>
                <a:gd name="T60" fmla="*/ 5843 w 7049"/>
                <a:gd name="T61" fmla="*/ 410 h 2048"/>
                <a:gd name="T62" fmla="*/ 5693 w 7049"/>
                <a:gd name="T63" fmla="*/ 415 h 2048"/>
                <a:gd name="T64" fmla="*/ 4991 w 7049"/>
                <a:gd name="T65" fmla="*/ 351 h 2048"/>
                <a:gd name="T66" fmla="*/ 4728 w 7049"/>
                <a:gd name="T67" fmla="*/ 290 h 2048"/>
                <a:gd name="T68" fmla="*/ 4412 w 7049"/>
                <a:gd name="T69" fmla="*/ 290 h 2048"/>
                <a:gd name="T70" fmla="*/ 4009 w 7049"/>
                <a:gd name="T71" fmla="*/ 318 h 2048"/>
                <a:gd name="T72" fmla="*/ 3574 w 7049"/>
                <a:gd name="T73" fmla="*/ 261 h 2048"/>
                <a:gd name="T74" fmla="*/ 3290 w 7049"/>
                <a:gd name="T75" fmla="*/ 244 h 2048"/>
                <a:gd name="T76" fmla="*/ 3008 w 7049"/>
                <a:gd name="T77" fmla="*/ 235 h 2048"/>
                <a:gd name="T78" fmla="*/ 2724 w 7049"/>
                <a:gd name="T79" fmla="*/ 58 h 2048"/>
                <a:gd name="T80" fmla="*/ 2617 w 7049"/>
                <a:gd name="T81" fmla="*/ 140 h 2048"/>
                <a:gd name="T82" fmla="*/ 2134 w 7049"/>
                <a:gd name="T83" fmla="*/ 167 h 2048"/>
                <a:gd name="T84" fmla="*/ 2159 w 7049"/>
                <a:gd name="T85" fmla="*/ 200 h 2048"/>
                <a:gd name="T86" fmla="*/ 2198 w 7049"/>
                <a:gd name="T87" fmla="*/ 342 h 2048"/>
                <a:gd name="T88" fmla="*/ 1933 w 7049"/>
                <a:gd name="T89" fmla="*/ 256 h 2048"/>
                <a:gd name="T90" fmla="*/ 1787 w 7049"/>
                <a:gd name="T91" fmla="*/ 273 h 2048"/>
                <a:gd name="T92" fmla="*/ 1917 w 7049"/>
                <a:gd name="T93" fmla="*/ 446 h 2048"/>
                <a:gd name="T94" fmla="*/ 2076 w 7049"/>
                <a:gd name="T95" fmla="*/ 529 h 2048"/>
                <a:gd name="T96" fmla="*/ 1883 w 7049"/>
                <a:gd name="T97" fmla="*/ 593 h 2048"/>
                <a:gd name="T98" fmla="*/ 1832 w 7049"/>
                <a:gd name="T99" fmla="*/ 464 h 2048"/>
                <a:gd name="T100" fmla="*/ 1621 w 7049"/>
                <a:gd name="T101" fmla="*/ 231 h 2048"/>
                <a:gd name="T102" fmla="*/ 1623 w 7049"/>
                <a:gd name="T103" fmla="*/ 451 h 2048"/>
                <a:gd name="T104" fmla="*/ 1238 w 7049"/>
                <a:gd name="T105" fmla="*/ 397 h 2048"/>
                <a:gd name="T106" fmla="*/ 1198 w 7049"/>
                <a:gd name="T107" fmla="*/ 477 h 2048"/>
                <a:gd name="T108" fmla="*/ 908 w 7049"/>
                <a:gd name="T109" fmla="*/ 500 h 2048"/>
                <a:gd name="T110" fmla="*/ 692 w 7049"/>
                <a:gd name="T111" fmla="*/ 483 h 2048"/>
                <a:gd name="T112" fmla="*/ 602 w 7049"/>
                <a:gd name="T113" fmla="*/ 585 h 2048"/>
                <a:gd name="T114" fmla="*/ 407 w 7049"/>
                <a:gd name="T115" fmla="*/ 739 h 2048"/>
                <a:gd name="T116" fmla="*/ 390 w 7049"/>
                <a:gd name="T117" fmla="*/ 612 h 2048"/>
                <a:gd name="T118" fmla="*/ 150 w 7049"/>
                <a:gd name="T119" fmla="*/ 440 h 2048"/>
                <a:gd name="T120" fmla="*/ 71 w 7049"/>
                <a:gd name="T121" fmla="*/ 605 h 2048"/>
                <a:gd name="T122" fmla="*/ 112 w 7049"/>
                <a:gd name="T123" fmla="*/ 95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49" h="2048">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grpFill/>
            <a:ln w="9525" cap="flat" cmpd="sng">
              <a:solidFill>
                <a:srgbClr val="FFFFFF"/>
              </a:solidFill>
              <a:prstDash val="solid"/>
              <a:round/>
              <a:headEnd type="none" w="med" len="med"/>
              <a:tailEnd type="none" w="med" len="med"/>
            </a:ln>
            <a:effectLst/>
          </p:spPr>
          <p:txBody>
            <a:bodyPr/>
            <a:lstStyle/>
            <a:p>
              <a:endParaRPr lang="en-GB" sz="1500" dirty="0">
                <a:solidFill>
                  <a:srgbClr val="FFFFFF"/>
                </a:solidFill>
                <a:latin typeface="Calibri" pitchFamily="34" charset="0"/>
              </a:endParaRPr>
            </a:p>
            <a:p>
              <a:pPr algn="ctr"/>
              <a:endParaRPr lang="en-GB" sz="1500" dirty="0">
                <a:solidFill>
                  <a:srgbClr val="FFFFFF"/>
                </a:solidFill>
                <a:latin typeface="Calibri" pitchFamily="34" charset="0"/>
              </a:endParaRPr>
            </a:p>
          </p:txBody>
        </p:sp>
        <p:sp>
          <p:nvSpPr>
            <p:cNvPr id="38" name="Freeform 23"/>
            <p:cNvSpPr>
              <a:spLocks/>
            </p:cNvSpPr>
            <p:nvPr>
              <p:custDataLst>
                <p:tags r:id="rId18"/>
              </p:custDataLst>
            </p:nvPr>
          </p:nvSpPr>
          <p:spPr bwMode="auto">
            <a:xfrm>
              <a:off x="4119767" y="3011533"/>
              <a:ext cx="280987" cy="247650"/>
            </a:xfrm>
            <a:custGeom>
              <a:avLst/>
              <a:gdLst>
                <a:gd name="T0" fmla="*/ 406 w 647"/>
                <a:gd name="T1" fmla="*/ 27 h 470"/>
                <a:gd name="T2" fmla="*/ 428 w 647"/>
                <a:gd name="T3" fmla="*/ 45 h 470"/>
                <a:gd name="T4" fmla="*/ 458 w 647"/>
                <a:gd name="T5" fmla="*/ 60 h 470"/>
                <a:gd name="T6" fmla="*/ 512 w 647"/>
                <a:gd name="T7" fmla="*/ 78 h 470"/>
                <a:gd name="T8" fmla="*/ 538 w 647"/>
                <a:gd name="T9" fmla="*/ 81 h 470"/>
                <a:gd name="T10" fmla="*/ 562 w 647"/>
                <a:gd name="T11" fmla="*/ 99 h 470"/>
                <a:gd name="T12" fmla="*/ 567 w 647"/>
                <a:gd name="T13" fmla="*/ 97 h 470"/>
                <a:gd name="T14" fmla="*/ 575 w 647"/>
                <a:gd name="T15" fmla="*/ 85 h 470"/>
                <a:gd name="T16" fmla="*/ 583 w 647"/>
                <a:gd name="T17" fmla="*/ 78 h 470"/>
                <a:gd name="T18" fmla="*/ 603 w 647"/>
                <a:gd name="T19" fmla="*/ 80 h 470"/>
                <a:gd name="T20" fmla="*/ 624 w 647"/>
                <a:gd name="T21" fmla="*/ 79 h 470"/>
                <a:gd name="T22" fmla="*/ 640 w 647"/>
                <a:gd name="T23" fmla="*/ 84 h 470"/>
                <a:gd name="T24" fmla="*/ 646 w 647"/>
                <a:gd name="T25" fmla="*/ 103 h 470"/>
                <a:gd name="T26" fmla="*/ 646 w 647"/>
                <a:gd name="T27" fmla="*/ 123 h 470"/>
                <a:gd name="T28" fmla="*/ 618 w 647"/>
                <a:gd name="T29" fmla="*/ 131 h 470"/>
                <a:gd name="T30" fmla="*/ 586 w 647"/>
                <a:gd name="T31" fmla="*/ 146 h 470"/>
                <a:gd name="T32" fmla="*/ 560 w 647"/>
                <a:gd name="T33" fmla="*/ 165 h 470"/>
                <a:gd name="T34" fmla="*/ 504 w 647"/>
                <a:gd name="T35" fmla="*/ 214 h 470"/>
                <a:gd name="T36" fmla="*/ 489 w 647"/>
                <a:gd name="T37" fmla="*/ 227 h 470"/>
                <a:gd name="T38" fmla="*/ 474 w 647"/>
                <a:gd name="T39" fmla="*/ 254 h 470"/>
                <a:gd name="T40" fmla="*/ 473 w 647"/>
                <a:gd name="T41" fmla="*/ 282 h 470"/>
                <a:gd name="T42" fmla="*/ 473 w 647"/>
                <a:gd name="T43" fmla="*/ 311 h 470"/>
                <a:gd name="T44" fmla="*/ 463 w 647"/>
                <a:gd name="T45" fmla="*/ 340 h 470"/>
                <a:gd name="T46" fmla="*/ 450 w 647"/>
                <a:gd name="T47" fmla="*/ 354 h 470"/>
                <a:gd name="T48" fmla="*/ 411 w 647"/>
                <a:gd name="T49" fmla="*/ 384 h 470"/>
                <a:gd name="T50" fmla="*/ 383 w 647"/>
                <a:gd name="T51" fmla="*/ 411 h 470"/>
                <a:gd name="T52" fmla="*/ 374 w 647"/>
                <a:gd name="T53" fmla="*/ 425 h 470"/>
                <a:gd name="T54" fmla="*/ 369 w 647"/>
                <a:gd name="T55" fmla="*/ 432 h 470"/>
                <a:gd name="T56" fmla="*/ 310 w 647"/>
                <a:gd name="T57" fmla="*/ 429 h 470"/>
                <a:gd name="T58" fmla="*/ 257 w 647"/>
                <a:gd name="T59" fmla="*/ 434 h 470"/>
                <a:gd name="T60" fmla="*/ 224 w 647"/>
                <a:gd name="T61" fmla="*/ 446 h 470"/>
                <a:gd name="T62" fmla="*/ 193 w 647"/>
                <a:gd name="T63" fmla="*/ 467 h 470"/>
                <a:gd name="T64" fmla="*/ 179 w 647"/>
                <a:gd name="T65" fmla="*/ 469 h 470"/>
                <a:gd name="T66" fmla="*/ 169 w 647"/>
                <a:gd name="T67" fmla="*/ 461 h 470"/>
                <a:gd name="T68" fmla="*/ 153 w 647"/>
                <a:gd name="T69" fmla="*/ 432 h 470"/>
                <a:gd name="T70" fmla="*/ 140 w 647"/>
                <a:gd name="T71" fmla="*/ 414 h 470"/>
                <a:gd name="T72" fmla="*/ 122 w 647"/>
                <a:gd name="T73" fmla="*/ 400 h 470"/>
                <a:gd name="T74" fmla="*/ 114 w 647"/>
                <a:gd name="T75" fmla="*/ 379 h 470"/>
                <a:gd name="T76" fmla="*/ 126 w 647"/>
                <a:gd name="T77" fmla="*/ 336 h 470"/>
                <a:gd name="T78" fmla="*/ 127 w 647"/>
                <a:gd name="T79" fmla="*/ 267 h 470"/>
                <a:gd name="T80" fmla="*/ 147 w 647"/>
                <a:gd name="T81" fmla="*/ 206 h 470"/>
                <a:gd name="T82" fmla="*/ 168 w 647"/>
                <a:gd name="T83" fmla="*/ 149 h 470"/>
                <a:gd name="T84" fmla="*/ 172 w 647"/>
                <a:gd name="T85" fmla="*/ 131 h 470"/>
                <a:gd name="T86" fmla="*/ 116 w 647"/>
                <a:gd name="T87" fmla="*/ 123 h 470"/>
                <a:gd name="T88" fmla="*/ 62 w 647"/>
                <a:gd name="T89" fmla="*/ 109 h 470"/>
                <a:gd name="T90" fmla="*/ 17 w 647"/>
                <a:gd name="T91" fmla="*/ 93 h 470"/>
                <a:gd name="T92" fmla="*/ 0 w 647"/>
                <a:gd name="T93" fmla="*/ 38 h 470"/>
                <a:gd name="T94" fmla="*/ 23 w 647"/>
                <a:gd name="T95" fmla="*/ 34 h 470"/>
                <a:gd name="T96" fmla="*/ 51 w 647"/>
                <a:gd name="T97" fmla="*/ 20 h 470"/>
                <a:gd name="T98" fmla="*/ 73 w 647"/>
                <a:gd name="T99" fmla="*/ 4 h 470"/>
                <a:gd name="T100" fmla="*/ 86 w 647"/>
                <a:gd name="T101" fmla="*/ 0 h 470"/>
                <a:gd name="T102" fmla="*/ 132 w 647"/>
                <a:gd name="T103" fmla="*/ 7 h 470"/>
                <a:gd name="T104" fmla="*/ 171 w 647"/>
                <a:gd name="T105" fmla="*/ 17 h 470"/>
                <a:gd name="T106" fmla="*/ 209 w 647"/>
                <a:gd name="T107" fmla="*/ 20 h 470"/>
                <a:gd name="T108" fmla="*/ 235 w 647"/>
                <a:gd name="T109" fmla="*/ 29 h 470"/>
                <a:gd name="T110" fmla="*/ 258 w 647"/>
                <a:gd name="T111" fmla="*/ 37 h 470"/>
                <a:gd name="T112" fmla="*/ 385 w 647"/>
                <a:gd name="T113" fmla="*/ 2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7" h="47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solidFill>
              <a:srgbClr val="FF0000"/>
            </a:solid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9" name="Freeform 24"/>
            <p:cNvSpPr>
              <a:spLocks/>
            </p:cNvSpPr>
            <p:nvPr>
              <p:custDataLst>
                <p:tags r:id="rId19"/>
              </p:custDataLst>
            </p:nvPr>
          </p:nvSpPr>
          <p:spPr bwMode="auto">
            <a:xfrm>
              <a:off x="6751837" y="3749730"/>
              <a:ext cx="207962" cy="455613"/>
            </a:xfrm>
            <a:custGeom>
              <a:avLst/>
              <a:gdLst>
                <a:gd name="T0" fmla="*/ 379 w 479"/>
                <a:gd name="T1" fmla="*/ 357 h 868"/>
                <a:gd name="T2" fmla="*/ 333 w 479"/>
                <a:gd name="T3" fmla="*/ 370 h 868"/>
                <a:gd name="T4" fmla="*/ 314 w 479"/>
                <a:gd name="T5" fmla="*/ 390 h 868"/>
                <a:gd name="T6" fmla="*/ 316 w 479"/>
                <a:gd name="T7" fmla="*/ 428 h 868"/>
                <a:gd name="T8" fmla="*/ 352 w 479"/>
                <a:gd name="T9" fmla="*/ 492 h 868"/>
                <a:gd name="T10" fmla="*/ 359 w 479"/>
                <a:gd name="T11" fmla="*/ 530 h 868"/>
                <a:gd name="T12" fmla="*/ 366 w 479"/>
                <a:gd name="T13" fmla="*/ 555 h 868"/>
                <a:gd name="T14" fmla="*/ 323 w 479"/>
                <a:gd name="T15" fmla="*/ 526 h 868"/>
                <a:gd name="T16" fmla="*/ 309 w 479"/>
                <a:gd name="T17" fmla="*/ 492 h 868"/>
                <a:gd name="T18" fmla="*/ 269 w 479"/>
                <a:gd name="T19" fmla="*/ 467 h 868"/>
                <a:gd name="T20" fmla="*/ 210 w 479"/>
                <a:gd name="T21" fmla="*/ 439 h 868"/>
                <a:gd name="T22" fmla="*/ 193 w 479"/>
                <a:gd name="T23" fmla="*/ 406 h 868"/>
                <a:gd name="T24" fmla="*/ 156 w 479"/>
                <a:gd name="T25" fmla="*/ 477 h 868"/>
                <a:gd name="T26" fmla="*/ 156 w 479"/>
                <a:gd name="T27" fmla="*/ 524 h 868"/>
                <a:gd name="T28" fmla="*/ 132 w 479"/>
                <a:gd name="T29" fmla="*/ 575 h 868"/>
                <a:gd name="T30" fmla="*/ 128 w 479"/>
                <a:gd name="T31" fmla="*/ 621 h 868"/>
                <a:gd name="T32" fmla="*/ 154 w 479"/>
                <a:gd name="T33" fmla="*/ 650 h 868"/>
                <a:gd name="T34" fmla="*/ 175 w 479"/>
                <a:gd name="T35" fmla="*/ 685 h 868"/>
                <a:gd name="T36" fmla="*/ 185 w 479"/>
                <a:gd name="T37" fmla="*/ 730 h 868"/>
                <a:gd name="T38" fmla="*/ 226 w 479"/>
                <a:gd name="T39" fmla="*/ 780 h 868"/>
                <a:gd name="T40" fmla="*/ 281 w 479"/>
                <a:gd name="T41" fmla="*/ 825 h 868"/>
                <a:gd name="T42" fmla="*/ 340 w 479"/>
                <a:gd name="T43" fmla="*/ 850 h 868"/>
                <a:gd name="T44" fmla="*/ 298 w 479"/>
                <a:gd name="T45" fmla="*/ 867 h 868"/>
                <a:gd name="T46" fmla="*/ 269 w 479"/>
                <a:gd name="T47" fmla="*/ 864 h 868"/>
                <a:gd name="T48" fmla="*/ 229 w 479"/>
                <a:gd name="T49" fmla="*/ 841 h 868"/>
                <a:gd name="T50" fmla="*/ 200 w 479"/>
                <a:gd name="T51" fmla="*/ 823 h 868"/>
                <a:gd name="T52" fmla="*/ 137 w 479"/>
                <a:gd name="T53" fmla="*/ 759 h 868"/>
                <a:gd name="T54" fmla="*/ 83 w 479"/>
                <a:gd name="T55" fmla="*/ 730 h 868"/>
                <a:gd name="T56" fmla="*/ 74 w 479"/>
                <a:gd name="T57" fmla="*/ 688 h 868"/>
                <a:gd name="T58" fmla="*/ 80 w 479"/>
                <a:gd name="T59" fmla="*/ 653 h 868"/>
                <a:gd name="T60" fmla="*/ 88 w 479"/>
                <a:gd name="T61" fmla="*/ 617 h 868"/>
                <a:gd name="T62" fmla="*/ 120 w 479"/>
                <a:gd name="T63" fmla="*/ 498 h 868"/>
                <a:gd name="T64" fmla="*/ 108 w 479"/>
                <a:gd name="T65" fmla="*/ 404 h 868"/>
                <a:gd name="T66" fmla="*/ 62 w 479"/>
                <a:gd name="T67" fmla="*/ 319 h 868"/>
                <a:gd name="T68" fmla="*/ 64 w 479"/>
                <a:gd name="T69" fmla="*/ 285 h 868"/>
                <a:gd name="T70" fmla="*/ 74 w 479"/>
                <a:gd name="T71" fmla="*/ 265 h 868"/>
                <a:gd name="T72" fmla="*/ 56 w 479"/>
                <a:gd name="T73" fmla="*/ 202 h 868"/>
                <a:gd name="T74" fmla="*/ 23 w 479"/>
                <a:gd name="T75" fmla="*/ 158 h 868"/>
                <a:gd name="T76" fmla="*/ 1 w 479"/>
                <a:gd name="T77" fmla="*/ 102 h 868"/>
                <a:gd name="T78" fmla="*/ 11 w 479"/>
                <a:gd name="T79" fmla="*/ 44 h 868"/>
                <a:gd name="T80" fmla="*/ 49 w 479"/>
                <a:gd name="T81" fmla="*/ 16 h 868"/>
                <a:gd name="T82" fmla="*/ 120 w 479"/>
                <a:gd name="T83" fmla="*/ 0 h 868"/>
                <a:gd name="T84" fmla="*/ 156 w 479"/>
                <a:gd name="T85" fmla="*/ 28 h 868"/>
                <a:gd name="T86" fmla="*/ 179 w 479"/>
                <a:gd name="T87" fmla="*/ 36 h 868"/>
                <a:gd name="T88" fmla="*/ 197 w 479"/>
                <a:gd name="T89" fmla="*/ 136 h 868"/>
                <a:gd name="T90" fmla="*/ 213 w 479"/>
                <a:gd name="T91" fmla="*/ 166 h 868"/>
                <a:gd name="T92" fmla="*/ 231 w 479"/>
                <a:gd name="T93" fmla="*/ 155 h 868"/>
                <a:gd name="T94" fmla="*/ 258 w 479"/>
                <a:gd name="T95" fmla="*/ 126 h 868"/>
                <a:gd name="T96" fmla="*/ 281 w 479"/>
                <a:gd name="T97" fmla="*/ 141 h 868"/>
                <a:gd name="T98" fmla="*/ 298 w 479"/>
                <a:gd name="T99" fmla="*/ 136 h 868"/>
                <a:gd name="T100" fmla="*/ 316 w 479"/>
                <a:gd name="T101" fmla="*/ 108 h 868"/>
                <a:gd name="T102" fmla="*/ 346 w 479"/>
                <a:gd name="T103" fmla="*/ 108 h 868"/>
                <a:gd name="T104" fmla="*/ 387 w 479"/>
                <a:gd name="T105" fmla="*/ 157 h 868"/>
                <a:gd name="T106" fmla="*/ 454 w 479"/>
                <a:gd name="T107" fmla="*/ 246 h 868"/>
                <a:gd name="T108" fmla="*/ 478 w 479"/>
                <a:gd name="T109" fmla="*/ 307 h 868"/>
                <a:gd name="T110" fmla="*/ 468 w 479"/>
                <a:gd name="T111" fmla="*/ 33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9" h="868">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0" name="Freeform 25"/>
            <p:cNvSpPr>
              <a:spLocks/>
            </p:cNvSpPr>
            <p:nvPr>
              <p:custDataLst>
                <p:tags r:id="rId20"/>
              </p:custDataLst>
            </p:nvPr>
          </p:nvSpPr>
          <p:spPr bwMode="auto">
            <a:xfrm>
              <a:off x="2860879" y="6137320"/>
              <a:ext cx="23813" cy="57150"/>
            </a:xfrm>
            <a:custGeom>
              <a:avLst/>
              <a:gdLst>
                <a:gd name="T0" fmla="*/ 0 w 53"/>
                <a:gd name="T1" fmla="*/ 8 h 19"/>
                <a:gd name="T2" fmla="*/ 7 w 53"/>
                <a:gd name="T3" fmla="*/ 13 h 19"/>
                <a:gd name="T4" fmla="*/ 14 w 53"/>
                <a:gd name="T5" fmla="*/ 17 h 19"/>
                <a:gd name="T6" fmla="*/ 22 w 53"/>
                <a:gd name="T7" fmla="*/ 19 h 19"/>
                <a:gd name="T8" fmla="*/ 29 w 53"/>
                <a:gd name="T9" fmla="*/ 19 h 19"/>
                <a:gd name="T10" fmla="*/ 35 w 53"/>
                <a:gd name="T11" fmla="*/ 18 h 19"/>
                <a:gd name="T12" fmla="*/ 42 w 53"/>
                <a:gd name="T13" fmla="*/ 15 h 19"/>
                <a:gd name="T14" fmla="*/ 47 w 53"/>
                <a:gd name="T15" fmla="*/ 12 h 19"/>
                <a:gd name="T16" fmla="*/ 53 w 53"/>
                <a:gd name="T17" fmla="*/ 8 h 19"/>
                <a:gd name="T18" fmla="*/ 47 w 53"/>
                <a:gd name="T19" fmla="*/ 5 h 19"/>
                <a:gd name="T20" fmla="*/ 42 w 53"/>
                <a:gd name="T21" fmla="*/ 2 h 19"/>
                <a:gd name="T22" fmla="*/ 35 w 53"/>
                <a:gd name="T23" fmla="*/ 1 h 19"/>
                <a:gd name="T24" fmla="*/ 29 w 53"/>
                <a:gd name="T25" fmla="*/ 0 h 19"/>
                <a:gd name="T26" fmla="*/ 22 w 53"/>
                <a:gd name="T27" fmla="*/ 0 h 19"/>
                <a:gd name="T28" fmla="*/ 14 w 53"/>
                <a:gd name="T29" fmla="*/ 1 h 19"/>
                <a:gd name="T30" fmla="*/ 7 w 53"/>
                <a:gd name="T31" fmla="*/ 3 h 19"/>
                <a:gd name="T32" fmla="*/ 0 w 53"/>
                <a:gd name="T33"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1" name="Line 26" descr="Horizontal dunkel"/>
            <p:cNvSpPr>
              <a:spLocks noChangeShapeType="1"/>
            </p:cNvSpPr>
            <p:nvPr>
              <p:custDataLst>
                <p:tags r:id="rId21"/>
              </p:custDataLst>
            </p:nvPr>
          </p:nvSpPr>
          <p:spPr bwMode="auto">
            <a:xfrm>
              <a:off x="1322590" y="3059168"/>
              <a:ext cx="3175" cy="9525"/>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42" name="Freeform 27"/>
            <p:cNvSpPr>
              <a:spLocks/>
            </p:cNvSpPr>
            <p:nvPr>
              <p:custDataLst>
                <p:tags r:id="rId22"/>
              </p:custDataLst>
            </p:nvPr>
          </p:nvSpPr>
          <p:spPr bwMode="auto">
            <a:xfrm>
              <a:off x="1325762" y="3055983"/>
              <a:ext cx="3175" cy="55562"/>
            </a:xfrm>
            <a:custGeom>
              <a:avLst/>
              <a:gdLst>
                <a:gd name="T0" fmla="*/ 0 w 6"/>
                <a:gd name="T1" fmla="*/ 24 h 24"/>
                <a:gd name="T2" fmla="*/ 0 w 6"/>
                <a:gd name="T3" fmla="*/ 19 h 24"/>
                <a:gd name="T4" fmla="*/ 1 w 6"/>
                <a:gd name="T5" fmla="*/ 14 h 24"/>
                <a:gd name="T6" fmla="*/ 3 w 6"/>
                <a:gd name="T7" fmla="*/ 8 h 24"/>
                <a:gd name="T8" fmla="*/ 6 w 6"/>
                <a:gd name="T9" fmla="*/ 0 h 24"/>
              </a:gdLst>
              <a:ahLst/>
              <a:cxnLst>
                <a:cxn ang="0">
                  <a:pos x="T0" y="T1"/>
                </a:cxn>
                <a:cxn ang="0">
                  <a:pos x="T2" y="T3"/>
                </a:cxn>
                <a:cxn ang="0">
                  <a:pos x="T4" y="T5"/>
                </a:cxn>
                <a:cxn ang="0">
                  <a:pos x="T6" y="T7"/>
                </a:cxn>
                <a:cxn ang="0">
                  <a:pos x="T8" y="T9"/>
                </a:cxn>
              </a:cxnLst>
              <a:rect l="0" t="0" r="r" b="b"/>
              <a:pathLst>
                <a:path w="6" h="24">
                  <a:moveTo>
                    <a:pt x="0" y="24"/>
                  </a:moveTo>
                  <a:lnTo>
                    <a:pt x="0" y="19"/>
                  </a:lnTo>
                  <a:lnTo>
                    <a:pt x="1" y="14"/>
                  </a:lnTo>
                  <a:lnTo>
                    <a:pt x="3" y="8"/>
                  </a:lnTo>
                  <a:lnTo>
                    <a:pt x="6"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3" name="Freeform 28"/>
            <p:cNvSpPr>
              <a:spLocks/>
            </p:cNvSpPr>
            <p:nvPr>
              <p:custDataLst>
                <p:tags r:id="rId23"/>
              </p:custDataLst>
            </p:nvPr>
          </p:nvSpPr>
          <p:spPr bwMode="auto">
            <a:xfrm>
              <a:off x="1301954" y="3109958"/>
              <a:ext cx="23813" cy="57150"/>
            </a:xfrm>
            <a:custGeom>
              <a:avLst/>
              <a:gdLst>
                <a:gd name="T0" fmla="*/ 0 w 47"/>
                <a:gd name="T1" fmla="*/ 24 h 67"/>
                <a:gd name="T2" fmla="*/ 0 w 47"/>
                <a:gd name="T3" fmla="*/ 30 h 67"/>
                <a:gd name="T4" fmla="*/ 2 w 47"/>
                <a:gd name="T5" fmla="*/ 36 h 67"/>
                <a:gd name="T6" fmla="*/ 3 w 47"/>
                <a:gd name="T7" fmla="*/ 42 h 67"/>
                <a:gd name="T8" fmla="*/ 5 w 47"/>
                <a:gd name="T9" fmla="*/ 47 h 67"/>
                <a:gd name="T10" fmla="*/ 9 w 47"/>
                <a:gd name="T11" fmla="*/ 58 h 67"/>
                <a:gd name="T12" fmla="*/ 14 w 47"/>
                <a:gd name="T13" fmla="*/ 67 h 67"/>
                <a:gd name="T14" fmla="*/ 47 w 47"/>
                <a:gd name="T15" fmla="*/ 67 h 67"/>
                <a:gd name="T16" fmla="*/ 47 w 47"/>
                <a:gd name="T17" fmla="*/ 0 h 67"/>
                <a:gd name="T18" fmla="*/ 36 w 47"/>
                <a:gd name="T19" fmla="*/ 2 h 67"/>
                <a:gd name="T20" fmla="*/ 26 w 47"/>
                <a:gd name="T21" fmla="*/ 4 h 67"/>
                <a:gd name="T22" fmla="*/ 18 w 47"/>
                <a:gd name="T23" fmla="*/ 7 h 67"/>
                <a:gd name="T24" fmla="*/ 11 w 47"/>
                <a:gd name="T25" fmla="*/ 9 h 67"/>
                <a:gd name="T26" fmla="*/ 6 w 47"/>
                <a:gd name="T27" fmla="*/ 12 h 67"/>
                <a:gd name="T28" fmla="*/ 3 w 47"/>
                <a:gd name="T29" fmla="*/ 16 h 67"/>
                <a:gd name="T30" fmla="*/ 0 w 47"/>
                <a:gd name="T31" fmla="*/ 20 h 67"/>
                <a:gd name="T32" fmla="*/ 0 w 47"/>
                <a:gd name="T33" fmla="*/ 2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67">
                  <a:moveTo>
                    <a:pt x="0" y="24"/>
                  </a:moveTo>
                  <a:lnTo>
                    <a:pt x="0" y="30"/>
                  </a:lnTo>
                  <a:lnTo>
                    <a:pt x="2" y="36"/>
                  </a:lnTo>
                  <a:lnTo>
                    <a:pt x="3" y="42"/>
                  </a:lnTo>
                  <a:lnTo>
                    <a:pt x="5" y="47"/>
                  </a:lnTo>
                  <a:lnTo>
                    <a:pt x="9" y="58"/>
                  </a:lnTo>
                  <a:lnTo>
                    <a:pt x="14" y="67"/>
                  </a:lnTo>
                  <a:lnTo>
                    <a:pt x="47" y="67"/>
                  </a:lnTo>
                  <a:lnTo>
                    <a:pt x="47" y="0"/>
                  </a:lnTo>
                  <a:lnTo>
                    <a:pt x="36" y="2"/>
                  </a:lnTo>
                  <a:lnTo>
                    <a:pt x="26" y="4"/>
                  </a:lnTo>
                  <a:lnTo>
                    <a:pt x="18" y="7"/>
                  </a:lnTo>
                  <a:lnTo>
                    <a:pt x="11" y="9"/>
                  </a:lnTo>
                  <a:lnTo>
                    <a:pt x="6" y="12"/>
                  </a:lnTo>
                  <a:lnTo>
                    <a:pt x="3" y="16"/>
                  </a:lnTo>
                  <a:lnTo>
                    <a:pt x="0" y="20"/>
                  </a:lnTo>
                  <a:lnTo>
                    <a:pt x="0" y="24"/>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4" name="Freeform 29"/>
            <p:cNvSpPr>
              <a:spLocks/>
            </p:cNvSpPr>
            <p:nvPr>
              <p:custDataLst>
                <p:tags r:id="rId24"/>
              </p:custDataLst>
            </p:nvPr>
          </p:nvSpPr>
          <p:spPr bwMode="auto">
            <a:xfrm>
              <a:off x="2627512" y="3105195"/>
              <a:ext cx="49212" cy="57150"/>
            </a:xfrm>
            <a:custGeom>
              <a:avLst/>
              <a:gdLst>
                <a:gd name="T0" fmla="*/ 0 w 112"/>
                <a:gd name="T1" fmla="*/ 36 h 36"/>
                <a:gd name="T2" fmla="*/ 59 w 112"/>
                <a:gd name="T3" fmla="*/ 36 h 36"/>
                <a:gd name="T4" fmla="*/ 67 w 112"/>
                <a:gd name="T5" fmla="*/ 30 h 36"/>
                <a:gd name="T6" fmla="*/ 75 w 112"/>
                <a:gd name="T7" fmla="*/ 26 h 36"/>
                <a:gd name="T8" fmla="*/ 84 w 112"/>
                <a:gd name="T9" fmla="*/ 23 h 36"/>
                <a:gd name="T10" fmla="*/ 91 w 112"/>
                <a:gd name="T11" fmla="*/ 20 h 36"/>
                <a:gd name="T12" fmla="*/ 98 w 112"/>
                <a:gd name="T13" fmla="*/ 17 h 36"/>
                <a:gd name="T14" fmla="*/ 104 w 112"/>
                <a:gd name="T15" fmla="*/ 13 h 36"/>
                <a:gd name="T16" fmla="*/ 107 w 112"/>
                <a:gd name="T17" fmla="*/ 11 h 36"/>
                <a:gd name="T18" fmla="*/ 109 w 112"/>
                <a:gd name="T19" fmla="*/ 8 h 36"/>
                <a:gd name="T20" fmla="*/ 111 w 112"/>
                <a:gd name="T21" fmla="*/ 4 h 36"/>
                <a:gd name="T22" fmla="*/ 112 w 112"/>
                <a:gd name="T23" fmla="*/ 0 h 36"/>
                <a:gd name="T24" fmla="*/ 100 w 112"/>
                <a:gd name="T25" fmla="*/ 0 h 36"/>
                <a:gd name="T26" fmla="*/ 85 w 112"/>
                <a:gd name="T27" fmla="*/ 1 h 36"/>
                <a:gd name="T28" fmla="*/ 67 w 112"/>
                <a:gd name="T29" fmla="*/ 3 h 36"/>
                <a:gd name="T30" fmla="*/ 48 w 112"/>
                <a:gd name="T31" fmla="*/ 7 h 36"/>
                <a:gd name="T32" fmla="*/ 40 w 112"/>
                <a:gd name="T33" fmla="*/ 9 h 36"/>
                <a:gd name="T34" fmla="*/ 31 w 112"/>
                <a:gd name="T35" fmla="*/ 11 h 36"/>
                <a:gd name="T36" fmla="*/ 23 w 112"/>
                <a:gd name="T37" fmla="*/ 14 h 36"/>
                <a:gd name="T38" fmla="*/ 17 w 112"/>
                <a:gd name="T39" fmla="*/ 18 h 36"/>
                <a:gd name="T40" fmla="*/ 10 w 112"/>
                <a:gd name="T41" fmla="*/ 22 h 36"/>
                <a:gd name="T42" fmla="*/ 6 w 112"/>
                <a:gd name="T43" fmla="*/ 26 h 36"/>
                <a:gd name="T44" fmla="*/ 1 w 112"/>
                <a:gd name="T45" fmla="*/ 31 h 36"/>
                <a:gd name="T46" fmla="*/ 0 w 112"/>
                <a:gd name="T4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2" h="36">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5" name="Freeform 30"/>
            <p:cNvSpPr>
              <a:spLocks/>
            </p:cNvSpPr>
            <p:nvPr>
              <p:custDataLst>
                <p:tags r:id="rId25"/>
              </p:custDataLst>
            </p:nvPr>
          </p:nvSpPr>
          <p:spPr bwMode="auto">
            <a:xfrm>
              <a:off x="5365953" y="2662285"/>
              <a:ext cx="874713" cy="452437"/>
            </a:xfrm>
            <a:custGeom>
              <a:avLst/>
              <a:gdLst>
                <a:gd name="T0" fmla="*/ 433 w 2006"/>
                <a:gd name="T1" fmla="*/ 765 h 863"/>
                <a:gd name="T2" fmla="*/ 412 w 2006"/>
                <a:gd name="T3" fmla="*/ 764 h 863"/>
                <a:gd name="T4" fmla="*/ 390 w 2006"/>
                <a:gd name="T5" fmla="*/ 794 h 863"/>
                <a:gd name="T6" fmla="*/ 375 w 2006"/>
                <a:gd name="T7" fmla="*/ 792 h 863"/>
                <a:gd name="T8" fmla="*/ 370 w 2006"/>
                <a:gd name="T9" fmla="*/ 751 h 863"/>
                <a:gd name="T10" fmla="*/ 324 w 2006"/>
                <a:gd name="T11" fmla="*/ 724 h 863"/>
                <a:gd name="T12" fmla="*/ 312 w 2006"/>
                <a:gd name="T13" fmla="*/ 708 h 863"/>
                <a:gd name="T14" fmla="*/ 288 w 2006"/>
                <a:gd name="T15" fmla="*/ 692 h 863"/>
                <a:gd name="T16" fmla="*/ 251 w 2006"/>
                <a:gd name="T17" fmla="*/ 641 h 863"/>
                <a:gd name="T18" fmla="*/ 232 w 2006"/>
                <a:gd name="T19" fmla="*/ 610 h 863"/>
                <a:gd name="T20" fmla="*/ 253 w 2006"/>
                <a:gd name="T21" fmla="*/ 594 h 863"/>
                <a:gd name="T22" fmla="*/ 279 w 2006"/>
                <a:gd name="T23" fmla="*/ 573 h 863"/>
                <a:gd name="T24" fmla="*/ 338 w 2006"/>
                <a:gd name="T25" fmla="*/ 544 h 863"/>
                <a:gd name="T26" fmla="*/ 319 w 2006"/>
                <a:gd name="T27" fmla="*/ 487 h 863"/>
                <a:gd name="T28" fmla="*/ 258 w 2006"/>
                <a:gd name="T29" fmla="*/ 475 h 863"/>
                <a:gd name="T30" fmla="*/ 209 w 2006"/>
                <a:gd name="T31" fmla="*/ 470 h 863"/>
                <a:gd name="T32" fmla="*/ 157 w 2006"/>
                <a:gd name="T33" fmla="*/ 495 h 863"/>
                <a:gd name="T34" fmla="*/ 106 w 2006"/>
                <a:gd name="T35" fmla="*/ 505 h 863"/>
                <a:gd name="T36" fmla="*/ 27 w 2006"/>
                <a:gd name="T37" fmla="*/ 413 h 863"/>
                <a:gd name="T38" fmla="*/ 20 w 2006"/>
                <a:gd name="T39" fmla="*/ 283 h 863"/>
                <a:gd name="T40" fmla="*/ 113 w 2006"/>
                <a:gd name="T41" fmla="*/ 259 h 863"/>
                <a:gd name="T42" fmla="*/ 292 w 2006"/>
                <a:gd name="T43" fmla="*/ 222 h 863"/>
                <a:gd name="T44" fmla="*/ 498 w 2006"/>
                <a:gd name="T45" fmla="*/ 253 h 863"/>
                <a:gd name="T46" fmla="*/ 717 w 2006"/>
                <a:gd name="T47" fmla="*/ 253 h 863"/>
                <a:gd name="T48" fmla="*/ 658 w 2006"/>
                <a:gd name="T49" fmla="*/ 185 h 863"/>
                <a:gd name="T50" fmla="*/ 830 w 2006"/>
                <a:gd name="T51" fmla="*/ 68 h 863"/>
                <a:gd name="T52" fmla="*/ 1050 w 2006"/>
                <a:gd name="T53" fmla="*/ 13 h 863"/>
                <a:gd name="T54" fmla="*/ 1176 w 2006"/>
                <a:gd name="T55" fmla="*/ 61 h 863"/>
                <a:gd name="T56" fmla="*/ 1296 w 2006"/>
                <a:gd name="T57" fmla="*/ 111 h 863"/>
                <a:gd name="T58" fmla="*/ 1442 w 2006"/>
                <a:gd name="T59" fmla="*/ 99 h 863"/>
                <a:gd name="T60" fmla="*/ 1647 w 2006"/>
                <a:gd name="T61" fmla="*/ 271 h 863"/>
                <a:gd name="T62" fmla="*/ 1793 w 2006"/>
                <a:gd name="T63" fmla="*/ 265 h 863"/>
                <a:gd name="T64" fmla="*/ 2000 w 2006"/>
                <a:gd name="T65" fmla="*/ 339 h 863"/>
                <a:gd name="T66" fmla="*/ 2002 w 2006"/>
                <a:gd name="T67" fmla="*/ 381 h 863"/>
                <a:gd name="T68" fmla="*/ 1981 w 2006"/>
                <a:gd name="T69" fmla="*/ 399 h 863"/>
                <a:gd name="T70" fmla="*/ 1960 w 2006"/>
                <a:gd name="T71" fmla="*/ 404 h 863"/>
                <a:gd name="T72" fmla="*/ 1963 w 2006"/>
                <a:gd name="T73" fmla="*/ 425 h 863"/>
                <a:gd name="T74" fmla="*/ 1985 w 2006"/>
                <a:gd name="T75" fmla="*/ 466 h 863"/>
                <a:gd name="T76" fmla="*/ 1979 w 2006"/>
                <a:gd name="T77" fmla="*/ 478 h 863"/>
                <a:gd name="T78" fmla="*/ 1939 w 2006"/>
                <a:gd name="T79" fmla="*/ 481 h 863"/>
                <a:gd name="T80" fmla="*/ 1893 w 2006"/>
                <a:gd name="T81" fmla="*/ 474 h 863"/>
                <a:gd name="T82" fmla="*/ 1864 w 2006"/>
                <a:gd name="T83" fmla="*/ 474 h 863"/>
                <a:gd name="T84" fmla="*/ 1878 w 2006"/>
                <a:gd name="T85" fmla="*/ 548 h 863"/>
                <a:gd name="T86" fmla="*/ 1880 w 2006"/>
                <a:gd name="T87" fmla="*/ 586 h 863"/>
                <a:gd name="T88" fmla="*/ 1789 w 2006"/>
                <a:gd name="T89" fmla="*/ 588 h 863"/>
                <a:gd name="T90" fmla="*/ 1768 w 2006"/>
                <a:gd name="T91" fmla="*/ 604 h 863"/>
                <a:gd name="T92" fmla="*/ 1795 w 2006"/>
                <a:gd name="T93" fmla="*/ 619 h 863"/>
                <a:gd name="T94" fmla="*/ 1814 w 2006"/>
                <a:gd name="T95" fmla="*/ 650 h 863"/>
                <a:gd name="T96" fmla="*/ 1834 w 2006"/>
                <a:gd name="T97" fmla="*/ 689 h 863"/>
                <a:gd name="T98" fmla="*/ 1837 w 2006"/>
                <a:gd name="T99" fmla="*/ 706 h 863"/>
                <a:gd name="T100" fmla="*/ 1837 w 2006"/>
                <a:gd name="T101" fmla="*/ 754 h 863"/>
                <a:gd name="T102" fmla="*/ 1741 w 2006"/>
                <a:gd name="T103" fmla="*/ 740 h 863"/>
                <a:gd name="T104" fmla="*/ 1475 w 2006"/>
                <a:gd name="T105" fmla="*/ 764 h 863"/>
                <a:gd name="T106" fmla="*/ 1316 w 2006"/>
                <a:gd name="T107" fmla="*/ 795 h 863"/>
                <a:gd name="T108" fmla="*/ 1142 w 2006"/>
                <a:gd name="T109" fmla="*/ 838 h 863"/>
                <a:gd name="T110" fmla="*/ 963 w 2006"/>
                <a:gd name="T111" fmla="*/ 697 h 863"/>
                <a:gd name="T112" fmla="*/ 684 w 2006"/>
                <a:gd name="T113" fmla="*/ 586 h 863"/>
                <a:gd name="T114" fmla="*/ 584 w 2006"/>
                <a:gd name="T115" fmla="*/ 832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06" h="863">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6" name="Freeform 31"/>
            <p:cNvSpPr>
              <a:spLocks/>
            </p:cNvSpPr>
            <p:nvPr>
              <p:custDataLst>
                <p:tags r:id="rId26"/>
              </p:custDataLst>
            </p:nvPr>
          </p:nvSpPr>
          <p:spPr bwMode="auto">
            <a:xfrm>
              <a:off x="5596137" y="2965495"/>
              <a:ext cx="409575" cy="249238"/>
            </a:xfrm>
            <a:custGeom>
              <a:avLst/>
              <a:gdLst>
                <a:gd name="T0" fmla="*/ 638 w 950"/>
                <a:gd name="T1" fmla="*/ 443 h 468"/>
                <a:gd name="T2" fmla="*/ 558 w 950"/>
                <a:gd name="T3" fmla="*/ 418 h 468"/>
                <a:gd name="T4" fmla="*/ 471 w 950"/>
                <a:gd name="T5" fmla="*/ 376 h 468"/>
                <a:gd name="T6" fmla="*/ 392 w 950"/>
                <a:gd name="T7" fmla="*/ 307 h 468"/>
                <a:gd name="T8" fmla="*/ 305 w 950"/>
                <a:gd name="T9" fmla="*/ 258 h 468"/>
                <a:gd name="T10" fmla="*/ 253 w 950"/>
                <a:gd name="T11" fmla="*/ 209 h 468"/>
                <a:gd name="T12" fmla="*/ 186 w 950"/>
                <a:gd name="T13" fmla="*/ 172 h 468"/>
                <a:gd name="T14" fmla="*/ 133 w 950"/>
                <a:gd name="T15" fmla="*/ 190 h 468"/>
                <a:gd name="T16" fmla="*/ 99 w 950"/>
                <a:gd name="T17" fmla="*/ 240 h 468"/>
                <a:gd name="T18" fmla="*/ 40 w 950"/>
                <a:gd name="T19" fmla="*/ 246 h 468"/>
                <a:gd name="T20" fmla="*/ 0 w 950"/>
                <a:gd name="T21" fmla="*/ 24 h 468"/>
                <a:gd name="T22" fmla="*/ 79 w 950"/>
                <a:gd name="T23" fmla="*/ 6 h 468"/>
                <a:gd name="T24" fmla="*/ 133 w 950"/>
                <a:gd name="T25" fmla="*/ 55 h 468"/>
                <a:gd name="T26" fmla="*/ 157 w 950"/>
                <a:gd name="T27" fmla="*/ 15 h 468"/>
                <a:gd name="T28" fmla="*/ 332 w 950"/>
                <a:gd name="T29" fmla="*/ 117 h 468"/>
                <a:gd name="T30" fmla="*/ 438 w 950"/>
                <a:gd name="T31" fmla="*/ 117 h 468"/>
                <a:gd name="T32" fmla="*/ 525 w 950"/>
                <a:gd name="T33" fmla="*/ 135 h 468"/>
                <a:gd name="T34" fmla="*/ 597 w 950"/>
                <a:gd name="T35" fmla="*/ 228 h 468"/>
                <a:gd name="T36" fmla="*/ 671 w 950"/>
                <a:gd name="T37" fmla="*/ 252 h 468"/>
                <a:gd name="T38" fmla="*/ 730 w 950"/>
                <a:gd name="T39" fmla="*/ 258 h 468"/>
                <a:gd name="T40" fmla="*/ 791 w 950"/>
                <a:gd name="T41" fmla="*/ 215 h 468"/>
                <a:gd name="T42" fmla="*/ 843 w 950"/>
                <a:gd name="T43" fmla="*/ 196 h 468"/>
                <a:gd name="T44" fmla="*/ 824 w 950"/>
                <a:gd name="T45" fmla="*/ 252 h 468"/>
                <a:gd name="T46" fmla="*/ 870 w 950"/>
                <a:gd name="T47" fmla="*/ 240 h 468"/>
                <a:gd name="T48" fmla="*/ 950 w 950"/>
                <a:gd name="T49" fmla="*/ 283 h 468"/>
                <a:gd name="T50" fmla="*/ 883 w 950"/>
                <a:gd name="T51" fmla="*/ 320 h 468"/>
                <a:gd name="T52" fmla="*/ 824 w 950"/>
                <a:gd name="T53" fmla="*/ 283 h 468"/>
                <a:gd name="T54" fmla="*/ 764 w 950"/>
                <a:gd name="T55" fmla="*/ 277 h 468"/>
                <a:gd name="T56" fmla="*/ 737 w 950"/>
                <a:gd name="T57" fmla="*/ 320 h 468"/>
                <a:gd name="T58" fmla="*/ 684 w 950"/>
                <a:gd name="T59" fmla="*/ 357 h 468"/>
                <a:gd name="T60" fmla="*/ 710 w 950"/>
                <a:gd name="T61" fmla="*/ 388 h 468"/>
                <a:gd name="T62" fmla="*/ 743 w 950"/>
                <a:gd name="T63" fmla="*/ 437 h 468"/>
                <a:gd name="T64" fmla="*/ 717 w 950"/>
                <a:gd name="T65" fmla="*/ 468 h 468"/>
                <a:gd name="T66" fmla="*/ 703 w 950"/>
                <a:gd name="T67" fmla="*/ 465 h 468"/>
                <a:gd name="T68" fmla="*/ 684 w 950"/>
                <a:gd name="T69" fmla="*/ 461 h 468"/>
                <a:gd name="T70" fmla="*/ 658 w 950"/>
                <a:gd name="T71" fmla="*/ 46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0" h="468">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7" name="Freeform 32"/>
            <p:cNvSpPr>
              <a:spLocks/>
            </p:cNvSpPr>
            <p:nvPr>
              <p:custDataLst>
                <p:tags r:id="rId27"/>
              </p:custDataLst>
            </p:nvPr>
          </p:nvSpPr>
          <p:spPr bwMode="auto">
            <a:xfrm>
              <a:off x="4403926" y="3968805"/>
              <a:ext cx="296863" cy="288925"/>
            </a:xfrm>
            <a:custGeom>
              <a:avLst/>
              <a:gdLst>
                <a:gd name="T0" fmla="*/ 6 w 671"/>
                <a:gd name="T1" fmla="*/ 383 h 549"/>
                <a:gd name="T2" fmla="*/ 8 w 671"/>
                <a:gd name="T3" fmla="*/ 316 h 549"/>
                <a:gd name="T4" fmla="*/ 17 w 671"/>
                <a:gd name="T5" fmla="*/ 287 h 549"/>
                <a:gd name="T6" fmla="*/ 52 w 671"/>
                <a:gd name="T7" fmla="*/ 238 h 549"/>
                <a:gd name="T8" fmla="*/ 71 w 671"/>
                <a:gd name="T9" fmla="*/ 205 h 549"/>
                <a:gd name="T10" fmla="*/ 73 w 671"/>
                <a:gd name="T11" fmla="*/ 167 h 549"/>
                <a:gd name="T12" fmla="*/ 73 w 671"/>
                <a:gd name="T13" fmla="*/ 137 h 549"/>
                <a:gd name="T14" fmla="*/ 54 w 671"/>
                <a:gd name="T15" fmla="*/ 108 h 549"/>
                <a:gd name="T16" fmla="*/ 61 w 671"/>
                <a:gd name="T17" fmla="*/ 79 h 549"/>
                <a:gd name="T18" fmla="*/ 76 w 671"/>
                <a:gd name="T19" fmla="*/ 50 h 549"/>
                <a:gd name="T20" fmla="*/ 96 w 671"/>
                <a:gd name="T21" fmla="*/ 25 h 549"/>
                <a:gd name="T22" fmla="*/ 120 w 671"/>
                <a:gd name="T23" fmla="*/ 7 h 549"/>
                <a:gd name="T24" fmla="*/ 146 w 671"/>
                <a:gd name="T25" fmla="*/ 0 h 549"/>
                <a:gd name="T26" fmla="*/ 173 w 671"/>
                <a:gd name="T27" fmla="*/ 5 h 549"/>
                <a:gd name="T28" fmla="*/ 206 w 671"/>
                <a:gd name="T29" fmla="*/ 26 h 549"/>
                <a:gd name="T30" fmla="*/ 236 w 671"/>
                <a:gd name="T31" fmla="*/ 45 h 549"/>
                <a:gd name="T32" fmla="*/ 259 w 671"/>
                <a:gd name="T33" fmla="*/ 50 h 549"/>
                <a:gd name="T34" fmla="*/ 272 w 671"/>
                <a:gd name="T35" fmla="*/ 44 h 549"/>
                <a:gd name="T36" fmla="*/ 284 w 671"/>
                <a:gd name="T37" fmla="*/ 35 h 549"/>
                <a:gd name="T38" fmla="*/ 300 w 671"/>
                <a:gd name="T39" fmla="*/ 32 h 549"/>
                <a:gd name="T40" fmla="*/ 318 w 671"/>
                <a:gd name="T41" fmla="*/ 39 h 549"/>
                <a:gd name="T42" fmla="*/ 337 w 671"/>
                <a:gd name="T43" fmla="*/ 65 h 549"/>
                <a:gd name="T44" fmla="*/ 353 w 671"/>
                <a:gd name="T45" fmla="*/ 79 h 549"/>
                <a:gd name="T46" fmla="*/ 370 w 671"/>
                <a:gd name="T47" fmla="*/ 81 h 549"/>
                <a:gd name="T48" fmla="*/ 381 w 671"/>
                <a:gd name="T49" fmla="*/ 75 h 549"/>
                <a:gd name="T50" fmla="*/ 397 w 671"/>
                <a:gd name="T51" fmla="*/ 56 h 549"/>
                <a:gd name="T52" fmla="*/ 419 w 671"/>
                <a:gd name="T53" fmla="*/ 38 h 549"/>
                <a:gd name="T54" fmla="*/ 458 w 671"/>
                <a:gd name="T55" fmla="*/ 22 h 549"/>
                <a:gd name="T56" fmla="*/ 487 w 671"/>
                <a:gd name="T57" fmla="*/ 25 h 549"/>
                <a:gd name="T58" fmla="*/ 511 w 671"/>
                <a:gd name="T59" fmla="*/ 35 h 549"/>
                <a:gd name="T60" fmla="*/ 537 w 671"/>
                <a:gd name="T61" fmla="*/ 43 h 549"/>
                <a:gd name="T62" fmla="*/ 571 w 671"/>
                <a:gd name="T63" fmla="*/ 39 h 549"/>
                <a:gd name="T64" fmla="*/ 646 w 671"/>
                <a:gd name="T65" fmla="*/ 67 h 549"/>
                <a:gd name="T66" fmla="*/ 665 w 671"/>
                <a:gd name="T67" fmla="*/ 105 h 549"/>
                <a:gd name="T68" fmla="*/ 623 w 671"/>
                <a:gd name="T69" fmla="*/ 183 h 549"/>
                <a:gd name="T70" fmla="*/ 593 w 671"/>
                <a:gd name="T71" fmla="*/ 233 h 549"/>
                <a:gd name="T72" fmla="*/ 570 w 671"/>
                <a:gd name="T73" fmla="*/ 291 h 549"/>
                <a:gd name="T74" fmla="*/ 550 w 671"/>
                <a:gd name="T75" fmla="*/ 343 h 549"/>
                <a:gd name="T76" fmla="*/ 525 w 671"/>
                <a:gd name="T77" fmla="*/ 407 h 549"/>
                <a:gd name="T78" fmla="*/ 516 w 671"/>
                <a:gd name="T79" fmla="*/ 422 h 549"/>
                <a:gd name="T80" fmla="*/ 500 w 671"/>
                <a:gd name="T81" fmla="*/ 439 h 549"/>
                <a:gd name="T82" fmla="*/ 482 w 671"/>
                <a:gd name="T83" fmla="*/ 443 h 549"/>
                <a:gd name="T84" fmla="*/ 459 w 671"/>
                <a:gd name="T85" fmla="*/ 432 h 549"/>
                <a:gd name="T86" fmla="*/ 440 w 671"/>
                <a:gd name="T87" fmla="*/ 421 h 549"/>
                <a:gd name="T88" fmla="*/ 408 w 671"/>
                <a:gd name="T89" fmla="*/ 424 h 549"/>
                <a:gd name="T90" fmla="*/ 381 w 671"/>
                <a:gd name="T91" fmla="*/ 441 h 549"/>
                <a:gd name="T92" fmla="*/ 364 w 671"/>
                <a:gd name="T93" fmla="*/ 469 h 549"/>
                <a:gd name="T94" fmla="*/ 342 w 671"/>
                <a:gd name="T95" fmla="*/ 521 h 549"/>
                <a:gd name="T96" fmla="*/ 325 w 671"/>
                <a:gd name="T97" fmla="*/ 549 h 549"/>
                <a:gd name="T98" fmla="*/ 229 w 671"/>
                <a:gd name="T99" fmla="*/ 546 h 549"/>
                <a:gd name="T100" fmla="*/ 217 w 671"/>
                <a:gd name="T101" fmla="*/ 548 h 549"/>
                <a:gd name="T102" fmla="*/ 179 w 671"/>
                <a:gd name="T103" fmla="*/ 543 h 549"/>
                <a:gd name="T104" fmla="*/ 161 w 671"/>
                <a:gd name="T105" fmla="*/ 540 h 549"/>
                <a:gd name="T106" fmla="*/ 144 w 671"/>
                <a:gd name="T107" fmla="*/ 531 h 549"/>
                <a:gd name="T108" fmla="*/ 129 w 671"/>
                <a:gd name="T109" fmla="*/ 515 h 549"/>
                <a:gd name="T110" fmla="*/ 119 w 671"/>
                <a:gd name="T111" fmla="*/ 496 h 549"/>
                <a:gd name="T112" fmla="*/ 113 w 671"/>
                <a:gd name="T113" fmla="*/ 472 h 549"/>
                <a:gd name="T114" fmla="*/ 100 w 671"/>
                <a:gd name="T115" fmla="*/ 460 h 549"/>
                <a:gd name="T116" fmla="*/ 83 w 671"/>
                <a:gd name="T117" fmla="*/ 447 h 549"/>
                <a:gd name="T118" fmla="*/ 63 w 671"/>
                <a:gd name="T119" fmla="*/ 432 h 549"/>
                <a:gd name="T120" fmla="*/ 39 w 671"/>
                <a:gd name="T121" fmla="*/ 429 h 549"/>
                <a:gd name="T122" fmla="*/ 0 w 671"/>
                <a:gd name="T123" fmla="*/ 43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1" h="549">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8" name="Freeform 33"/>
            <p:cNvSpPr>
              <a:spLocks/>
            </p:cNvSpPr>
            <p:nvPr>
              <p:custDataLst>
                <p:tags r:id="rId28"/>
              </p:custDataLst>
            </p:nvPr>
          </p:nvSpPr>
          <p:spPr bwMode="auto">
            <a:xfrm>
              <a:off x="5246887" y="3833858"/>
              <a:ext cx="152400" cy="169862"/>
            </a:xfrm>
            <a:custGeom>
              <a:avLst/>
              <a:gdLst>
                <a:gd name="T0" fmla="*/ 326 w 358"/>
                <a:gd name="T1" fmla="*/ 324 h 327"/>
                <a:gd name="T2" fmla="*/ 331 w 358"/>
                <a:gd name="T3" fmla="*/ 321 h 327"/>
                <a:gd name="T4" fmla="*/ 337 w 358"/>
                <a:gd name="T5" fmla="*/ 318 h 327"/>
                <a:gd name="T6" fmla="*/ 346 w 358"/>
                <a:gd name="T7" fmla="*/ 318 h 327"/>
                <a:gd name="T8" fmla="*/ 356 w 358"/>
                <a:gd name="T9" fmla="*/ 324 h 327"/>
                <a:gd name="T10" fmla="*/ 319 w 358"/>
                <a:gd name="T11" fmla="*/ 285 h 327"/>
                <a:gd name="T12" fmla="*/ 278 w 358"/>
                <a:gd name="T13" fmla="*/ 235 h 327"/>
                <a:gd name="T14" fmla="*/ 253 w 358"/>
                <a:gd name="T15" fmla="*/ 204 h 327"/>
                <a:gd name="T16" fmla="*/ 232 w 358"/>
                <a:gd name="T17" fmla="*/ 186 h 327"/>
                <a:gd name="T18" fmla="*/ 219 w 358"/>
                <a:gd name="T19" fmla="*/ 181 h 327"/>
                <a:gd name="T20" fmla="*/ 208 w 358"/>
                <a:gd name="T21" fmla="*/ 180 h 327"/>
                <a:gd name="T22" fmla="*/ 201 w 358"/>
                <a:gd name="T23" fmla="*/ 179 h 327"/>
                <a:gd name="T24" fmla="*/ 199 w 358"/>
                <a:gd name="T25" fmla="*/ 174 h 327"/>
                <a:gd name="T26" fmla="*/ 198 w 358"/>
                <a:gd name="T27" fmla="*/ 170 h 327"/>
                <a:gd name="T28" fmla="*/ 195 w 358"/>
                <a:gd name="T29" fmla="*/ 169 h 327"/>
                <a:gd name="T30" fmla="*/ 184 w 358"/>
                <a:gd name="T31" fmla="*/ 172 h 327"/>
                <a:gd name="T32" fmla="*/ 171 w 358"/>
                <a:gd name="T33" fmla="*/ 172 h 327"/>
                <a:gd name="T34" fmla="*/ 165 w 358"/>
                <a:gd name="T35" fmla="*/ 168 h 327"/>
                <a:gd name="T36" fmla="*/ 160 w 358"/>
                <a:gd name="T37" fmla="*/ 161 h 327"/>
                <a:gd name="T38" fmla="*/ 152 w 358"/>
                <a:gd name="T39" fmla="*/ 144 h 327"/>
                <a:gd name="T40" fmla="*/ 143 w 358"/>
                <a:gd name="T41" fmla="*/ 131 h 327"/>
                <a:gd name="T42" fmla="*/ 133 w 358"/>
                <a:gd name="T43" fmla="*/ 119 h 327"/>
                <a:gd name="T44" fmla="*/ 127 w 358"/>
                <a:gd name="T45" fmla="*/ 105 h 327"/>
                <a:gd name="T46" fmla="*/ 122 w 358"/>
                <a:gd name="T47" fmla="*/ 84 h 327"/>
                <a:gd name="T48" fmla="*/ 119 w 358"/>
                <a:gd name="T49" fmla="*/ 53 h 327"/>
                <a:gd name="T50" fmla="*/ 117 w 358"/>
                <a:gd name="T51" fmla="*/ 23 h 327"/>
                <a:gd name="T52" fmla="*/ 112 w 358"/>
                <a:gd name="T53" fmla="*/ 0 h 327"/>
                <a:gd name="T54" fmla="*/ 73 w 358"/>
                <a:gd name="T55" fmla="*/ 26 h 327"/>
                <a:gd name="T56" fmla="*/ 61 w 358"/>
                <a:gd name="T57" fmla="*/ 33 h 327"/>
                <a:gd name="T58" fmla="*/ 33 w 358"/>
                <a:gd name="T59" fmla="*/ 50 h 327"/>
                <a:gd name="T60" fmla="*/ 21 w 358"/>
                <a:gd name="T61" fmla="*/ 61 h 327"/>
                <a:gd name="T62" fmla="*/ 17 w 358"/>
                <a:gd name="T63" fmla="*/ 72 h 327"/>
                <a:gd name="T64" fmla="*/ 16 w 358"/>
                <a:gd name="T65" fmla="*/ 83 h 327"/>
                <a:gd name="T66" fmla="*/ 20 w 358"/>
                <a:gd name="T67" fmla="*/ 93 h 327"/>
                <a:gd name="T68" fmla="*/ 22 w 358"/>
                <a:gd name="T69" fmla="*/ 100 h 327"/>
                <a:gd name="T70" fmla="*/ 20 w 358"/>
                <a:gd name="T71" fmla="*/ 110 h 327"/>
                <a:gd name="T72" fmla="*/ 15 w 358"/>
                <a:gd name="T73" fmla="*/ 123 h 327"/>
                <a:gd name="T74" fmla="*/ 7 w 358"/>
                <a:gd name="T75" fmla="*/ 136 h 327"/>
                <a:gd name="T76" fmla="*/ 0 w 358"/>
                <a:gd name="T77" fmla="*/ 155 h 327"/>
                <a:gd name="T78" fmla="*/ 0 w 358"/>
                <a:gd name="T79" fmla="*/ 174 h 327"/>
                <a:gd name="T80" fmla="*/ 5 w 358"/>
                <a:gd name="T81" fmla="*/ 182 h 327"/>
                <a:gd name="T82" fmla="*/ 11 w 358"/>
                <a:gd name="T83" fmla="*/ 187 h 327"/>
                <a:gd name="T84" fmla="*/ 20 w 358"/>
                <a:gd name="T85" fmla="*/ 186 h 327"/>
                <a:gd name="T86" fmla="*/ 44 w 358"/>
                <a:gd name="T87" fmla="*/ 168 h 327"/>
                <a:gd name="T88" fmla="*/ 60 w 358"/>
                <a:gd name="T89" fmla="*/ 161 h 327"/>
                <a:gd name="T90" fmla="*/ 76 w 358"/>
                <a:gd name="T91" fmla="*/ 150 h 327"/>
                <a:gd name="T92" fmla="*/ 93 w 358"/>
                <a:gd name="T93" fmla="*/ 159 h 327"/>
                <a:gd name="T94" fmla="*/ 110 w 358"/>
                <a:gd name="T95" fmla="*/ 164 h 327"/>
                <a:gd name="T96" fmla="*/ 142 w 358"/>
                <a:gd name="T97" fmla="*/ 180 h 327"/>
                <a:gd name="T98" fmla="*/ 163 w 358"/>
                <a:gd name="T99" fmla="*/ 190 h 327"/>
                <a:gd name="T100" fmla="*/ 196 w 358"/>
                <a:gd name="T101" fmla="*/ 209 h 327"/>
                <a:gd name="T102" fmla="*/ 219 w 358"/>
                <a:gd name="T103" fmla="*/ 225 h 327"/>
                <a:gd name="T104" fmla="*/ 245 w 358"/>
                <a:gd name="T105" fmla="*/ 244 h 327"/>
                <a:gd name="T106" fmla="*/ 256 w 358"/>
                <a:gd name="T107" fmla="*/ 254 h 327"/>
                <a:gd name="T108" fmla="*/ 267 w 358"/>
                <a:gd name="T109" fmla="*/ 270 h 327"/>
                <a:gd name="T110" fmla="*/ 269 w 358"/>
                <a:gd name="T111" fmla="*/ 279 h 327"/>
                <a:gd name="T112" fmla="*/ 269 w 358"/>
                <a:gd name="T113" fmla="*/ 286 h 327"/>
                <a:gd name="T114" fmla="*/ 270 w 358"/>
                <a:gd name="T115" fmla="*/ 290 h 327"/>
                <a:gd name="T116" fmla="*/ 276 w 358"/>
                <a:gd name="T117" fmla="*/ 292 h 327"/>
                <a:gd name="T118" fmla="*/ 292 w 358"/>
                <a:gd name="T119" fmla="*/ 302 h 327"/>
                <a:gd name="T120" fmla="*/ 318 w 358"/>
                <a:gd name="T121" fmla="*/ 32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8" h="327">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9" name="Freeform 34"/>
            <p:cNvSpPr>
              <a:spLocks/>
            </p:cNvSpPr>
            <p:nvPr>
              <p:custDataLst>
                <p:tags r:id="rId29"/>
              </p:custDataLst>
            </p:nvPr>
          </p:nvSpPr>
          <p:spPr bwMode="auto">
            <a:xfrm>
              <a:off x="4708724" y="2838495"/>
              <a:ext cx="125413" cy="57150"/>
            </a:xfrm>
            <a:custGeom>
              <a:avLst/>
              <a:gdLst>
                <a:gd name="T0" fmla="*/ 126 w 292"/>
                <a:gd name="T1" fmla="*/ 0 h 99"/>
                <a:gd name="T2" fmla="*/ 153 w 292"/>
                <a:gd name="T3" fmla="*/ 0 h 99"/>
                <a:gd name="T4" fmla="*/ 198 w 292"/>
                <a:gd name="T5" fmla="*/ 1 h 99"/>
                <a:gd name="T6" fmla="*/ 250 w 292"/>
                <a:gd name="T7" fmla="*/ 6 h 99"/>
                <a:gd name="T8" fmla="*/ 292 w 292"/>
                <a:gd name="T9" fmla="*/ 7 h 99"/>
                <a:gd name="T10" fmla="*/ 290 w 292"/>
                <a:gd name="T11" fmla="*/ 20 h 99"/>
                <a:gd name="T12" fmla="*/ 285 w 292"/>
                <a:gd name="T13" fmla="*/ 33 h 99"/>
                <a:gd name="T14" fmla="*/ 279 w 292"/>
                <a:gd name="T15" fmla="*/ 55 h 99"/>
                <a:gd name="T16" fmla="*/ 135 w 292"/>
                <a:gd name="T17" fmla="*/ 70 h 99"/>
                <a:gd name="T18" fmla="*/ 99 w 292"/>
                <a:gd name="T19" fmla="*/ 89 h 99"/>
                <a:gd name="T20" fmla="*/ 79 w 292"/>
                <a:gd name="T21" fmla="*/ 96 h 99"/>
                <a:gd name="T22" fmla="*/ 66 w 292"/>
                <a:gd name="T23" fmla="*/ 98 h 99"/>
                <a:gd name="T24" fmla="*/ 55 w 292"/>
                <a:gd name="T25" fmla="*/ 98 h 99"/>
                <a:gd name="T26" fmla="*/ 45 w 292"/>
                <a:gd name="T27" fmla="*/ 94 h 99"/>
                <a:gd name="T28" fmla="*/ 33 w 292"/>
                <a:gd name="T29" fmla="*/ 86 h 99"/>
                <a:gd name="T30" fmla="*/ 20 w 292"/>
                <a:gd name="T31" fmla="*/ 77 h 99"/>
                <a:gd name="T32" fmla="*/ 7 w 292"/>
                <a:gd name="T33" fmla="*/ 69 h 99"/>
                <a:gd name="T34" fmla="*/ 1 w 292"/>
                <a:gd name="T35" fmla="*/ 57 h 99"/>
                <a:gd name="T36" fmla="*/ 0 w 292"/>
                <a:gd name="T37" fmla="*/ 42 h 99"/>
                <a:gd name="T38" fmla="*/ 1 w 292"/>
                <a:gd name="T39" fmla="*/ 25 h 99"/>
                <a:gd name="T40" fmla="*/ 3 w 292"/>
                <a:gd name="T41" fmla="*/ 20 h 99"/>
                <a:gd name="T42" fmla="*/ 9 w 292"/>
                <a:gd name="T43" fmla="*/ 18 h 99"/>
                <a:gd name="T44" fmla="*/ 15 w 292"/>
                <a:gd name="T45" fmla="*/ 21 h 99"/>
                <a:gd name="T46" fmla="*/ 25 w 292"/>
                <a:gd name="T47" fmla="*/ 28 h 99"/>
                <a:gd name="T48" fmla="*/ 35 w 292"/>
                <a:gd name="T49" fmla="*/ 32 h 99"/>
                <a:gd name="T50" fmla="*/ 45 w 292"/>
                <a:gd name="T51" fmla="*/ 34 h 99"/>
                <a:gd name="T52" fmla="*/ 54 w 292"/>
                <a:gd name="T53" fmla="*/ 33 h 99"/>
                <a:gd name="T54" fmla="*/ 67 w 292"/>
                <a:gd name="T55" fmla="*/ 29 h 99"/>
                <a:gd name="T56" fmla="*/ 81 w 292"/>
                <a:gd name="T57" fmla="*/ 19 h 99"/>
                <a:gd name="T58" fmla="*/ 88 w 292"/>
                <a:gd name="T59" fmla="*/ 11 h 99"/>
                <a:gd name="T60" fmla="*/ 94 w 292"/>
                <a:gd name="T61" fmla="*/ 6 h 99"/>
                <a:gd name="T62" fmla="*/ 109 w 292"/>
                <a:gd name="T63"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99">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50" name="Freeform 35"/>
            <p:cNvSpPr>
              <a:spLocks/>
            </p:cNvSpPr>
            <p:nvPr>
              <p:custDataLst>
                <p:tags r:id="rId30"/>
              </p:custDataLst>
            </p:nvPr>
          </p:nvSpPr>
          <p:spPr bwMode="auto">
            <a:xfrm>
              <a:off x="5572324" y="3559220"/>
              <a:ext cx="19050" cy="57150"/>
            </a:xfrm>
            <a:custGeom>
              <a:avLst/>
              <a:gdLst>
                <a:gd name="T0" fmla="*/ 39 w 43"/>
                <a:gd name="T1" fmla="*/ 93 h 93"/>
                <a:gd name="T2" fmla="*/ 31 w 43"/>
                <a:gd name="T3" fmla="*/ 91 h 93"/>
                <a:gd name="T4" fmla="*/ 26 w 43"/>
                <a:gd name="T5" fmla="*/ 89 h 93"/>
                <a:gd name="T6" fmla="*/ 21 w 43"/>
                <a:gd name="T7" fmla="*/ 87 h 93"/>
                <a:gd name="T8" fmla="*/ 18 w 43"/>
                <a:gd name="T9" fmla="*/ 84 h 93"/>
                <a:gd name="T10" fmla="*/ 15 w 43"/>
                <a:gd name="T11" fmla="*/ 79 h 93"/>
                <a:gd name="T12" fmla="*/ 14 w 43"/>
                <a:gd name="T13" fmla="*/ 73 h 93"/>
                <a:gd name="T14" fmla="*/ 13 w 43"/>
                <a:gd name="T15" fmla="*/ 65 h 93"/>
                <a:gd name="T16" fmla="*/ 11 w 43"/>
                <a:gd name="T17" fmla="*/ 55 h 93"/>
                <a:gd name="T18" fmla="*/ 11 w 43"/>
                <a:gd name="T19" fmla="*/ 48 h 93"/>
                <a:gd name="T20" fmla="*/ 9 w 43"/>
                <a:gd name="T21" fmla="*/ 42 h 93"/>
                <a:gd name="T22" fmla="*/ 6 w 43"/>
                <a:gd name="T23" fmla="*/ 38 h 93"/>
                <a:gd name="T24" fmla="*/ 4 w 43"/>
                <a:gd name="T25" fmla="*/ 36 h 93"/>
                <a:gd name="T26" fmla="*/ 2 w 43"/>
                <a:gd name="T27" fmla="*/ 34 h 93"/>
                <a:gd name="T28" fmla="*/ 0 w 43"/>
                <a:gd name="T29" fmla="*/ 32 h 93"/>
                <a:gd name="T30" fmla="*/ 2 w 43"/>
                <a:gd name="T31" fmla="*/ 29 h 93"/>
                <a:gd name="T32" fmla="*/ 5 w 43"/>
                <a:gd name="T33" fmla="*/ 24 h 93"/>
                <a:gd name="T34" fmla="*/ 6 w 43"/>
                <a:gd name="T35" fmla="*/ 28 h 93"/>
                <a:gd name="T36" fmla="*/ 7 w 43"/>
                <a:gd name="T37" fmla="*/ 29 h 93"/>
                <a:gd name="T38" fmla="*/ 8 w 43"/>
                <a:gd name="T39" fmla="*/ 30 h 93"/>
                <a:gd name="T40" fmla="*/ 9 w 43"/>
                <a:gd name="T41" fmla="*/ 29 h 93"/>
                <a:gd name="T42" fmla="*/ 11 w 43"/>
                <a:gd name="T43" fmla="*/ 25 h 93"/>
                <a:gd name="T44" fmla="*/ 14 w 43"/>
                <a:gd name="T45" fmla="*/ 19 h 93"/>
                <a:gd name="T46" fmla="*/ 16 w 43"/>
                <a:gd name="T47" fmla="*/ 12 h 93"/>
                <a:gd name="T48" fmla="*/ 20 w 43"/>
                <a:gd name="T49" fmla="*/ 6 h 93"/>
                <a:gd name="T50" fmla="*/ 22 w 43"/>
                <a:gd name="T51" fmla="*/ 4 h 93"/>
                <a:gd name="T52" fmla="*/ 25 w 43"/>
                <a:gd name="T53" fmla="*/ 2 h 93"/>
                <a:gd name="T54" fmla="*/ 28 w 43"/>
                <a:gd name="T55" fmla="*/ 0 h 93"/>
                <a:gd name="T56" fmla="*/ 32 w 43"/>
                <a:gd name="T57" fmla="*/ 0 h 93"/>
                <a:gd name="T58" fmla="*/ 33 w 43"/>
                <a:gd name="T59" fmla="*/ 10 h 93"/>
                <a:gd name="T60" fmla="*/ 33 w 43"/>
                <a:gd name="T61" fmla="*/ 16 h 93"/>
                <a:gd name="T62" fmla="*/ 33 w 43"/>
                <a:gd name="T63" fmla="*/ 20 h 93"/>
                <a:gd name="T64" fmla="*/ 32 w 43"/>
                <a:gd name="T65" fmla="*/ 23 h 93"/>
                <a:gd name="T66" fmla="*/ 32 w 43"/>
                <a:gd name="T67" fmla="*/ 27 h 93"/>
                <a:gd name="T68" fmla="*/ 32 w 43"/>
                <a:gd name="T69" fmla="*/ 31 h 93"/>
                <a:gd name="T70" fmla="*/ 35 w 43"/>
                <a:gd name="T71" fmla="*/ 36 h 93"/>
                <a:gd name="T72" fmla="*/ 39 w 43"/>
                <a:gd name="T73" fmla="*/ 43 h 93"/>
                <a:gd name="T74" fmla="*/ 38 w 43"/>
                <a:gd name="T75" fmla="*/ 44 h 93"/>
                <a:gd name="T76" fmla="*/ 37 w 43"/>
                <a:gd name="T77" fmla="*/ 45 h 93"/>
                <a:gd name="T78" fmla="*/ 37 w 43"/>
                <a:gd name="T79" fmla="*/ 48 h 93"/>
                <a:gd name="T80" fmla="*/ 38 w 43"/>
                <a:gd name="T81" fmla="*/ 51 h 93"/>
                <a:gd name="T82" fmla="*/ 39 w 43"/>
                <a:gd name="T83" fmla="*/ 59 h 93"/>
                <a:gd name="T84" fmla="*/ 41 w 43"/>
                <a:gd name="T85" fmla="*/ 68 h 93"/>
                <a:gd name="T86" fmla="*/ 42 w 43"/>
                <a:gd name="T87" fmla="*/ 76 h 93"/>
                <a:gd name="T88" fmla="*/ 43 w 43"/>
                <a:gd name="T89" fmla="*/ 85 h 93"/>
                <a:gd name="T90" fmla="*/ 43 w 43"/>
                <a:gd name="T91" fmla="*/ 88 h 93"/>
                <a:gd name="T92" fmla="*/ 42 w 43"/>
                <a:gd name="T93" fmla="*/ 91 h 93"/>
                <a:gd name="T94" fmla="*/ 40 w 43"/>
                <a:gd name="T95" fmla="*/ 92 h 93"/>
                <a:gd name="T96" fmla="*/ 39 w 43"/>
                <a:gd name="T9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 h="93">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1" name="Freeform 36"/>
            <p:cNvSpPr>
              <a:spLocks/>
            </p:cNvSpPr>
            <p:nvPr>
              <p:custDataLst>
                <p:tags r:id="rId31"/>
              </p:custDataLst>
            </p:nvPr>
          </p:nvSpPr>
          <p:spPr bwMode="auto">
            <a:xfrm>
              <a:off x="5691392" y="3563983"/>
              <a:ext cx="14287" cy="57150"/>
            </a:xfrm>
            <a:custGeom>
              <a:avLst/>
              <a:gdLst>
                <a:gd name="T0" fmla="*/ 40 w 40"/>
                <a:gd name="T1" fmla="*/ 56 h 56"/>
                <a:gd name="T2" fmla="*/ 37 w 40"/>
                <a:gd name="T3" fmla="*/ 46 h 56"/>
                <a:gd name="T4" fmla="*/ 33 w 40"/>
                <a:gd name="T5" fmla="*/ 38 h 56"/>
                <a:gd name="T6" fmla="*/ 28 w 40"/>
                <a:gd name="T7" fmla="*/ 32 h 56"/>
                <a:gd name="T8" fmla="*/ 23 w 40"/>
                <a:gd name="T9" fmla="*/ 28 h 56"/>
                <a:gd name="T10" fmla="*/ 11 w 40"/>
                <a:gd name="T11" fmla="*/ 21 h 56"/>
                <a:gd name="T12" fmla="*/ 0 w 40"/>
                <a:gd name="T13" fmla="*/ 12 h 56"/>
                <a:gd name="T14" fmla="*/ 13 w 40"/>
                <a:gd name="T15" fmla="*/ 4 h 56"/>
                <a:gd name="T16" fmla="*/ 20 w 40"/>
                <a:gd name="T17" fmla="*/ 0 h 56"/>
                <a:gd name="T18" fmla="*/ 28 w 40"/>
                <a:gd name="T19" fmla="*/ 12 h 56"/>
                <a:gd name="T20" fmla="*/ 35 w 40"/>
                <a:gd name="T21" fmla="*/ 22 h 56"/>
                <a:gd name="T22" fmla="*/ 37 w 40"/>
                <a:gd name="T23" fmla="*/ 25 h 56"/>
                <a:gd name="T24" fmla="*/ 39 w 40"/>
                <a:gd name="T25" fmla="*/ 29 h 56"/>
                <a:gd name="T26" fmla="*/ 39 w 40"/>
                <a:gd name="T27" fmla="*/ 33 h 56"/>
                <a:gd name="T28" fmla="*/ 40 w 40"/>
                <a:gd name="T29" fmla="*/ 37 h 56"/>
                <a:gd name="T30" fmla="*/ 40 w 40"/>
                <a:gd name="T31" fmla="*/ 44 h 56"/>
                <a:gd name="T32" fmla="*/ 40 w 40"/>
                <a:gd name="T33" fmla="*/ 46 h 56"/>
                <a:gd name="T34" fmla="*/ 40 w 40"/>
                <a:gd name="T35" fmla="*/ 49 h 56"/>
                <a:gd name="T36" fmla="*/ 40 w 40"/>
                <a:gd name="T3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56">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2" name="Freeform 37"/>
            <p:cNvSpPr>
              <a:spLocks/>
            </p:cNvSpPr>
            <p:nvPr>
              <p:custDataLst>
                <p:tags r:id="rId32"/>
              </p:custDataLst>
            </p:nvPr>
          </p:nvSpPr>
          <p:spPr bwMode="auto">
            <a:xfrm>
              <a:off x="7178874" y="4224383"/>
              <a:ext cx="44450" cy="57150"/>
            </a:xfrm>
            <a:custGeom>
              <a:avLst/>
              <a:gdLst>
                <a:gd name="T0" fmla="*/ 0 w 106"/>
                <a:gd name="T1" fmla="*/ 7 h 71"/>
                <a:gd name="T2" fmla="*/ 12 w 106"/>
                <a:gd name="T3" fmla="*/ 10 h 71"/>
                <a:gd name="T4" fmla="*/ 24 w 106"/>
                <a:gd name="T5" fmla="*/ 12 h 71"/>
                <a:gd name="T6" fmla="*/ 35 w 106"/>
                <a:gd name="T7" fmla="*/ 13 h 71"/>
                <a:gd name="T8" fmla="*/ 45 w 106"/>
                <a:gd name="T9" fmla="*/ 13 h 71"/>
                <a:gd name="T10" fmla="*/ 54 w 106"/>
                <a:gd name="T11" fmla="*/ 11 h 71"/>
                <a:gd name="T12" fmla="*/ 61 w 106"/>
                <a:gd name="T13" fmla="*/ 8 h 71"/>
                <a:gd name="T14" fmla="*/ 68 w 106"/>
                <a:gd name="T15" fmla="*/ 5 h 71"/>
                <a:gd name="T16" fmla="*/ 74 w 106"/>
                <a:gd name="T17" fmla="*/ 0 h 71"/>
                <a:gd name="T18" fmla="*/ 84 w 106"/>
                <a:gd name="T19" fmla="*/ 16 h 71"/>
                <a:gd name="T20" fmla="*/ 94 w 106"/>
                <a:gd name="T21" fmla="*/ 30 h 71"/>
                <a:gd name="T22" fmla="*/ 101 w 106"/>
                <a:gd name="T23" fmla="*/ 44 h 71"/>
                <a:gd name="T24" fmla="*/ 105 w 106"/>
                <a:gd name="T25" fmla="*/ 55 h 71"/>
                <a:gd name="T26" fmla="*/ 106 w 106"/>
                <a:gd name="T27" fmla="*/ 60 h 71"/>
                <a:gd name="T28" fmla="*/ 106 w 106"/>
                <a:gd name="T29" fmla="*/ 63 h 71"/>
                <a:gd name="T30" fmla="*/ 105 w 106"/>
                <a:gd name="T31" fmla="*/ 67 h 71"/>
                <a:gd name="T32" fmla="*/ 103 w 106"/>
                <a:gd name="T33" fmla="*/ 69 h 71"/>
                <a:gd name="T34" fmla="*/ 101 w 106"/>
                <a:gd name="T35" fmla="*/ 70 h 71"/>
                <a:gd name="T36" fmla="*/ 98 w 106"/>
                <a:gd name="T37" fmla="*/ 70 h 71"/>
                <a:gd name="T38" fmla="*/ 92 w 106"/>
                <a:gd name="T39" fmla="*/ 70 h 71"/>
                <a:gd name="T40" fmla="*/ 87 w 106"/>
                <a:gd name="T41" fmla="*/ 68 h 71"/>
                <a:gd name="T42" fmla="*/ 74 w 106"/>
                <a:gd name="T43" fmla="*/ 70 h 71"/>
                <a:gd name="T44" fmla="*/ 63 w 106"/>
                <a:gd name="T45" fmla="*/ 71 h 71"/>
                <a:gd name="T46" fmla="*/ 53 w 106"/>
                <a:gd name="T47" fmla="*/ 69 h 71"/>
                <a:gd name="T48" fmla="*/ 45 w 106"/>
                <a:gd name="T49" fmla="*/ 66 h 71"/>
                <a:gd name="T50" fmla="*/ 37 w 106"/>
                <a:gd name="T51" fmla="*/ 62 h 71"/>
                <a:gd name="T52" fmla="*/ 32 w 106"/>
                <a:gd name="T53" fmla="*/ 57 h 71"/>
                <a:gd name="T54" fmla="*/ 27 w 106"/>
                <a:gd name="T55" fmla="*/ 51 h 71"/>
                <a:gd name="T56" fmla="*/ 24 w 106"/>
                <a:gd name="T57" fmla="*/ 45 h 71"/>
                <a:gd name="T58" fmla="*/ 21 w 106"/>
                <a:gd name="T59" fmla="*/ 38 h 71"/>
                <a:gd name="T60" fmla="*/ 20 w 106"/>
                <a:gd name="T61" fmla="*/ 30 h 71"/>
                <a:gd name="T62" fmla="*/ 19 w 106"/>
                <a:gd name="T63" fmla="*/ 24 h 71"/>
                <a:gd name="T64" fmla="*/ 18 w 106"/>
                <a:gd name="T65" fmla="*/ 19 h 71"/>
                <a:gd name="T66" fmla="*/ 18 w 106"/>
                <a:gd name="T67" fmla="*/ 14 h 71"/>
                <a:gd name="T68" fmla="*/ 19 w 106"/>
                <a:gd name="T69" fmla="*/ 10 h 71"/>
                <a:gd name="T70" fmla="*/ 20 w 106"/>
                <a:gd name="T71" fmla="*/ 7 h 71"/>
                <a:gd name="T72" fmla="*/ 21 w 106"/>
                <a:gd name="T73" fmla="*/ 7 h 71"/>
                <a:gd name="T74" fmla="*/ 20 w 106"/>
                <a:gd name="T75" fmla="*/ 10 h 71"/>
                <a:gd name="T76" fmla="*/ 19 w 106"/>
                <a:gd name="T77" fmla="*/ 16 h 71"/>
                <a:gd name="T78" fmla="*/ 19 w 106"/>
                <a:gd name="T79" fmla="*/ 17 h 71"/>
                <a:gd name="T80" fmla="*/ 19 w 106"/>
                <a:gd name="T81" fmla="*/ 17 h 71"/>
                <a:gd name="T82" fmla="*/ 20 w 106"/>
                <a:gd name="T83" fmla="*/ 17 h 71"/>
                <a:gd name="T84" fmla="*/ 21 w 106"/>
                <a:gd name="T85" fmla="*/ 17 h 71"/>
                <a:gd name="T86" fmla="*/ 23 w 106"/>
                <a:gd name="T87" fmla="*/ 13 h 71"/>
                <a:gd name="T88" fmla="*/ 27 w 106"/>
                <a:gd name="T89" fmla="*/ 7 h 71"/>
                <a:gd name="T90" fmla="*/ 0 w 106"/>
                <a:gd name="T91" fmla="*/ 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6" h="71">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19" y="17"/>
                  </a:lnTo>
                  <a:lnTo>
                    <a:pt x="20" y="17"/>
                  </a:lnTo>
                  <a:lnTo>
                    <a:pt x="21" y="17"/>
                  </a:lnTo>
                  <a:lnTo>
                    <a:pt x="23" y="13"/>
                  </a:lnTo>
                  <a:lnTo>
                    <a:pt x="27" y="7"/>
                  </a:lnTo>
                  <a:lnTo>
                    <a:pt x="0" y="7"/>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nvGrpSpPr>
            <p:cNvPr id="53" name="Group 38"/>
            <p:cNvGrpSpPr>
              <a:grpSpLocks/>
            </p:cNvGrpSpPr>
            <p:nvPr>
              <p:custDataLst>
                <p:tags r:id="rId33"/>
              </p:custDataLst>
            </p:nvPr>
          </p:nvGrpSpPr>
          <p:grpSpPr bwMode="auto">
            <a:xfrm>
              <a:off x="3030742" y="6032555"/>
              <a:ext cx="65087" cy="55563"/>
              <a:chOff x="1654" y="3671"/>
              <a:chExt cx="49" cy="17"/>
            </a:xfrm>
            <a:grpFill/>
          </p:grpSpPr>
          <p:sp>
            <p:nvSpPr>
              <p:cNvPr id="563" name="Freeform 39"/>
              <p:cNvSpPr>
                <a:spLocks/>
              </p:cNvSpPr>
              <p:nvPr/>
            </p:nvSpPr>
            <p:spPr bwMode="auto">
              <a:xfrm>
                <a:off x="1654" y="3672"/>
                <a:ext cx="20" cy="14"/>
              </a:xfrm>
              <a:custGeom>
                <a:avLst/>
                <a:gdLst>
                  <a:gd name="T0" fmla="*/ 26 w 59"/>
                  <a:gd name="T1" fmla="*/ 43 h 43"/>
                  <a:gd name="T2" fmla="*/ 59 w 59"/>
                  <a:gd name="T3" fmla="*/ 18 h 43"/>
                  <a:gd name="T4" fmla="*/ 55 w 59"/>
                  <a:gd name="T5" fmla="*/ 14 h 43"/>
                  <a:gd name="T6" fmla="*/ 51 w 59"/>
                  <a:gd name="T7" fmla="*/ 9 h 43"/>
                  <a:gd name="T8" fmla="*/ 47 w 59"/>
                  <a:gd name="T9" fmla="*/ 5 h 43"/>
                  <a:gd name="T10" fmla="*/ 46 w 59"/>
                  <a:gd name="T11" fmla="*/ 0 h 43"/>
                  <a:gd name="T12" fmla="*/ 41 w 59"/>
                  <a:gd name="T13" fmla="*/ 1 h 43"/>
                  <a:gd name="T14" fmla="*/ 34 w 59"/>
                  <a:gd name="T15" fmla="*/ 4 h 43"/>
                  <a:gd name="T16" fmla="*/ 31 w 59"/>
                  <a:gd name="T17" fmla="*/ 6 h 43"/>
                  <a:gd name="T18" fmla="*/ 29 w 59"/>
                  <a:gd name="T19" fmla="*/ 8 h 43"/>
                  <a:gd name="T20" fmla="*/ 26 w 59"/>
                  <a:gd name="T21" fmla="*/ 10 h 43"/>
                  <a:gd name="T22" fmla="*/ 26 w 59"/>
                  <a:gd name="T23" fmla="*/ 12 h 43"/>
                  <a:gd name="T24" fmla="*/ 20 w 59"/>
                  <a:gd name="T25" fmla="*/ 13 h 43"/>
                  <a:gd name="T26" fmla="*/ 13 w 59"/>
                  <a:gd name="T27" fmla="*/ 16 h 43"/>
                  <a:gd name="T28" fmla="*/ 6 w 59"/>
                  <a:gd name="T29" fmla="*/ 20 h 43"/>
                  <a:gd name="T30" fmla="*/ 0 w 59"/>
                  <a:gd name="T31" fmla="*/ 24 h 43"/>
                  <a:gd name="T32" fmla="*/ 5 w 59"/>
                  <a:gd name="T33" fmla="*/ 29 h 43"/>
                  <a:gd name="T34" fmla="*/ 10 w 59"/>
                  <a:gd name="T35" fmla="*/ 34 h 43"/>
                  <a:gd name="T36" fmla="*/ 18 w 59"/>
                  <a:gd name="T37" fmla="*/ 39 h 43"/>
                  <a:gd name="T38" fmla="*/ 26 w 59"/>
                  <a:gd name="T3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43">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solidFill>
                <a:schemeClr val="accent1"/>
              </a:solidFill>
              <a:ln w="9525" cmpd="sng">
                <a:solidFill>
                  <a:srgbClr val="FFFFFF"/>
                </a:solidFill>
                <a:prstDash val="solid"/>
                <a:round/>
                <a:headEnd/>
                <a:tailEnd/>
              </a:ln>
            </p:spPr>
            <p:txBody>
              <a:bodyPr/>
              <a:lstStyle/>
              <a:p>
                <a:endParaRPr lang="en-GB" sz="1350">
                  <a:solidFill>
                    <a:srgbClr val="000000"/>
                  </a:solidFill>
                </a:endParaRPr>
              </a:p>
            </p:txBody>
          </p:sp>
          <p:sp>
            <p:nvSpPr>
              <p:cNvPr id="564" name="Freeform 40"/>
              <p:cNvSpPr>
                <a:spLocks/>
              </p:cNvSpPr>
              <p:nvPr/>
            </p:nvSpPr>
            <p:spPr bwMode="auto">
              <a:xfrm>
                <a:off x="1681" y="3671"/>
                <a:ext cx="22" cy="17"/>
              </a:xfrm>
              <a:custGeom>
                <a:avLst/>
                <a:gdLst>
                  <a:gd name="T0" fmla="*/ 0 w 67"/>
                  <a:gd name="T1" fmla="*/ 2 h 51"/>
                  <a:gd name="T2" fmla="*/ 24 w 67"/>
                  <a:gd name="T3" fmla="*/ 1 h 51"/>
                  <a:gd name="T4" fmla="*/ 39 w 67"/>
                  <a:gd name="T5" fmla="*/ 0 h 51"/>
                  <a:gd name="T6" fmla="*/ 45 w 67"/>
                  <a:gd name="T7" fmla="*/ 1 h 51"/>
                  <a:gd name="T8" fmla="*/ 51 w 67"/>
                  <a:gd name="T9" fmla="*/ 2 h 51"/>
                  <a:gd name="T10" fmla="*/ 58 w 67"/>
                  <a:gd name="T11" fmla="*/ 4 h 51"/>
                  <a:gd name="T12" fmla="*/ 67 w 67"/>
                  <a:gd name="T13" fmla="*/ 8 h 51"/>
                  <a:gd name="T14" fmla="*/ 55 w 67"/>
                  <a:gd name="T15" fmla="*/ 13 h 51"/>
                  <a:gd name="T16" fmla="*/ 46 w 67"/>
                  <a:gd name="T17" fmla="*/ 19 h 51"/>
                  <a:gd name="T18" fmla="*/ 42 w 67"/>
                  <a:gd name="T19" fmla="*/ 22 h 51"/>
                  <a:gd name="T20" fmla="*/ 36 w 67"/>
                  <a:gd name="T21" fmla="*/ 24 h 51"/>
                  <a:gd name="T22" fmla="*/ 29 w 67"/>
                  <a:gd name="T23" fmla="*/ 26 h 51"/>
                  <a:gd name="T24" fmla="*/ 20 w 67"/>
                  <a:gd name="T25" fmla="*/ 26 h 51"/>
                  <a:gd name="T26" fmla="*/ 24 w 67"/>
                  <a:gd name="T27" fmla="*/ 26 h 51"/>
                  <a:gd name="T28" fmla="*/ 34 w 67"/>
                  <a:gd name="T29" fmla="*/ 26 h 51"/>
                  <a:gd name="T30" fmla="*/ 29 w 67"/>
                  <a:gd name="T31" fmla="*/ 34 h 51"/>
                  <a:gd name="T32" fmla="*/ 25 w 67"/>
                  <a:gd name="T33" fmla="*/ 40 h 51"/>
                  <a:gd name="T34" fmla="*/ 22 w 67"/>
                  <a:gd name="T35" fmla="*/ 44 h 51"/>
                  <a:gd name="T36" fmla="*/ 20 w 67"/>
                  <a:gd name="T37" fmla="*/ 46 h 51"/>
                  <a:gd name="T38" fmla="*/ 12 w 67"/>
                  <a:gd name="T39" fmla="*/ 48 h 51"/>
                  <a:gd name="T40" fmla="*/ 0 w 67"/>
                  <a:gd name="T41" fmla="*/ 51 h 51"/>
                  <a:gd name="T42" fmla="*/ 0 w 67"/>
                  <a:gd name="T43"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51">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solidFill>
                <a:srgbClr val="FF0000"/>
              </a:solidFill>
              <a:ln w="9525" cmpd="sng">
                <a:solidFill>
                  <a:srgbClr val="FFFFFF"/>
                </a:solidFill>
                <a:prstDash val="solid"/>
                <a:round/>
                <a:headEnd/>
                <a:tailEnd/>
              </a:ln>
            </p:spPr>
            <p:txBody>
              <a:bodyPr/>
              <a:lstStyle/>
              <a:p>
                <a:endParaRPr lang="en-GB" sz="1350">
                  <a:solidFill>
                    <a:srgbClr val="000000"/>
                  </a:solidFill>
                </a:endParaRPr>
              </a:p>
            </p:txBody>
          </p:sp>
        </p:grpSp>
        <p:sp>
          <p:nvSpPr>
            <p:cNvPr id="54" name="Freeform 41"/>
            <p:cNvSpPr>
              <a:spLocks/>
            </p:cNvSpPr>
            <p:nvPr>
              <p:custDataLst>
                <p:tags r:id="rId34"/>
              </p:custDataLst>
            </p:nvPr>
          </p:nvSpPr>
          <p:spPr bwMode="auto">
            <a:xfrm>
              <a:off x="2678312" y="3827518"/>
              <a:ext cx="31750" cy="58737"/>
            </a:xfrm>
            <a:custGeom>
              <a:avLst/>
              <a:gdLst>
                <a:gd name="T0" fmla="*/ 0 w 80"/>
                <a:gd name="T1" fmla="*/ 15 h 34"/>
                <a:gd name="T2" fmla="*/ 1 w 80"/>
                <a:gd name="T3" fmla="*/ 19 h 34"/>
                <a:gd name="T4" fmla="*/ 2 w 80"/>
                <a:gd name="T5" fmla="*/ 21 h 34"/>
                <a:gd name="T6" fmla="*/ 4 w 80"/>
                <a:gd name="T7" fmla="*/ 24 h 34"/>
                <a:gd name="T8" fmla="*/ 7 w 80"/>
                <a:gd name="T9" fmla="*/ 26 h 34"/>
                <a:gd name="T10" fmla="*/ 13 w 80"/>
                <a:gd name="T11" fmla="*/ 29 h 34"/>
                <a:gd name="T12" fmla="*/ 22 w 80"/>
                <a:gd name="T13" fmla="*/ 31 h 34"/>
                <a:gd name="T14" fmla="*/ 40 w 80"/>
                <a:gd name="T15" fmla="*/ 33 h 34"/>
                <a:gd name="T16" fmla="*/ 54 w 80"/>
                <a:gd name="T17" fmla="*/ 34 h 34"/>
                <a:gd name="T18" fmla="*/ 58 w 80"/>
                <a:gd name="T19" fmla="*/ 33 h 34"/>
                <a:gd name="T20" fmla="*/ 62 w 80"/>
                <a:gd name="T21" fmla="*/ 32 h 34"/>
                <a:gd name="T22" fmla="*/ 65 w 80"/>
                <a:gd name="T23" fmla="*/ 29 h 34"/>
                <a:gd name="T24" fmla="*/ 67 w 80"/>
                <a:gd name="T25" fmla="*/ 27 h 34"/>
                <a:gd name="T26" fmla="*/ 73 w 80"/>
                <a:gd name="T27" fmla="*/ 21 h 34"/>
                <a:gd name="T28" fmla="*/ 80 w 80"/>
                <a:gd name="T29" fmla="*/ 15 h 34"/>
                <a:gd name="T30" fmla="*/ 75 w 80"/>
                <a:gd name="T31" fmla="*/ 10 h 34"/>
                <a:gd name="T32" fmla="*/ 70 w 80"/>
                <a:gd name="T33" fmla="*/ 7 h 34"/>
                <a:gd name="T34" fmla="*/ 65 w 80"/>
                <a:gd name="T35" fmla="*/ 4 h 34"/>
                <a:gd name="T36" fmla="*/ 60 w 80"/>
                <a:gd name="T37" fmla="*/ 2 h 34"/>
                <a:gd name="T38" fmla="*/ 55 w 80"/>
                <a:gd name="T39" fmla="*/ 0 h 34"/>
                <a:gd name="T40" fmla="*/ 51 w 80"/>
                <a:gd name="T41" fmla="*/ 0 h 34"/>
                <a:gd name="T42" fmla="*/ 45 w 80"/>
                <a:gd name="T43" fmla="*/ 1 h 34"/>
                <a:gd name="T44" fmla="*/ 41 w 80"/>
                <a:gd name="T45" fmla="*/ 2 h 34"/>
                <a:gd name="T46" fmla="*/ 34 w 80"/>
                <a:gd name="T47" fmla="*/ 2 h 34"/>
                <a:gd name="T48" fmla="*/ 21 w 80"/>
                <a:gd name="T49" fmla="*/ 2 h 34"/>
                <a:gd name="T50" fmla="*/ 13 w 80"/>
                <a:gd name="T51" fmla="*/ 3 h 34"/>
                <a:gd name="T52" fmla="*/ 7 w 80"/>
                <a:gd name="T53" fmla="*/ 5 h 34"/>
                <a:gd name="T54" fmla="*/ 4 w 80"/>
                <a:gd name="T55" fmla="*/ 7 h 34"/>
                <a:gd name="T56" fmla="*/ 2 w 80"/>
                <a:gd name="T57" fmla="*/ 9 h 34"/>
                <a:gd name="T58" fmla="*/ 1 w 80"/>
                <a:gd name="T59" fmla="*/ 11 h 34"/>
                <a:gd name="T60" fmla="*/ 0 w 80"/>
                <a:gd name="T61"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5" name="Freeform 42"/>
            <p:cNvSpPr>
              <a:spLocks/>
            </p:cNvSpPr>
            <p:nvPr>
              <p:custDataLst>
                <p:tags r:id="rId35"/>
              </p:custDataLst>
            </p:nvPr>
          </p:nvSpPr>
          <p:spPr bwMode="auto">
            <a:xfrm>
              <a:off x="2733874" y="3833868"/>
              <a:ext cx="1588" cy="58737"/>
            </a:xfrm>
            <a:custGeom>
              <a:avLst/>
              <a:gdLst>
                <a:gd name="T0" fmla="*/ 0 w 7"/>
                <a:gd name="T1" fmla="*/ 0 h 13"/>
                <a:gd name="T2" fmla="*/ 7 w 7"/>
                <a:gd name="T3" fmla="*/ 13 h 13"/>
                <a:gd name="T4" fmla="*/ 7 w 7"/>
                <a:gd name="T5" fmla="*/ 7 h 13"/>
              </a:gdLst>
              <a:ahLst/>
              <a:cxnLst>
                <a:cxn ang="0">
                  <a:pos x="T0" y="T1"/>
                </a:cxn>
                <a:cxn ang="0">
                  <a:pos x="T2" y="T3"/>
                </a:cxn>
                <a:cxn ang="0">
                  <a:pos x="T4" y="T5"/>
                </a:cxn>
              </a:cxnLst>
              <a:rect l="0" t="0" r="r" b="b"/>
              <a:pathLst>
                <a:path w="7" h="13">
                  <a:moveTo>
                    <a:pt x="0" y="0"/>
                  </a:moveTo>
                  <a:lnTo>
                    <a:pt x="7" y="13"/>
                  </a:lnTo>
                  <a:lnTo>
                    <a:pt x="7" y="7"/>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6" name="Freeform 43"/>
            <p:cNvSpPr>
              <a:spLocks/>
            </p:cNvSpPr>
            <p:nvPr>
              <p:custDataLst>
                <p:tags r:id="rId36"/>
              </p:custDataLst>
            </p:nvPr>
          </p:nvSpPr>
          <p:spPr bwMode="auto">
            <a:xfrm>
              <a:off x="2746574" y="3835445"/>
              <a:ext cx="6350" cy="58738"/>
            </a:xfrm>
            <a:custGeom>
              <a:avLst/>
              <a:gdLst>
                <a:gd name="T0" fmla="*/ 0 w 20"/>
                <a:gd name="T1" fmla="*/ 0 h 6"/>
                <a:gd name="T2" fmla="*/ 7 w 20"/>
                <a:gd name="T3" fmla="*/ 3 h 6"/>
                <a:gd name="T4" fmla="*/ 20 w 20"/>
                <a:gd name="T5" fmla="*/ 6 h 6"/>
                <a:gd name="T6" fmla="*/ 0 w 20"/>
                <a:gd name="T7" fmla="*/ 0 h 6"/>
              </a:gdLst>
              <a:ahLst/>
              <a:cxnLst>
                <a:cxn ang="0">
                  <a:pos x="T0" y="T1"/>
                </a:cxn>
                <a:cxn ang="0">
                  <a:pos x="T2" y="T3"/>
                </a:cxn>
                <a:cxn ang="0">
                  <a:pos x="T4" y="T5"/>
                </a:cxn>
                <a:cxn ang="0">
                  <a:pos x="T6" y="T7"/>
                </a:cxn>
              </a:cxnLst>
              <a:rect l="0" t="0" r="r" b="b"/>
              <a:pathLst>
                <a:path w="20" h="6">
                  <a:moveTo>
                    <a:pt x="0" y="0"/>
                  </a:moveTo>
                  <a:lnTo>
                    <a:pt x="7" y="3"/>
                  </a:lnTo>
                  <a:lnTo>
                    <a:pt x="20" y="6"/>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7" name="Freeform 44"/>
            <p:cNvSpPr>
              <a:spLocks/>
            </p:cNvSpPr>
            <p:nvPr>
              <p:custDataLst>
                <p:tags r:id="rId37"/>
              </p:custDataLst>
            </p:nvPr>
          </p:nvSpPr>
          <p:spPr bwMode="auto">
            <a:xfrm>
              <a:off x="2760867" y="3825920"/>
              <a:ext cx="7937" cy="57150"/>
            </a:xfrm>
            <a:custGeom>
              <a:avLst/>
              <a:gdLst>
                <a:gd name="T0" fmla="*/ 0 w 14"/>
                <a:gd name="T1" fmla="*/ 12 h 12"/>
                <a:gd name="T2" fmla="*/ 14 w 14"/>
                <a:gd name="T3" fmla="*/ 0 h 12"/>
                <a:gd name="T4" fmla="*/ 0 w 14"/>
                <a:gd name="T5" fmla="*/ 12 h 12"/>
              </a:gdLst>
              <a:ahLst/>
              <a:cxnLst>
                <a:cxn ang="0">
                  <a:pos x="T0" y="T1"/>
                </a:cxn>
                <a:cxn ang="0">
                  <a:pos x="T2" y="T3"/>
                </a:cxn>
                <a:cxn ang="0">
                  <a:pos x="T4" y="T5"/>
                </a:cxn>
              </a:cxnLst>
              <a:rect l="0" t="0" r="r" b="b"/>
              <a:pathLst>
                <a:path w="14" h="12">
                  <a:moveTo>
                    <a:pt x="0" y="12"/>
                  </a:moveTo>
                  <a:lnTo>
                    <a:pt x="14" y="0"/>
                  </a:lnTo>
                  <a:lnTo>
                    <a:pt x="0"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8" name="Freeform 45"/>
            <p:cNvSpPr>
              <a:spLocks/>
            </p:cNvSpPr>
            <p:nvPr>
              <p:custDataLst>
                <p:tags r:id="rId38"/>
              </p:custDataLst>
            </p:nvPr>
          </p:nvSpPr>
          <p:spPr bwMode="auto">
            <a:xfrm>
              <a:off x="2740229" y="3817993"/>
              <a:ext cx="11113" cy="58737"/>
            </a:xfrm>
            <a:custGeom>
              <a:avLst/>
              <a:gdLst>
                <a:gd name="T0" fmla="*/ 0 w 27"/>
                <a:gd name="T1" fmla="*/ 0 h 7"/>
                <a:gd name="T2" fmla="*/ 0 w 27"/>
                <a:gd name="T3" fmla="*/ 4 h 7"/>
                <a:gd name="T4" fmla="*/ 2 w 27"/>
                <a:gd name="T5" fmla="*/ 6 h 7"/>
                <a:gd name="T6" fmla="*/ 7 w 27"/>
                <a:gd name="T7" fmla="*/ 7 h 7"/>
                <a:gd name="T8" fmla="*/ 10 w 27"/>
                <a:gd name="T9" fmla="*/ 7 h 7"/>
                <a:gd name="T10" fmla="*/ 15 w 27"/>
                <a:gd name="T11" fmla="*/ 6 h 7"/>
                <a:gd name="T12" fmla="*/ 19 w 27"/>
                <a:gd name="T13" fmla="*/ 4 h 7"/>
                <a:gd name="T14" fmla="*/ 23 w 27"/>
                <a:gd name="T15" fmla="*/ 2 h 7"/>
                <a:gd name="T16" fmla="*/ 27 w 27"/>
                <a:gd name="T17" fmla="*/ 0 h 7"/>
                <a:gd name="T18" fmla="*/ 0 w 27"/>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7">
                  <a:moveTo>
                    <a:pt x="0" y="0"/>
                  </a:moveTo>
                  <a:lnTo>
                    <a:pt x="0" y="4"/>
                  </a:lnTo>
                  <a:lnTo>
                    <a:pt x="2" y="6"/>
                  </a:lnTo>
                  <a:lnTo>
                    <a:pt x="7" y="7"/>
                  </a:lnTo>
                  <a:lnTo>
                    <a:pt x="10" y="7"/>
                  </a:lnTo>
                  <a:lnTo>
                    <a:pt x="15" y="6"/>
                  </a:lnTo>
                  <a:lnTo>
                    <a:pt x="19" y="4"/>
                  </a:lnTo>
                  <a:lnTo>
                    <a:pt x="23" y="2"/>
                  </a:lnTo>
                  <a:lnTo>
                    <a:pt x="27"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9" name="Freeform 46"/>
            <p:cNvSpPr>
              <a:spLocks/>
            </p:cNvSpPr>
            <p:nvPr>
              <p:custDataLst>
                <p:tags r:id="rId39"/>
              </p:custDataLst>
            </p:nvPr>
          </p:nvSpPr>
          <p:spPr bwMode="auto">
            <a:xfrm>
              <a:off x="2789437" y="3846568"/>
              <a:ext cx="14287" cy="60325"/>
            </a:xfrm>
            <a:custGeom>
              <a:avLst/>
              <a:gdLst>
                <a:gd name="T0" fmla="*/ 0 w 27"/>
                <a:gd name="T1" fmla="*/ 0 h 6"/>
                <a:gd name="T2" fmla="*/ 11 w 27"/>
                <a:gd name="T3" fmla="*/ 3 h 6"/>
                <a:gd name="T4" fmla="*/ 27 w 27"/>
                <a:gd name="T5" fmla="*/ 6 h 6"/>
              </a:gdLst>
              <a:ahLst/>
              <a:cxnLst>
                <a:cxn ang="0">
                  <a:pos x="T0" y="T1"/>
                </a:cxn>
                <a:cxn ang="0">
                  <a:pos x="T2" y="T3"/>
                </a:cxn>
                <a:cxn ang="0">
                  <a:pos x="T4" y="T5"/>
                </a:cxn>
              </a:cxnLst>
              <a:rect l="0" t="0" r="r" b="b"/>
              <a:pathLst>
                <a:path w="27" h="6">
                  <a:moveTo>
                    <a:pt x="0" y="0"/>
                  </a:moveTo>
                  <a:lnTo>
                    <a:pt x="11" y="3"/>
                  </a:lnTo>
                  <a:lnTo>
                    <a:pt x="27"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60" name="Line 47"/>
            <p:cNvSpPr>
              <a:spLocks noChangeShapeType="1"/>
            </p:cNvSpPr>
            <p:nvPr>
              <p:custDataLst>
                <p:tags r:id="rId40"/>
              </p:custDataLst>
            </p:nvPr>
          </p:nvSpPr>
          <p:spPr bwMode="auto">
            <a:xfrm flipH="1" flipV="1">
              <a:off x="2797379" y="3843393"/>
              <a:ext cx="6350" cy="9525"/>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61" name="Line 48"/>
            <p:cNvSpPr>
              <a:spLocks noChangeShapeType="1"/>
            </p:cNvSpPr>
            <p:nvPr>
              <p:custDataLst>
                <p:tags r:id="rId41"/>
              </p:custDataLst>
            </p:nvPr>
          </p:nvSpPr>
          <p:spPr bwMode="auto">
            <a:xfrm flipH="1">
              <a:off x="2797379" y="3868783"/>
              <a:ext cx="6350" cy="11112"/>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62" name="Freeform 49"/>
            <p:cNvSpPr>
              <a:spLocks/>
            </p:cNvSpPr>
            <p:nvPr>
              <p:custDataLst>
                <p:tags r:id="rId42"/>
              </p:custDataLst>
            </p:nvPr>
          </p:nvSpPr>
          <p:spPr bwMode="auto">
            <a:xfrm>
              <a:off x="2797379" y="3864020"/>
              <a:ext cx="11113" cy="58738"/>
            </a:xfrm>
            <a:custGeom>
              <a:avLst/>
              <a:gdLst>
                <a:gd name="T0" fmla="*/ 0 w 20"/>
                <a:gd name="T1" fmla="*/ 24 h 24"/>
                <a:gd name="T2" fmla="*/ 2 w 20"/>
                <a:gd name="T3" fmla="*/ 24 h 24"/>
                <a:gd name="T4" fmla="*/ 6 w 20"/>
                <a:gd name="T5" fmla="*/ 22 h 24"/>
                <a:gd name="T6" fmla="*/ 9 w 20"/>
                <a:gd name="T7" fmla="*/ 20 h 24"/>
                <a:gd name="T8" fmla="*/ 12 w 20"/>
                <a:gd name="T9" fmla="*/ 16 h 24"/>
                <a:gd name="T10" fmla="*/ 15 w 20"/>
                <a:gd name="T11" fmla="*/ 13 h 24"/>
                <a:gd name="T12" fmla="*/ 18 w 20"/>
                <a:gd name="T13" fmla="*/ 9 h 24"/>
                <a:gd name="T14" fmla="*/ 19 w 20"/>
                <a:gd name="T15" fmla="*/ 4 h 24"/>
                <a:gd name="T16" fmla="*/ 20 w 20"/>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0" y="24"/>
                  </a:moveTo>
                  <a:lnTo>
                    <a:pt x="2" y="24"/>
                  </a:lnTo>
                  <a:lnTo>
                    <a:pt x="6" y="22"/>
                  </a:lnTo>
                  <a:lnTo>
                    <a:pt x="9" y="20"/>
                  </a:lnTo>
                  <a:lnTo>
                    <a:pt x="12" y="16"/>
                  </a:lnTo>
                  <a:lnTo>
                    <a:pt x="15" y="13"/>
                  </a:lnTo>
                  <a:lnTo>
                    <a:pt x="18" y="9"/>
                  </a:lnTo>
                  <a:lnTo>
                    <a:pt x="19" y="4"/>
                  </a:lnTo>
                  <a:lnTo>
                    <a:pt x="2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63" name="Freeform 50"/>
            <p:cNvSpPr>
              <a:spLocks/>
            </p:cNvSpPr>
            <p:nvPr>
              <p:custDataLst>
                <p:tags r:id="rId43"/>
              </p:custDataLst>
            </p:nvPr>
          </p:nvSpPr>
          <p:spPr bwMode="auto">
            <a:xfrm>
              <a:off x="2803724" y="3892605"/>
              <a:ext cx="17463" cy="55563"/>
            </a:xfrm>
            <a:custGeom>
              <a:avLst/>
              <a:gdLst>
                <a:gd name="T0" fmla="*/ 13 w 33"/>
                <a:gd name="T1" fmla="*/ 7 h 25"/>
                <a:gd name="T2" fmla="*/ 0 w 33"/>
                <a:gd name="T3" fmla="*/ 19 h 25"/>
                <a:gd name="T4" fmla="*/ 10 w 33"/>
                <a:gd name="T5" fmla="*/ 20 h 25"/>
                <a:gd name="T6" fmla="*/ 19 w 33"/>
                <a:gd name="T7" fmla="*/ 22 h 25"/>
                <a:gd name="T8" fmla="*/ 27 w 33"/>
                <a:gd name="T9" fmla="*/ 25 h 25"/>
                <a:gd name="T10" fmla="*/ 33 w 33"/>
                <a:gd name="T11" fmla="*/ 25 h 25"/>
                <a:gd name="T12" fmla="*/ 33 w 33"/>
                <a:gd name="T13" fmla="*/ 0 h 25"/>
                <a:gd name="T14" fmla="*/ 27 w 33"/>
                <a:gd name="T15" fmla="*/ 0 h 25"/>
                <a:gd name="T16" fmla="*/ 13 w 33"/>
                <a:gd name="T17"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5">
                  <a:moveTo>
                    <a:pt x="13" y="7"/>
                  </a:moveTo>
                  <a:lnTo>
                    <a:pt x="0" y="19"/>
                  </a:lnTo>
                  <a:lnTo>
                    <a:pt x="10" y="20"/>
                  </a:lnTo>
                  <a:lnTo>
                    <a:pt x="19" y="22"/>
                  </a:lnTo>
                  <a:lnTo>
                    <a:pt x="27" y="25"/>
                  </a:lnTo>
                  <a:lnTo>
                    <a:pt x="33" y="25"/>
                  </a:lnTo>
                  <a:lnTo>
                    <a:pt x="33" y="0"/>
                  </a:lnTo>
                  <a:lnTo>
                    <a:pt x="27" y="0"/>
                  </a:lnTo>
                  <a:lnTo>
                    <a:pt x="13" y="7"/>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64" name="Freeform 51"/>
            <p:cNvSpPr>
              <a:spLocks/>
            </p:cNvSpPr>
            <p:nvPr>
              <p:custDataLst>
                <p:tags r:id="rId44"/>
              </p:custDataLst>
            </p:nvPr>
          </p:nvSpPr>
          <p:spPr bwMode="auto">
            <a:xfrm>
              <a:off x="2810074" y="3940220"/>
              <a:ext cx="15875" cy="57150"/>
            </a:xfrm>
            <a:custGeom>
              <a:avLst/>
              <a:gdLst>
                <a:gd name="T0" fmla="*/ 0 w 40"/>
                <a:gd name="T1" fmla="*/ 0 h 18"/>
                <a:gd name="T2" fmla="*/ 3 w 40"/>
                <a:gd name="T3" fmla="*/ 6 h 18"/>
                <a:gd name="T4" fmla="*/ 6 w 40"/>
                <a:gd name="T5" fmla="*/ 11 h 18"/>
                <a:gd name="T6" fmla="*/ 10 w 40"/>
                <a:gd name="T7" fmla="*/ 14 h 18"/>
                <a:gd name="T8" fmla="*/ 15 w 40"/>
                <a:gd name="T9" fmla="*/ 16 h 18"/>
                <a:gd name="T10" fmla="*/ 27 w 40"/>
                <a:gd name="T11" fmla="*/ 18 h 18"/>
                <a:gd name="T12" fmla="*/ 40 w 40"/>
                <a:gd name="T13" fmla="*/ 18 h 18"/>
                <a:gd name="T14" fmla="*/ 40 w 40"/>
                <a:gd name="T15" fmla="*/ 0 h 18"/>
                <a:gd name="T16" fmla="*/ 30 w 40"/>
                <a:gd name="T17" fmla="*/ 0 h 18"/>
                <a:gd name="T18" fmla="*/ 20 w 40"/>
                <a:gd name="T19" fmla="*/ 0 h 18"/>
                <a:gd name="T20" fmla="*/ 10 w 40"/>
                <a:gd name="T21" fmla="*/ 0 h 18"/>
                <a:gd name="T22" fmla="*/ 0 w 4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18">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65" name="Freeform 52"/>
            <p:cNvSpPr>
              <a:spLocks/>
            </p:cNvSpPr>
            <p:nvPr>
              <p:custDataLst>
                <p:tags r:id="rId45"/>
              </p:custDataLst>
            </p:nvPr>
          </p:nvSpPr>
          <p:spPr bwMode="auto">
            <a:xfrm>
              <a:off x="2819602" y="3965620"/>
              <a:ext cx="3175" cy="57150"/>
            </a:xfrm>
            <a:custGeom>
              <a:avLst/>
              <a:gdLst>
                <a:gd name="T0" fmla="*/ 4 w 11"/>
                <a:gd name="T1" fmla="*/ 32 h 32"/>
                <a:gd name="T2" fmla="*/ 6 w 11"/>
                <a:gd name="T3" fmla="*/ 28 h 32"/>
                <a:gd name="T4" fmla="*/ 8 w 11"/>
                <a:gd name="T5" fmla="*/ 25 h 32"/>
                <a:gd name="T6" fmla="*/ 9 w 11"/>
                <a:gd name="T7" fmla="*/ 22 h 32"/>
                <a:gd name="T8" fmla="*/ 10 w 11"/>
                <a:gd name="T9" fmla="*/ 18 h 32"/>
                <a:gd name="T10" fmla="*/ 11 w 11"/>
                <a:gd name="T11" fmla="*/ 9 h 32"/>
                <a:gd name="T12" fmla="*/ 11 w 11"/>
                <a:gd name="T13" fmla="*/ 0 h 32"/>
                <a:gd name="T14" fmla="*/ 6 w 11"/>
                <a:gd name="T15" fmla="*/ 3 h 32"/>
                <a:gd name="T16" fmla="*/ 3 w 11"/>
                <a:gd name="T17" fmla="*/ 7 h 32"/>
                <a:gd name="T18" fmla="*/ 1 w 11"/>
                <a:gd name="T19" fmla="*/ 11 h 32"/>
                <a:gd name="T20" fmla="*/ 0 w 11"/>
                <a:gd name="T21" fmla="*/ 16 h 32"/>
                <a:gd name="T22" fmla="*/ 0 w 11"/>
                <a:gd name="T23" fmla="*/ 20 h 32"/>
                <a:gd name="T24" fmla="*/ 1 w 11"/>
                <a:gd name="T25" fmla="*/ 24 h 32"/>
                <a:gd name="T26" fmla="*/ 2 w 11"/>
                <a:gd name="T27" fmla="*/ 28 h 32"/>
                <a:gd name="T28" fmla="*/ 4 w 11"/>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32">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66" name="Freeform 53"/>
            <p:cNvSpPr>
              <a:spLocks/>
            </p:cNvSpPr>
            <p:nvPr>
              <p:custDataLst>
                <p:tags r:id="rId46"/>
              </p:custDataLst>
            </p:nvPr>
          </p:nvSpPr>
          <p:spPr bwMode="auto">
            <a:xfrm>
              <a:off x="2841824" y="3995783"/>
              <a:ext cx="1588" cy="55562"/>
            </a:xfrm>
            <a:custGeom>
              <a:avLst/>
              <a:gdLst>
                <a:gd name="T0" fmla="*/ 0 w 14"/>
                <a:gd name="T1" fmla="*/ 0 h 24"/>
                <a:gd name="T2" fmla="*/ 0 w 14"/>
                <a:gd name="T3" fmla="*/ 24 h 24"/>
                <a:gd name="T4" fmla="*/ 14 w 14"/>
                <a:gd name="T5" fmla="*/ 12 h 24"/>
                <a:gd name="T6" fmla="*/ 0 w 14"/>
                <a:gd name="T7" fmla="*/ 0 h 24"/>
              </a:gdLst>
              <a:ahLst/>
              <a:cxnLst>
                <a:cxn ang="0">
                  <a:pos x="T0" y="T1"/>
                </a:cxn>
                <a:cxn ang="0">
                  <a:pos x="T2" y="T3"/>
                </a:cxn>
                <a:cxn ang="0">
                  <a:pos x="T4" y="T5"/>
                </a:cxn>
                <a:cxn ang="0">
                  <a:pos x="T6" y="T7"/>
                </a:cxn>
              </a:cxnLst>
              <a:rect l="0" t="0" r="r" b="b"/>
              <a:pathLst>
                <a:path w="14" h="24">
                  <a:moveTo>
                    <a:pt x="0" y="0"/>
                  </a:moveTo>
                  <a:lnTo>
                    <a:pt x="0" y="24"/>
                  </a:lnTo>
                  <a:lnTo>
                    <a:pt x="14" y="12"/>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67" name="Freeform 54"/>
            <p:cNvSpPr>
              <a:spLocks/>
            </p:cNvSpPr>
            <p:nvPr>
              <p:custDataLst>
                <p:tags r:id="rId47"/>
              </p:custDataLst>
            </p:nvPr>
          </p:nvSpPr>
          <p:spPr bwMode="auto">
            <a:xfrm>
              <a:off x="2803724" y="4008493"/>
              <a:ext cx="15875" cy="58737"/>
            </a:xfrm>
            <a:custGeom>
              <a:avLst/>
              <a:gdLst>
                <a:gd name="T0" fmla="*/ 0 w 27"/>
                <a:gd name="T1" fmla="*/ 12 h 18"/>
                <a:gd name="T2" fmla="*/ 7 w 27"/>
                <a:gd name="T3" fmla="*/ 15 h 18"/>
                <a:gd name="T4" fmla="*/ 13 w 27"/>
                <a:gd name="T5" fmla="*/ 18 h 18"/>
                <a:gd name="T6" fmla="*/ 22 w 27"/>
                <a:gd name="T7" fmla="*/ 7 h 18"/>
                <a:gd name="T8" fmla="*/ 27 w 27"/>
                <a:gd name="T9" fmla="*/ 0 h 18"/>
                <a:gd name="T10" fmla="*/ 22 w 27"/>
                <a:gd name="T11" fmla="*/ 0 h 18"/>
                <a:gd name="T12" fmla="*/ 18 w 27"/>
                <a:gd name="T13" fmla="*/ 1 h 18"/>
                <a:gd name="T14" fmla="*/ 13 w 27"/>
                <a:gd name="T15" fmla="*/ 2 h 18"/>
                <a:gd name="T16" fmla="*/ 10 w 27"/>
                <a:gd name="T17" fmla="*/ 4 h 18"/>
                <a:gd name="T18" fmla="*/ 5 w 27"/>
                <a:gd name="T19" fmla="*/ 8 h 18"/>
                <a:gd name="T20" fmla="*/ 0 w 27"/>
                <a:gd name="T21"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8">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68" name="Freeform 55"/>
            <p:cNvSpPr>
              <a:spLocks/>
            </p:cNvSpPr>
            <p:nvPr>
              <p:custDataLst>
                <p:tags r:id="rId48"/>
              </p:custDataLst>
            </p:nvPr>
          </p:nvSpPr>
          <p:spPr bwMode="auto">
            <a:xfrm>
              <a:off x="2789437" y="4073570"/>
              <a:ext cx="23812" cy="57150"/>
            </a:xfrm>
            <a:custGeom>
              <a:avLst/>
              <a:gdLst>
                <a:gd name="T0" fmla="*/ 0 w 47"/>
                <a:gd name="T1" fmla="*/ 36 h 49"/>
                <a:gd name="T2" fmla="*/ 1 w 47"/>
                <a:gd name="T3" fmla="*/ 39 h 49"/>
                <a:gd name="T4" fmla="*/ 2 w 47"/>
                <a:gd name="T5" fmla="*/ 41 h 49"/>
                <a:gd name="T6" fmla="*/ 4 w 47"/>
                <a:gd name="T7" fmla="*/ 43 h 49"/>
                <a:gd name="T8" fmla="*/ 6 w 47"/>
                <a:gd name="T9" fmla="*/ 45 h 49"/>
                <a:gd name="T10" fmla="*/ 12 w 47"/>
                <a:gd name="T11" fmla="*/ 48 h 49"/>
                <a:gd name="T12" fmla="*/ 14 w 47"/>
                <a:gd name="T13" fmla="*/ 49 h 49"/>
                <a:gd name="T14" fmla="*/ 18 w 47"/>
                <a:gd name="T15" fmla="*/ 49 h 49"/>
                <a:gd name="T16" fmla="*/ 24 w 47"/>
                <a:gd name="T17" fmla="*/ 46 h 49"/>
                <a:gd name="T18" fmla="*/ 29 w 47"/>
                <a:gd name="T19" fmla="*/ 42 h 49"/>
                <a:gd name="T20" fmla="*/ 35 w 47"/>
                <a:gd name="T21" fmla="*/ 39 h 49"/>
                <a:gd name="T22" fmla="*/ 39 w 47"/>
                <a:gd name="T23" fmla="*/ 35 h 49"/>
                <a:gd name="T24" fmla="*/ 44 w 47"/>
                <a:gd name="T25" fmla="*/ 31 h 49"/>
                <a:gd name="T26" fmla="*/ 46 w 47"/>
                <a:gd name="T27" fmla="*/ 27 h 49"/>
                <a:gd name="T28" fmla="*/ 47 w 47"/>
                <a:gd name="T29" fmla="*/ 24 h 49"/>
                <a:gd name="T30" fmla="*/ 47 w 47"/>
                <a:gd name="T31" fmla="*/ 12 h 49"/>
                <a:gd name="T32" fmla="*/ 47 w 47"/>
                <a:gd name="T33" fmla="*/ 0 h 49"/>
                <a:gd name="T34" fmla="*/ 27 w 47"/>
                <a:gd name="T35" fmla="*/ 0 h 49"/>
                <a:gd name="T36" fmla="*/ 17 w 47"/>
                <a:gd name="T37" fmla="*/ 8 h 49"/>
                <a:gd name="T38" fmla="*/ 9 w 47"/>
                <a:gd name="T39" fmla="*/ 16 h 49"/>
                <a:gd name="T40" fmla="*/ 5 w 47"/>
                <a:gd name="T41" fmla="*/ 20 h 49"/>
                <a:gd name="T42" fmla="*/ 2 w 47"/>
                <a:gd name="T43" fmla="*/ 25 h 49"/>
                <a:gd name="T44" fmla="*/ 1 w 47"/>
                <a:gd name="T45" fmla="*/ 30 h 49"/>
                <a:gd name="T46" fmla="*/ 0 w 47"/>
                <a:gd name="T4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49">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69" name="Freeform 56"/>
            <p:cNvSpPr>
              <a:spLocks/>
            </p:cNvSpPr>
            <p:nvPr>
              <p:custDataLst>
                <p:tags r:id="rId49"/>
              </p:custDataLst>
            </p:nvPr>
          </p:nvSpPr>
          <p:spPr bwMode="auto">
            <a:xfrm>
              <a:off x="2808487" y="4049758"/>
              <a:ext cx="12700" cy="57150"/>
            </a:xfrm>
            <a:custGeom>
              <a:avLst/>
              <a:gdLst>
                <a:gd name="T0" fmla="*/ 0 w 26"/>
                <a:gd name="T1" fmla="*/ 0 h 9"/>
                <a:gd name="T2" fmla="*/ 0 w 26"/>
                <a:gd name="T3" fmla="*/ 4 h 9"/>
                <a:gd name="T4" fmla="*/ 3 w 26"/>
                <a:gd name="T5" fmla="*/ 7 h 9"/>
                <a:gd name="T6" fmla="*/ 6 w 26"/>
                <a:gd name="T7" fmla="*/ 8 h 9"/>
                <a:gd name="T8" fmla="*/ 11 w 26"/>
                <a:gd name="T9" fmla="*/ 9 h 9"/>
                <a:gd name="T10" fmla="*/ 15 w 26"/>
                <a:gd name="T11" fmla="*/ 8 h 9"/>
                <a:gd name="T12" fmla="*/ 20 w 26"/>
                <a:gd name="T13" fmla="*/ 7 h 9"/>
                <a:gd name="T14" fmla="*/ 23 w 26"/>
                <a:gd name="T15" fmla="*/ 4 h 9"/>
                <a:gd name="T16" fmla="*/ 26 w 26"/>
                <a:gd name="T17" fmla="*/ 0 h 9"/>
                <a:gd name="T18" fmla="*/ 0 w 26"/>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9">
                  <a:moveTo>
                    <a:pt x="0" y="0"/>
                  </a:moveTo>
                  <a:lnTo>
                    <a:pt x="0" y="4"/>
                  </a:lnTo>
                  <a:lnTo>
                    <a:pt x="3" y="7"/>
                  </a:lnTo>
                  <a:lnTo>
                    <a:pt x="6" y="8"/>
                  </a:lnTo>
                  <a:lnTo>
                    <a:pt x="11" y="9"/>
                  </a:lnTo>
                  <a:lnTo>
                    <a:pt x="15" y="8"/>
                  </a:lnTo>
                  <a:lnTo>
                    <a:pt x="20" y="7"/>
                  </a:lnTo>
                  <a:lnTo>
                    <a:pt x="23" y="4"/>
                  </a:lnTo>
                  <a:lnTo>
                    <a:pt x="26"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70" name="Freeform 57"/>
            <p:cNvSpPr>
              <a:spLocks/>
            </p:cNvSpPr>
            <p:nvPr>
              <p:custDataLst>
                <p:tags r:id="rId50"/>
              </p:custDataLst>
            </p:nvPr>
          </p:nvSpPr>
          <p:spPr bwMode="auto">
            <a:xfrm>
              <a:off x="2290964" y="3721145"/>
              <a:ext cx="15875" cy="57150"/>
            </a:xfrm>
            <a:custGeom>
              <a:avLst/>
              <a:gdLst>
                <a:gd name="T0" fmla="*/ 0 w 39"/>
                <a:gd name="T1" fmla="*/ 0 h 18"/>
                <a:gd name="T2" fmla="*/ 0 w 39"/>
                <a:gd name="T3" fmla="*/ 18 h 18"/>
                <a:gd name="T4" fmla="*/ 6 w 39"/>
                <a:gd name="T5" fmla="*/ 18 h 18"/>
                <a:gd name="T6" fmla="*/ 13 w 39"/>
                <a:gd name="T7" fmla="*/ 18 h 18"/>
                <a:gd name="T8" fmla="*/ 23 w 39"/>
                <a:gd name="T9" fmla="*/ 17 h 18"/>
                <a:gd name="T10" fmla="*/ 30 w 39"/>
                <a:gd name="T11" fmla="*/ 14 h 18"/>
                <a:gd name="T12" fmla="*/ 34 w 39"/>
                <a:gd name="T13" fmla="*/ 12 h 18"/>
                <a:gd name="T14" fmla="*/ 37 w 39"/>
                <a:gd name="T15" fmla="*/ 10 h 18"/>
                <a:gd name="T16" fmla="*/ 38 w 39"/>
                <a:gd name="T17" fmla="*/ 8 h 18"/>
                <a:gd name="T18" fmla="*/ 39 w 39"/>
                <a:gd name="T19" fmla="*/ 6 h 18"/>
                <a:gd name="T20" fmla="*/ 29 w 39"/>
                <a:gd name="T21" fmla="*/ 5 h 18"/>
                <a:gd name="T22" fmla="*/ 19 w 39"/>
                <a:gd name="T23" fmla="*/ 3 h 18"/>
                <a:gd name="T24" fmla="*/ 10 w 39"/>
                <a:gd name="T25" fmla="*/ 0 h 18"/>
                <a:gd name="T26" fmla="*/ 0 w 39"/>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18">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nvGrpSpPr>
            <p:cNvPr id="71" name="Group 58"/>
            <p:cNvGrpSpPr>
              <a:grpSpLocks/>
            </p:cNvGrpSpPr>
            <p:nvPr>
              <p:custDataLst>
                <p:tags r:id="rId51"/>
              </p:custDataLst>
            </p:nvPr>
          </p:nvGrpSpPr>
          <p:grpSpPr bwMode="auto">
            <a:xfrm>
              <a:off x="2416379" y="3554458"/>
              <a:ext cx="131763" cy="195262"/>
              <a:chOff x="1199" y="2121"/>
              <a:chExt cx="97" cy="123"/>
            </a:xfrm>
            <a:grpFill/>
          </p:grpSpPr>
          <p:sp>
            <p:nvSpPr>
              <p:cNvPr id="553" name="Freeform 59"/>
              <p:cNvSpPr>
                <a:spLocks/>
              </p:cNvSpPr>
              <p:nvPr/>
            </p:nvSpPr>
            <p:spPr bwMode="auto">
              <a:xfrm>
                <a:off x="1274" y="2236"/>
                <a:ext cx="16" cy="8"/>
              </a:xfrm>
              <a:custGeom>
                <a:avLst/>
                <a:gdLst>
                  <a:gd name="T0" fmla="*/ 0 w 52"/>
                  <a:gd name="T1" fmla="*/ 25 h 25"/>
                  <a:gd name="T2" fmla="*/ 7 w 52"/>
                  <a:gd name="T3" fmla="*/ 25 h 25"/>
                  <a:gd name="T4" fmla="*/ 15 w 52"/>
                  <a:gd name="T5" fmla="*/ 24 h 25"/>
                  <a:gd name="T6" fmla="*/ 23 w 52"/>
                  <a:gd name="T7" fmla="*/ 22 h 25"/>
                  <a:gd name="T8" fmla="*/ 30 w 52"/>
                  <a:gd name="T9" fmla="*/ 19 h 25"/>
                  <a:gd name="T10" fmla="*/ 38 w 52"/>
                  <a:gd name="T11" fmla="*/ 15 h 25"/>
                  <a:gd name="T12" fmla="*/ 43 w 52"/>
                  <a:gd name="T13" fmla="*/ 11 h 25"/>
                  <a:gd name="T14" fmla="*/ 49 w 52"/>
                  <a:gd name="T15" fmla="*/ 6 h 25"/>
                  <a:gd name="T16" fmla="*/ 52 w 52"/>
                  <a:gd name="T17" fmla="*/ 0 h 25"/>
                  <a:gd name="T18" fmla="*/ 40 w 52"/>
                  <a:gd name="T19" fmla="*/ 0 h 25"/>
                  <a:gd name="T20" fmla="*/ 31 w 52"/>
                  <a:gd name="T21" fmla="*/ 0 h 25"/>
                  <a:gd name="T22" fmla="*/ 23 w 52"/>
                  <a:gd name="T23" fmla="*/ 1 h 25"/>
                  <a:gd name="T24" fmla="*/ 16 w 52"/>
                  <a:gd name="T25" fmla="*/ 3 h 25"/>
                  <a:gd name="T26" fmla="*/ 11 w 52"/>
                  <a:gd name="T27" fmla="*/ 6 h 25"/>
                  <a:gd name="T28" fmla="*/ 5 w 52"/>
                  <a:gd name="T29" fmla="*/ 10 h 25"/>
                  <a:gd name="T30" fmla="*/ 2 w 52"/>
                  <a:gd name="T31" fmla="*/ 16 h 25"/>
                  <a:gd name="T32" fmla="*/ 0 w 52"/>
                  <a:gd name="T3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25">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54" name="Freeform 60"/>
              <p:cNvSpPr>
                <a:spLocks/>
              </p:cNvSpPr>
              <p:nvPr/>
            </p:nvSpPr>
            <p:spPr bwMode="auto">
              <a:xfrm>
                <a:off x="1199" y="2131"/>
                <a:ext cx="11" cy="4"/>
              </a:xfrm>
              <a:custGeom>
                <a:avLst/>
                <a:gdLst>
                  <a:gd name="T0" fmla="*/ 0 w 33"/>
                  <a:gd name="T1" fmla="*/ 0 h 13"/>
                  <a:gd name="T2" fmla="*/ 0 w 33"/>
                  <a:gd name="T3" fmla="*/ 6 h 13"/>
                  <a:gd name="T4" fmla="*/ 0 w 33"/>
                  <a:gd name="T5" fmla="*/ 13 h 13"/>
                  <a:gd name="T6" fmla="*/ 9 w 33"/>
                  <a:gd name="T7" fmla="*/ 13 h 13"/>
                  <a:gd name="T8" fmla="*/ 16 w 33"/>
                  <a:gd name="T9" fmla="*/ 13 h 13"/>
                  <a:gd name="T10" fmla="*/ 24 w 33"/>
                  <a:gd name="T11" fmla="*/ 11 h 13"/>
                  <a:gd name="T12" fmla="*/ 33 w 33"/>
                  <a:gd name="T13" fmla="*/ 6 h 13"/>
                  <a:gd name="T14" fmla="*/ 24 w 33"/>
                  <a:gd name="T15" fmla="*/ 3 h 13"/>
                  <a:gd name="T16" fmla="*/ 16 w 33"/>
                  <a:gd name="T17" fmla="*/ 1 h 13"/>
                  <a:gd name="T18" fmla="*/ 9 w 33"/>
                  <a:gd name="T19" fmla="*/ 0 h 13"/>
                  <a:gd name="T20" fmla="*/ 0 w 33"/>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13">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55" name="Freeform 61"/>
              <p:cNvSpPr>
                <a:spLocks/>
              </p:cNvSpPr>
              <p:nvPr/>
            </p:nvSpPr>
            <p:spPr bwMode="auto">
              <a:xfrm>
                <a:off x="1210" y="2121"/>
                <a:ext cx="20" cy="28"/>
              </a:xfrm>
              <a:custGeom>
                <a:avLst/>
                <a:gdLst>
                  <a:gd name="T0" fmla="*/ 26 w 67"/>
                  <a:gd name="T1" fmla="*/ 18 h 86"/>
                  <a:gd name="T2" fmla="*/ 0 w 67"/>
                  <a:gd name="T3" fmla="*/ 0 h 86"/>
                  <a:gd name="T4" fmla="*/ 26 w 67"/>
                  <a:gd name="T5" fmla="*/ 0 h 86"/>
                  <a:gd name="T6" fmla="*/ 29 w 67"/>
                  <a:gd name="T7" fmla="*/ 4 h 86"/>
                  <a:gd name="T8" fmla="*/ 33 w 67"/>
                  <a:gd name="T9" fmla="*/ 8 h 86"/>
                  <a:gd name="T10" fmla="*/ 36 w 67"/>
                  <a:gd name="T11" fmla="*/ 11 h 86"/>
                  <a:gd name="T12" fmla="*/ 39 w 67"/>
                  <a:gd name="T13" fmla="*/ 14 h 86"/>
                  <a:gd name="T14" fmla="*/ 47 w 67"/>
                  <a:gd name="T15" fmla="*/ 17 h 86"/>
                  <a:gd name="T16" fmla="*/ 54 w 67"/>
                  <a:gd name="T17" fmla="*/ 18 h 86"/>
                  <a:gd name="T18" fmla="*/ 58 w 67"/>
                  <a:gd name="T19" fmla="*/ 30 h 86"/>
                  <a:gd name="T20" fmla="*/ 62 w 67"/>
                  <a:gd name="T21" fmla="*/ 40 h 86"/>
                  <a:gd name="T22" fmla="*/ 63 w 67"/>
                  <a:gd name="T23" fmla="*/ 45 h 86"/>
                  <a:gd name="T24" fmla="*/ 66 w 67"/>
                  <a:gd name="T25" fmla="*/ 50 h 86"/>
                  <a:gd name="T26" fmla="*/ 66 w 67"/>
                  <a:gd name="T27" fmla="*/ 55 h 86"/>
                  <a:gd name="T28" fmla="*/ 67 w 67"/>
                  <a:gd name="T29" fmla="*/ 61 h 86"/>
                  <a:gd name="T30" fmla="*/ 63 w 67"/>
                  <a:gd name="T31" fmla="*/ 74 h 86"/>
                  <a:gd name="T32" fmla="*/ 60 w 67"/>
                  <a:gd name="T33" fmla="*/ 86 h 86"/>
                  <a:gd name="T34" fmla="*/ 55 w 67"/>
                  <a:gd name="T35" fmla="*/ 69 h 86"/>
                  <a:gd name="T36" fmla="*/ 51 w 67"/>
                  <a:gd name="T37" fmla="*/ 54 h 86"/>
                  <a:gd name="T38" fmla="*/ 50 w 67"/>
                  <a:gd name="T39" fmla="*/ 47 h 86"/>
                  <a:gd name="T40" fmla="*/ 50 w 67"/>
                  <a:gd name="T41" fmla="*/ 41 h 86"/>
                  <a:gd name="T42" fmla="*/ 51 w 67"/>
                  <a:gd name="T43" fmla="*/ 35 h 86"/>
                  <a:gd name="T44" fmla="*/ 54 w 67"/>
                  <a:gd name="T45" fmla="*/ 30 h 86"/>
                  <a:gd name="T46" fmla="*/ 44 w 67"/>
                  <a:gd name="T47" fmla="*/ 30 h 86"/>
                  <a:gd name="T48" fmla="*/ 35 w 67"/>
                  <a:gd name="T49" fmla="*/ 29 h 86"/>
                  <a:gd name="T50" fmla="*/ 32 w 67"/>
                  <a:gd name="T51" fmla="*/ 27 h 86"/>
                  <a:gd name="T52" fmla="*/ 28 w 67"/>
                  <a:gd name="T53" fmla="*/ 25 h 86"/>
                  <a:gd name="T54" fmla="*/ 27 w 67"/>
                  <a:gd name="T55" fmla="*/ 22 h 86"/>
                  <a:gd name="T56" fmla="*/ 26 w 67"/>
                  <a:gd name="T57" fmla="*/ 1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 h="86">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56" name="Freeform 62"/>
              <p:cNvSpPr>
                <a:spLocks/>
              </p:cNvSpPr>
              <p:nvPr/>
            </p:nvSpPr>
            <p:spPr bwMode="auto">
              <a:xfrm>
                <a:off x="1201" y="2159"/>
                <a:ext cx="16" cy="28"/>
              </a:xfrm>
              <a:custGeom>
                <a:avLst/>
                <a:gdLst>
                  <a:gd name="T0" fmla="*/ 27 w 49"/>
                  <a:gd name="T1" fmla="*/ 12 h 86"/>
                  <a:gd name="T2" fmla="*/ 20 w 49"/>
                  <a:gd name="T3" fmla="*/ 6 h 86"/>
                  <a:gd name="T4" fmla="*/ 14 w 49"/>
                  <a:gd name="T5" fmla="*/ 0 h 86"/>
                  <a:gd name="T6" fmla="*/ 9 w 49"/>
                  <a:gd name="T7" fmla="*/ 5 h 86"/>
                  <a:gd name="T8" fmla="*/ 5 w 49"/>
                  <a:gd name="T9" fmla="*/ 13 h 86"/>
                  <a:gd name="T10" fmla="*/ 1 w 49"/>
                  <a:gd name="T11" fmla="*/ 21 h 86"/>
                  <a:gd name="T12" fmla="*/ 0 w 49"/>
                  <a:gd name="T13" fmla="*/ 30 h 86"/>
                  <a:gd name="T14" fmla="*/ 0 w 49"/>
                  <a:gd name="T15" fmla="*/ 36 h 86"/>
                  <a:gd name="T16" fmla="*/ 3 w 49"/>
                  <a:gd name="T17" fmla="*/ 43 h 86"/>
                  <a:gd name="T18" fmla="*/ 5 w 49"/>
                  <a:gd name="T19" fmla="*/ 50 h 86"/>
                  <a:gd name="T20" fmla="*/ 8 w 49"/>
                  <a:gd name="T21" fmla="*/ 58 h 86"/>
                  <a:gd name="T22" fmla="*/ 12 w 49"/>
                  <a:gd name="T23" fmla="*/ 66 h 86"/>
                  <a:gd name="T24" fmla="*/ 17 w 49"/>
                  <a:gd name="T25" fmla="*/ 74 h 86"/>
                  <a:gd name="T26" fmla="*/ 22 w 49"/>
                  <a:gd name="T27" fmla="*/ 80 h 86"/>
                  <a:gd name="T28" fmla="*/ 27 w 49"/>
                  <a:gd name="T29" fmla="*/ 86 h 86"/>
                  <a:gd name="T30" fmla="*/ 31 w 49"/>
                  <a:gd name="T31" fmla="*/ 79 h 86"/>
                  <a:gd name="T32" fmla="*/ 37 w 49"/>
                  <a:gd name="T33" fmla="*/ 69 h 86"/>
                  <a:gd name="T34" fmla="*/ 42 w 49"/>
                  <a:gd name="T35" fmla="*/ 57 h 86"/>
                  <a:gd name="T36" fmla="*/ 46 w 49"/>
                  <a:gd name="T37" fmla="*/ 45 h 86"/>
                  <a:gd name="T38" fmla="*/ 49 w 49"/>
                  <a:gd name="T39" fmla="*/ 39 h 86"/>
                  <a:gd name="T40" fmla="*/ 49 w 49"/>
                  <a:gd name="T41" fmla="*/ 33 h 86"/>
                  <a:gd name="T42" fmla="*/ 49 w 49"/>
                  <a:gd name="T43" fmla="*/ 26 h 86"/>
                  <a:gd name="T44" fmla="*/ 48 w 49"/>
                  <a:gd name="T45" fmla="*/ 22 h 86"/>
                  <a:gd name="T46" fmla="*/ 44 w 49"/>
                  <a:gd name="T47" fmla="*/ 18 h 86"/>
                  <a:gd name="T48" fmla="*/ 40 w 49"/>
                  <a:gd name="T49" fmla="*/ 15 h 86"/>
                  <a:gd name="T50" fmla="*/ 34 w 49"/>
                  <a:gd name="T51" fmla="*/ 13 h 86"/>
                  <a:gd name="T52" fmla="*/ 27 w 49"/>
                  <a:gd name="T53"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 h="86">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57" name="Freeform 63"/>
              <p:cNvSpPr>
                <a:spLocks/>
              </p:cNvSpPr>
              <p:nvPr/>
            </p:nvSpPr>
            <p:spPr bwMode="auto">
              <a:xfrm>
                <a:off x="1226" y="2161"/>
                <a:ext cx="2" cy="4"/>
              </a:xfrm>
              <a:custGeom>
                <a:avLst/>
                <a:gdLst>
                  <a:gd name="T0" fmla="*/ 0 w 6"/>
                  <a:gd name="T1" fmla="*/ 12 h 12"/>
                  <a:gd name="T2" fmla="*/ 6 w 6"/>
                  <a:gd name="T3" fmla="*/ 0 h 12"/>
                  <a:gd name="T4" fmla="*/ 4 w 6"/>
                  <a:gd name="T5" fmla="*/ 0 h 12"/>
                  <a:gd name="T6" fmla="*/ 2 w 6"/>
                  <a:gd name="T7" fmla="*/ 2 h 12"/>
                  <a:gd name="T8" fmla="*/ 1 w 6"/>
                  <a:gd name="T9" fmla="*/ 4 h 12"/>
                  <a:gd name="T10" fmla="*/ 0 w 6"/>
                  <a:gd name="T11" fmla="*/ 6 h 12"/>
                  <a:gd name="T12" fmla="*/ 0 w 6"/>
                  <a:gd name="T13" fmla="*/ 10 h 12"/>
                  <a:gd name="T14" fmla="*/ 0 w 6"/>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2">
                    <a:moveTo>
                      <a:pt x="0" y="12"/>
                    </a:moveTo>
                    <a:lnTo>
                      <a:pt x="6" y="0"/>
                    </a:lnTo>
                    <a:lnTo>
                      <a:pt x="4" y="0"/>
                    </a:lnTo>
                    <a:lnTo>
                      <a:pt x="2" y="2"/>
                    </a:lnTo>
                    <a:lnTo>
                      <a:pt x="1" y="4"/>
                    </a:lnTo>
                    <a:lnTo>
                      <a:pt x="0" y="6"/>
                    </a:lnTo>
                    <a:lnTo>
                      <a:pt x="0" y="10"/>
                    </a:lnTo>
                    <a:lnTo>
                      <a:pt x="0"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58" name="Freeform 64"/>
              <p:cNvSpPr>
                <a:spLocks/>
              </p:cNvSpPr>
              <p:nvPr/>
            </p:nvSpPr>
            <p:spPr bwMode="auto">
              <a:xfrm>
                <a:off x="1230" y="2154"/>
                <a:ext cx="13" cy="15"/>
              </a:xfrm>
              <a:custGeom>
                <a:avLst/>
                <a:gdLst>
                  <a:gd name="T0" fmla="*/ 0 w 39"/>
                  <a:gd name="T1" fmla="*/ 0 h 48"/>
                  <a:gd name="T2" fmla="*/ 11 w 39"/>
                  <a:gd name="T3" fmla="*/ 9 h 48"/>
                  <a:gd name="T4" fmla="*/ 22 w 39"/>
                  <a:gd name="T5" fmla="*/ 17 h 48"/>
                  <a:gd name="T6" fmla="*/ 32 w 39"/>
                  <a:gd name="T7" fmla="*/ 24 h 48"/>
                  <a:gd name="T8" fmla="*/ 39 w 39"/>
                  <a:gd name="T9" fmla="*/ 30 h 48"/>
                  <a:gd name="T10" fmla="*/ 36 w 39"/>
                  <a:gd name="T11" fmla="*/ 39 h 48"/>
                  <a:gd name="T12" fmla="*/ 33 w 39"/>
                  <a:gd name="T13" fmla="*/ 48 h 48"/>
                  <a:gd name="T14" fmla="*/ 18 w 39"/>
                  <a:gd name="T15" fmla="*/ 36 h 48"/>
                  <a:gd name="T16" fmla="*/ 8 w 39"/>
                  <a:gd name="T17" fmla="*/ 26 h 48"/>
                  <a:gd name="T18" fmla="*/ 4 w 39"/>
                  <a:gd name="T19" fmla="*/ 21 h 48"/>
                  <a:gd name="T20" fmla="*/ 2 w 39"/>
                  <a:gd name="T21" fmla="*/ 15 h 48"/>
                  <a:gd name="T22" fmla="*/ 0 w 39"/>
                  <a:gd name="T23" fmla="*/ 8 h 48"/>
                  <a:gd name="T24" fmla="*/ 0 w 39"/>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48">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59" name="Freeform 65"/>
              <p:cNvSpPr>
                <a:spLocks/>
              </p:cNvSpPr>
              <p:nvPr/>
            </p:nvSpPr>
            <p:spPr bwMode="auto">
              <a:xfrm>
                <a:off x="1247" y="2167"/>
                <a:ext cx="6" cy="14"/>
              </a:xfrm>
              <a:custGeom>
                <a:avLst/>
                <a:gdLst>
                  <a:gd name="T0" fmla="*/ 7 w 16"/>
                  <a:gd name="T1" fmla="*/ 0 h 43"/>
                  <a:gd name="T2" fmla="*/ 11 w 16"/>
                  <a:gd name="T3" fmla="*/ 9 h 43"/>
                  <a:gd name="T4" fmla="*/ 15 w 16"/>
                  <a:gd name="T5" fmla="*/ 16 h 43"/>
                  <a:gd name="T6" fmla="*/ 16 w 16"/>
                  <a:gd name="T7" fmla="*/ 22 h 43"/>
                  <a:gd name="T8" fmla="*/ 16 w 16"/>
                  <a:gd name="T9" fmla="*/ 27 h 43"/>
                  <a:gd name="T10" fmla="*/ 15 w 16"/>
                  <a:gd name="T11" fmla="*/ 31 h 43"/>
                  <a:gd name="T12" fmla="*/ 11 w 16"/>
                  <a:gd name="T13" fmla="*/ 35 h 43"/>
                  <a:gd name="T14" fmla="*/ 7 w 16"/>
                  <a:gd name="T15" fmla="*/ 39 h 43"/>
                  <a:gd name="T16" fmla="*/ 0 w 16"/>
                  <a:gd name="T17" fmla="*/ 43 h 43"/>
                  <a:gd name="T18" fmla="*/ 2 w 16"/>
                  <a:gd name="T19" fmla="*/ 28 h 43"/>
                  <a:gd name="T20" fmla="*/ 4 w 16"/>
                  <a:gd name="T21" fmla="*/ 18 h 43"/>
                  <a:gd name="T22" fmla="*/ 6 w 16"/>
                  <a:gd name="T23" fmla="*/ 9 h 43"/>
                  <a:gd name="T24" fmla="*/ 7 w 16"/>
                  <a:gd name="T2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3">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60" name="Freeform 66"/>
              <p:cNvSpPr>
                <a:spLocks/>
              </p:cNvSpPr>
              <p:nvPr/>
            </p:nvSpPr>
            <p:spPr bwMode="auto">
              <a:xfrm>
                <a:off x="1248" y="2190"/>
                <a:ext cx="8" cy="12"/>
              </a:xfrm>
              <a:custGeom>
                <a:avLst/>
                <a:gdLst>
                  <a:gd name="T0" fmla="*/ 24 w 24"/>
                  <a:gd name="T1" fmla="*/ 36 h 37"/>
                  <a:gd name="T2" fmla="*/ 19 w 24"/>
                  <a:gd name="T3" fmla="*/ 27 h 37"/>
                  <a:gd name="T4" fmla="*/ 15 w 24"/>
                  <a:gd name="T5" fmla="*/ 18 h 37"/>
                  <a:gd name="T6" fmla="*/ 12 w 24"/>
                  <a:gd name="T7" fmla="*/ 9 h 37"/>
                  <a:gd name="T8" fmla="*/ 11 w 24"/>
                  <a:gd name="T9" fmla="*/ 0 h 37"/>
                  <a:gd name="T10" fmla="*/ 6 w 24"/>
                  <a:gd name="T11" fmla="*/ 10 h 37"/>
                  <a:gd name="T12" fmla="*/ 3 w 24"/>
                  <a:gd name="T13" fmla="*/ 19 h 37"/>
                  <a:gd name="T14" fmla="*/ 1 w 24"/>
                  <a:gd name="T15" fmla="*/ 26 h 37"/>
                  <a:gd name="T16" fmla="*/ 0 w 24"/>
                  <a:gd name="T17" fmla="*/ 31 h 37"/>
                  <a:gd name="T18" fmla="*/ 1 w 24"/>
                  <a:gd name="T19" fmla="*/ 33 h 37"/>
                  <a:gd name="T20" fmla="*/ 2 w 24"/>
                  <a:gd name="T21" fmla="*/ 35 h 37"/>
                  <a:gd name="T22" fmla="*/ 4 w 24"/>
                  <a:gd name="T23" fmla="*/ 36 h 37"/>
                  <a:gd name="T24" fmla="*/ 6 w 24"/>
                  <a:gd name="T25" fmla="*/ 37 h 37"/>
                  <a:gd name="T26" fmla="*/ 14 w 24"/>
                  <a:gd name="T27" fmla="*/ 37 h 37"/>
                  <a:gd name="T28" fmla="*/ 24 w 24"/>
                  <a:gd name="T29"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7">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61" name="Freeform 67"/>
              <p:cNvSpPr>
                <a:spLocks/>
              </p:cNvSpPr>
              <p:nvPr/>
            </p:nvSpPr>
            <p:spPr bwMode="auto">
              <a:xfrm>
                <a:off x="1265" y="2204"/>
                <a:ext cx="11" cy="17"/>
              </a:xfrm>
              <a:custGeom>
                <a:avLst/>
                <a:gdLst>
                  <a:gd name="T0" fmla="*/ 34 w 34"/>
                  <a:gd name="T1" fmla="*/ 0 h 55"/>
                  <a:gd name="T2" fmla="*/ 34 w 34"/>
                  <a:gd name="T3" fmla="*/ 13 h 55"/>
                  <a:gd name="T4" fmla="*/ 34 w 34"/>
                  <a:gd name="T5" fmla="*/ 25 h 55"/>
                  <a:gd name="T6" fmla="*/ 33 w 34"/>
                  <a:gd name="T7" fmla="*/ 32 h 55"/>
                  <a:gd name="T8" fmla="*/ 31 w 34"/>
                  <a:gd name="T9" fmla="*/ 38 h 55"/>
                  <a:gd name="T10" fmla="*/ 29 w 34"/>
                  <a:gd name="T11" fmla="*/ 43 h 55"/>
                  <a:gd name="T12" fmla="*/ 24 w 34"/>
                  <a:gd name="T13" fmla="*/ 47 h 55"/>
                  <a:gd name="T14" fmla="*/ 20 w 34"/>
                  <a:gd name="T15" fmla="*/ 51 h 55"/>
                  <a:gd name="T16" fmla="*/ 14 w 34"/>
                  <a:gd name="T17" fmla="*/ 53 h 55"/>
                  <a:gd name="T18" fmla="*/ 8 w 34"/>
                  <a:gd name="T19" fmla="*/ 55 h 55"/>
                  <a:gd name="T20" fmla="*/ 0 w 34"/>
                  <a:gd name="T21" fmla="*/ 55 h 55"/>
                  <a:gd name="T22" fmla="*/ 9 w 34"/>
                  <a:gd name="T23" fmla="*/ 36 h 55"/>
                  <a:gd name="T24" fmla="*/ 14 w 34"/>
                  <a:gd name="T25" fmla="*/ 21 h 55"/>
                  <a:gd name="T26" fmla="*/ 18 w 34"/>
                  <a:gd name="T27" fmla="*/ 16 h 55"/>
                  <a:gd name="T28" fmla="*/ 22 w 34"/>
                  <a:gd name="T29" fmla="*/ 10 h 55"/>
                  <a:gd name="T30" fmla="*/ 28 w 34"/>
                  <a:gd name="T31" fmla="*/ 5 h 55"/>
                  <a:gd name="T32" fmla="*/ 34 w 34"/>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55">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62" name="Freeform 68"/>
              <p:cNvSpPr>
                <a:spLocks/>
              </p:cNvSpPr>
              <p:nvPr/>
            </p:nvSpPr>
            <p:spPr bwMode="auto">
              <a:xfrm>
                <a:off x="1285" y="2215"/>
                <a:ext cx="11" cy="4"/>
              </a:xfrm>
              <a:custGeom>
                <a:avLst/>
                <a:gdLst>
                  <a:gd name="T0" fmla="*/ 0 w 33"/>
                  <a:gd name="T1" fmla="*/ 0 h 12"/>
                  <a:gd name="T2" fmla="*/ 2 w 33"/>
                  <a:gd name="T3" fmla="*/ 4 h 12"/>
                  <a:gd name="T4" fmla="*/ 6 w 33"/>
                  <a:gd name="T5" fmla="*/ 7 h 12"/>
                  <a:gd name="T6" fmla="*/ 10 w 33"/>
                  <a:gd name="T7" fmla="*/ 9 h 12"/>
                  <a:gd name="T8" fmla="*/ 14 w 33"/>
                  <a:gd name="T9" fmla="*/ 11 h 12"/>
                  <a:gd name="T10" fmla="*/ 23 w 33"/>
                  <a:gd name="T11" fmla="*/ 12 h 12"/>
                  <a:gd name="T12" fmla="*/ 33 w 33"/>
                  <a:gd name="T13" fmla="*/ 12 h 12"/>
                  <a:gd name="T14" fmla="*/ 28 w 33"/>
                  <a:gd name="T15" fmla="*/ 8 h 12"/>
                  <a:gd name="T16" fmla="*/ 19 w 33"/>
                  <a:gd name="T17" fmla="*/ 4 h 12"/>
                  <a:gd name="T18" fmla="*/ 10 w 33"/>
                  <a:gd name="T19" fmla="*/ 1 h 12"/>
                  <a:gd name="T20" fmla="*/ 0 w 3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12">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sp>
          <p:nvSpPr>
            <p:cNvPr id="72" name="Freeform 69"/>
            <p:cNvSpPr>
              <a:spLocks/>
            </p:cNvSpPr>
            <p:nvPr>
              <p:custDataLst>
                <p:tags r:id="rId52"/>
              </p:custDataLst>
            </p:nvPr>
          </p:nvSpPr>
          <p:spPr bwMode="auto">
            <a:xfrm>
              <a:off x="8229799" y="4981620"/>
              <a:ext cx="12700" cy="57150"/>
            </a:xfrm>
            <a:custGeom>
              <a:avLst/>
              <a:gdLst>
                <a:gd name="T0" fmla="*/ 0 w 33"/>
                <a:gd name="T1" fmla="*/ 62 h 62"/>
                <a:gd name="T2" fmla="*/ 0 w 33"/>
                <a:gd name="T3" fmla="*/ 53 h 62"/>
                <a:gd name="T4" fmla="*/ 0 w 33"/>
                <a:gd name="T5" fmla="*/ 45 h 62"/>
                <a:gd name="T6" fmla="*/ 0 w 33"/>
                <a:gd name="T7" fmla="*/ 37 h 62"/>
                <a:gd name="T8" fmla="*/ 0 w 33"/>
                <a:gd name="T9" fmla="*/ 31 h 62"/>
                <a:gd name="T10" fmla="*/ 0 w 33"/>
                <a:gd name="T11" fmla="*/ 26 h 62"/>
                <a:gd name="T12" fmla="*/ 2 w 33"/>
                <a:gd name="T13" fmla="*/ 22 h 62"/>
                <a:gd name="T14" fmla="*/ 4 w 33"/>
                <a:gd name="T15" fmla="*/ 17 h 62"/>
                <a:gd name="T16" fmla="*/ 8 w 33"/>
                <a:gd name="T17" fmla="*/ 13 h 62"/>
                <a:gd name="T18" fmla="*/ 14 w 33"/>
                <a:gd name="T19" fmla="*/ 6 h 62"/>
                <a:gd name="T20" fmla="*/ 20 w 33"/>
                <a:gd name="T21" fmla="*/ 0 h 62"/>
                <a:gd name="T22" fmla="*/ 26 w 33"/>
                <a:gd name="T23" fmla="*/ 6 h 62"/>
                <a:gd name="T24" fmla="*/ 33 w 33"/>
                <a:gd name="T25"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2">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73" name="Freeform 70"/>
            <p:cNvSpPr>
              <a:spLocks/>
            </p:cNvSpPr>
            <p:nvPr>
              <p:custDataLst>
                <p:tags r:id="rId53"/>
              </p:custDataLst>
            </p:nvPr>
          </p:nvSpPr>
          <p:spPr bwMode="auto">
            <a:xfrm>
              <a:off x="8239329" y="5072118"/>
              <a:ext cx="9525" cy="58737"/>
            </a:xfrm>
            <a:custGeom>
              <a:avLst/>
              <a:gdLst>
                <a:gd name="T0" fmla="*/ 0 w 26"/>
                <a:gd name="T1" fmla="*/ 18 h 18"/>
                <a:gd name="T2" fmla="*/ 0 w 26"/>
                <a:gd name="T3" fmla="*/ 0 h 18"/>
                <a:gd name="T4" fmla="*/ 26 w 26"/>
                <a:gd name="T5" fmla="*/ 0 h 18"/>
                <a:gd name="T6" fmla="*/ 6 w 26"/>
                <a:gd name="T7" fmla="*/ 12 h 18"/>
                <a:gd name="T8" fmla="*/ 6 w 26"/>
                <a:gd name="T9" fmla="*/ 6 h 18"/>
              </a:gdLst>
              <a:ahLst/>
              <a:cxnLst>
                <a:cxn ang="0">
                  <a:pos x="T0" y="T1"/>
                </a:cxn>
                <a:cxn ang="0">
                  <a:pos x="T2" y="T3"/>
                </a:cxn>
                <a:cxn ang="0">
                  <a:pos x="T4" y="T5"/>
                </a:cxn>
                <a:cxn ang="0">
                  <a:pos x="T6" y="T7"/>
                </a:cxn>
                <a:cxn ang="0">
                  <a:pos x="T8" y="T9"/>
                </a:cxn>
              </a:cxnLst>
              <a:rect l="0" t="0" r="r" b="b"/>
              <a:pathLst>
                <a:path w="26" h="18">
                  <a:moveTo>
                    <a:pt x="0" y="18"/>
                  </a:moveTo>
                  <a:lnTo>
                    <a:pt x="0" y="0"/>
                  </a:lnTo>
                  <a:lnTo>
                    <a:pt x="26" y="0"/>
                  </a:lnTo>
                  <a:lnTo>
                    <a:pt x="6" y="12"/>
                  </a:lnTo>
                  <a:lnTo>
                    <a:pt x="6"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74" name="Freeform 71"/>
            <p:cNvSpPr>
              <a:spLocks/>
            </p:cNvSpPr>
            <p:nvPr>
              <p:custDataLst>
                <p:tags r:id="rId54"/>
              </p:custDataLst>
            </p:nvPr>
          </p:nvSpPr>
          <p:spPr bwMode="auto">
            <a:xfrm>
              <a:off x="8353624" y="4981630"/>
              <a:ext cx="77788" cy="130175"/>
            </a:xfrm>
            <a:custGeom>
              <a:avLst/>
              <a:gdLst>
                <a:gd name="T0" fmla="*/ 180 w 180"/>
                <a:gd name="T1" fmla="*/ 222 h 240"/>
                <a:gd name="T2" fmla="*/ 175 w 180"/>
                <a:gd name="T3" fmla="*/ 223 h 240"/>
                <a:gd name="T4" fmla="*/ 171 w 180"/>
                <a:gd name="T5" fmla="*/ 223 h 240"/>
                <a:gd name="T6" fmla="*/ 167 w 180"/>
                <a:gd name="T7" fmla="*/ 225 h 240"/>
                <a:gd name="T8" fmla="*/ 164 w 180"/>
                <a:gd name="T9" fmla="*/ 227 h 240"/>
                <a:gd name="T10" fmla="*/ 158 w 180"/>
                <a:gd name="T11" fmla="*/ 232 h 240"/>
                <a:gd name="T12" fmla="*/ 153 w 180"/>
                <a:gd name="T13" fmla="*/ 240 h 240"/>
                <a:gd name="T14" fmla="*/ 140 w 180"/>
                <a:gd name="T15" fmla="*/ 232 h 240"/>
                <a:gd name="T16" fmla="*/ 131 w 180"/>
                <a:gd name="T17" fmla="*/ 223 h 240"/>
                <a:gd name="T18" fmla="*/ 123 w 180"/>
                <a:gd name="T19" fmla="*/ 214 h 240"/>
                <a:gd name="T20" fmla="*/ 118 w 180"/>
                <a:gd name="T21" fmla="*/ 206 h 240"/>
                <a:gd name="T22" fmla="*/ 112 w 180"/>
                <a:gd name="T23" fmla="*/ 195 h 240"/>
                <a:gd name="T24" fmla="*/ 106 w 180"/>
                <a:gd name="T25" fmla="*/ 185 h 240"/>
                <a:gd name="T26" fmla="*/ 98 w 180"/>
                <a:gd name="T27" fmla="*/ 174 h 240"/>
                <a:gd name="T28" fmla="*/ 87 w 180"/>
                <a:gd name="T29" fmla="*/ 161 h 240"/>
                <a:gd name="T30" fmla="*/ 82 w 180"/>
                <a:gd name="T31" fmla="*/ 153 h 240"/>
                <a:gd name="T32" fmla="*/ 75 w 180"/>
                <a:gd name="T33" fmla="*/ 146 h 240"/>
                <a:gd name="T34" fmla="*/ 70 w 180"/>
                <a:gd name="T35" fmla="*/ 139 h 240"/>
                <a:gd name="T36" fmla="*/ 62 w 180"/>
                <a:gd name="T37" fmla="*/ 133 h 240"/>
                <a:gd name="T38" fmla="*/ 48 w 180"/>
                <a:gd name="T39" fmla="*/ 121 h 240"/>
                <a:gd name="T40" fmla="*/ 33 w 180"/>
                <a:gd name="T41" fmla="*/ 110 h 240"/>
                <a:gd name="T42" fmla="*/ 27 w 180"/>
                <a:gd name="T43" fmla="*/ 104 h 240"/>
                <a:gd name="T44" fmla="*/ 21 w 180"/>
                <a:gd name="T45" fmla="*/ 98 h 240"/>
                <a:gd name="T46" fmla="*/ 15 w 180"/>
                <a:gd name="T47" fmla="*/ 92 h 240"/>
                <a:gd name="T48" fmla="*/ 10 w 180"/>
                <a:gd name="T49" fmla="*/ 84 h 240"/>
                <a:gd name="T50" fmla="*/ 6 w 180"/>
                <a:gd name="T51" fmla="*/ 77 h 240"/>
                <a:gd name="T52" fmla="*/ 4 w 180"/>
                <a:gd name="T53" fmla="*/ 68 h 240"/>
                <a:gd name="T54" fmla="*/ 1 w 180"/>
                <a:gd name="T55" fmla="*/ 60 h 240"/>
                <a:gd name="T56" fmla="*/ 0 w 180"/>
                <a:gd name="T57" fmla="*/ 50 h 240"/>
                <a:gd name="T58" fmla="*/ 0 w 180"/>
                <a:gd name="T59" fmla="*/ 35 h 240"/>
                <a:gd name="T60" fmla="*/ 0 w 180"/>
                <a:gd name="T61" fmla="*/ 25 h 240"/>
                <a:gd name="T62" fmla="*/ 0 w 180"/>
                <a:gd name="T63" fmla="*/ 15 h 240"/>
                <a:gd name="T64" fmla="*/ 0 w 180"/>
                <a:gd name="T65" fmla="*/ 0 h 240"/>
                <a:gd name="T66" fmla="*/ 10 w 180"/>
                <a:gd name="T67" fmla="*/ 8 h 240"/>
                <a:gd name="T68" fmla="*/ 19 w 180"/>
                <a:gd name="T69" fmla="*/ 17 h 240"/>
                <a:gd name="T70" fmla="*/ 27 w 180"/>
                <a:gd name="T71" fmla="*/ 27 h 240"/>
                <a:gd name="T72" fmla="*/ 34 w 180"/>
                <a:gd name="T73" fmla="*/ 38 h 240"/>
                <a:gd name="T74" fmla="*/ 41 w 180"/>
                <a:gd name="T75" fmla="*/ 48 h 240"/>
                <a:gd name="T76" fmla="*/ 46 w 180"/>
                <a:gd name="T77" fmla="*/ 58 h 240"/>
                <a:gd name="T78" fmla="*/ 51 w 180"/>
                <a:gd name="T79" fmla="*/ 66 h 240"/>
                <a:gd name="T80" fmla="*/ 54 w 180"/>
                <a:gd name="T81" fmla="*/ 74 h 240"/>
                <a:gd name="T82" fmla="*/ 60 w 180"/>
                <a:gd name="T83" fmla="*/ 86 h 240"/>
                <a:gd name="T84" fmla="*/ 66 w 180"/>
                <a:gd name="T85" fmla="*/ 98 h 240"/>
                <a:gd name="T86" fmla="*/ 74 w 180"/>
                <a:gd name="T87" fmla="*/ 107 h 240"/>
                <a:gd name="T88" fmla="*/ 82 w 180"/>
                <a:gd name="T89" fmla="*/ 116 h 240"/>
                <a:gd name="T90" fmla="*/ 100 w 180"/>
                <a:gd name="T91" fmla="*/ 133 h 240"/>
                <a:gd name="T92" fmla="*/ 119 w 180"/>
                <a:gd name="T93" fmla="*/ 149 h 240"/>
                <a:gd name="T94" fmla="*/ 139 w 180"/>
                <a:gd name="T95" fmla="*/ 164 h 240"/>
                <a:gd name="T96" fmla="*/ 155 w 180"/>
                <a:gd name="T97" fmla="*/ 180 h 240"/>
                <a:gd name="T98" fmla="*/ 163 w 180"/>
                <a:gd name="T99" fmla="*/ 189 h 240"/>
                <a:gd name="T100" fmla="*/ 169 w 180"/>
                <a:gd name="T101" fmla="*/ 199 h 240"/>
                <a:gd name="T102" fmla="*/ 175 w 180"/>
                <a:gd name="T103" fmla="*/ 210 h 240"/>
                <a:gd name="T104" fmla="*/ 180 w 180"/>
                <a:gd name="T105" fmla="*/ 22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 h="24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75" name="Freeform 72"/>
            <p:cNvSpPr>
              <a:spLocks/>
            </p:cNvSpPr>
            <p:nvPr>
              <p:custDataLst>
                <p:tags r:id="rId55"/>
              </p:custDataLst>
            </p:nvPr>
          </p:nvSpPr>
          <p:spPr bwMode="auto">
            <a:xfrm>
              <a:off x="8353624" y="4954633"/>
              <a:ext cx="14288" cy="57150"/>
            </a:xfrm>
            <a:custGeom>
              <a:avLst/>
              <a:gdLst>
                <a:gd name="T0" fmla="*/ 0 w 27"/>
                <a:gd name="T1" fmla="*/ 0 h 30"/>
                <a:gd name="T2" fmla="*/ 1 w 27"/>
                <a:gd name="T3" fmla="*/ 5 h 30"/>
                <a:gd name="T4" fmla="*/ 3 w 27"/>
                <a:gd name="T5" fmla="*/ 11 h 30"/>
                <a:gd name="T6" fmla="*/ 4 w 27"/>
                <a:gd name="T7" fmla="*/ 14 h 30"/>
                <a:gd name="T8" fmla="*/ 4 w 27"/>
                <a:gd name="T9" fmla="*/ 19 h 30"/>
                <a:gd name="T10" fmla="*/ 3 w 27"/>
                <a:gd name="T11" fmla="*/ 24 h 30"/>
                <a:gd name="T12" fmla="*/ 0 w 27"/>
                <a:gd name="T13" fmla="*/ 30 h 30"/>
                <a:gd name="T14" fmla="*/ 17 w 27"/>
                <a:gd name="T15" fmla="*/ 27 h 30"/>
                <a:gd name="T16" fmla="*/ 27 w 27"/>
                <a:gd name="T17" fmla="*/ 24 h 30"/>
                <a:gd name="T18" fmla="*/ 23 w 27"/>
                <a:gd name="T19" fmla="*/ 20 h 30"/>
                <a:gd name="T20" fmla="*/ 17 w 27"/>
                <a:gd name="T21" fmla="*/ 12 h 30"/>
                <a:gd name="T22" fmla="*/ 11 w 27"/>
                <a:gd name="T23" fmla="*/ 8 h 30"/>
                <a:gd name="T24" fmla="*/ 7 w 27"/>
                <a:gd name="T25" fmla="*/ 4 h 30"/>
                <a:gd name="T26" fmla="*/ 4 w 27"/>
                <a:gd name="T27" fmla="*/ 1 h 30"/>
                <a:gd name="T28" fmla="*/ 0 w 27"/>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nvGrpSpPr>
            <p:cNvPr id="76" name="Group 73"/>
            <p:cNvGrpSpPr>
              <a:grpSpLocks/>
            </p:cNvGrpSpPr>
            <p:nvPr>
              <p:custDataLst>
                <p:tags r:id="rId56"/>
              </p:custDataLst>
            </p:nvPr>
          </p:nvGrpSpPr>
          <p:grpSpPr bwMode="auto">
            <a:xfrm>
              <a:off x="8044067" y="5475333"/>
              <a:ext cx="458787" cy="404812"/>
              <a:chOff x="5372" y="3323"/>
              <a:chExt cx="341" cy="253"/>
            </a:xfrm>
            <a:grpFill/>
          </p:grpSpPr>
          <p:sp>
            <p:nvSpPr>
              <p:cNvPr id="550" name="Freeform 74"/>
              <p:cNvSpPr>
                <a:spLocks/>
              </p:cNvSpPr>
              <p:nvPr/>
            </p:nvSpPr>
            <p:spPr bwMode="auto">
              <a:xfrm>
                <a:off x="5372" y="3565"/>
                <a:ext cx="16" cy="11"/>
              </a:xfrm>
              <a:custGeom>
                <a:avLst/>
                <a:gdLst>
                  <a:gd name="T0" fmla="*/ 0 w 53"/>
                  <a:gd name="T1" fmla="*/ 31 h 33"/>
                  <a:gd name="T2" fmla="*/ 4 w 53"/>
                  <a:gd name="T3" fmla="*/ 26 h 33"/>
                  <a:gd name="T4" fmla="*/ 8 w 53"/>
                  <a:gd name="T5" fmla="*/ 21 h 33"/>
                  <a:gd name="T6" fmla="*/ 15 w 53"/>
                  <a:gd name="T7" fmla="*/ 16 h 33"/>
                  <a:gd name="T8" fmla="*/ 21 w 53"/>
                  <a:gd name="T9" fmla="*/ 11 h 33"/>
                  <a:gd name="T10" fmla="*/ 29 w 53"/>
                  <a:gd name="T11" fmla="*/ 7 h 33"/>
                  <a:gd name="T12" fmla="*/ 38 w 53"/>
                  <a:gd name="T13" fmla="*/ 3 h 33"/>
                  <a:gd name="T14" fmla="*/ 45 w 53"/>
                  <a:gd name="T15" fmla="*/ 1 h 33"/>
                  <a:gd name="T16" fmla="*/ 53 w 53"/>
                  <a:gd name="T17" fmla="*/ 0 h 33"/>
                  <a:gd name="T18" fmla="*/ 53 w 53"/>
                  <a:gd name="T19" fmla="*/ 18 h 33"/>
                  <a:gd name="T20" fmla="*/ 38 w 53"/>
                  <a:gd name="T21" fmla="*/ 24 h 33"/>
                  <a:gd name="T22" fmla="*/ 27 w 53"/>
                  <a:gd name="T23" fmla="*/ 30 h 33"/>
                  <a:gd name="T24" fmla="*/ 21 w 53"/>
                  <a:gd name="T25" fmla="*/ 32 h 33"/>
                  <a:gd name="T26" fmla="*/ 16 w 53"/>
                  <a:gd name="T27" fmla="*/ 33 h 33"/>
                  <a:gd name="T28" fmla="*/ 9 w 53"/>
                  <a:gd name="T29" fmla="*/ 33 h 33"/>
                  <a:gd name="T30" fmla="*/ 0 w 53"/>
                  <a:gd name="T3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33">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551" name="Freeform 75"/>
              <p:cNvSpPr>
                <a:spLocks/>
              </p:cNvSpPr>
              <p:nvPr/>
            </p:nvSpPr>
            <p:spPr bwMode="auto">
              <a:xfrm>
                <a:off x="5379" y="3446"/>
                <a:ext cx="202" cy="117"/>
              </a:xfrm>
              <a:custGeom>
                <a:avLst/>
                <a:gdLst>
                  <a:gd name="T0" fmla="*/ 24 w 631"/>
                  <a:gd name="T1" fmla="*/ 296 h 358"/>
                  <a:gd name="T2" fmla="*/ 50 w 631"/>
                  <a:gd name="T3" fmla="*/ 290 h 358"/>
                  <a:gd name="T4" fmla="*/ 65 w 631"/>
                  <a:gd name="T5" fmla="*/ 277 h 358"/>
                  <a:gd name="T6" fmla="*/ 79 w 631"/>
                  <a:gd name="T7" fmla="*/ 253 h 358"/>
                  <a:gd name="T8" fmla="*/ 100 w 631"/>
                  <a:gd name="T9" fmla="*/ 256 h 358"/>
                  <a:gd name="T10" fmla="*/ 126 w 631"/>
                  <a:gd name="T11" fmla="*/ 253 h 358"/>
                  <a:gd name="T12" fmla="*/ 141 w 631"/>
                  <a:gd name="T13" fmla="*/ 247 h 358"/>
                  <a:gd name="T14" fmla="*/ 162 w 631"/>
                  <a:gd name="T15" fmla="*/ 229 h 358"/>
                  <a:gd name="T16" fmla="*/ 180 w 631"/>
                  <a:gd name="T17" fmla="*/ 208 h 358"/>
                  <a:gd name="T18" fmla="*/ 211 w 631"/>
                  <a:gd name="T19" fmla="*/ 192 h 358"/>
                  <a:gd name="T20" fmla="*/ 260 w 631"/>
                  <a:gd name="T21" fmla="*/ 175 h 358"/>
                  <a:gd name="T22" fmla="*/ 329 w 631"/>
                  <a:gd name="T23" fmla="*/ 152 h 358"/>
                  <a:gd name="T24" fmla="*/ 361 w 631"/>
                  <a:gd name="T25" fmla="*/ 137 h 358"/>
                  <a:gd name="T26" fmla="*/ 392 w 631"/>
                  <a:gd name="T27" fmla="*/ 130 h 358"/>
                  <a:gd name="T28" fmla="*/ 406 w 631"/>
                  <a:gd name="T29" fmla="*/ 127 h 358"/>
                  <a:gd name="T30" fmla="*/ 440 w 631"/>
                  <a:gd name="T31" fmla="*/ 107 h 358"/>
                  <a:gd name="T32" fmla="*/ 469 w 631"/>
                  <a:gd name="T33" fmla="*/ 80 h 358"/>
                  <a:gd name="T34" fmla="*/ 478 w 631"/>
                  <a:gd name="T35" fmla="*/ 63 h 358"/>
                  <a:gd name="T36" fmla="*/ 504 w 631"/>
                  <a:gd name="T37" fmla="*/ 58 h 358"/>
                  <a:gd name="T38" fmla="*/ 537 w 631"/>
                  <a:gd name="T39" fmla="*/ 36 h 358"/>
                  <a:gd name="T40" fmla="*/ 568 w 631"/>
                  <a:gd name="T41" fmla="*/ 11 h 358"/>
                  <a:gd name="T42" fmla="*/ 591 w 631"/>
                  <a:gd name="T43" fmla="*/ 0 h 358"/>
                  <a:gd name="T44" fmla="*/ 602 w 631"/>
                  <a:gd name="T45" fmla="*/ 22 h 358"/>
                  <a:gd name="T46" fmla="*/ 617 w 631"/>
                  <a:gd name="T47" fmla="*/ 30 h 358"/>
                  <a:gd name="T48" fmla="*/ 625 w 631"/>
                  <a:gd name="T49" fmla="*/ 46 h 358"/>
                  <a:gd name="T50" fmla="*/ 601 w 631"/>
                  <a:gd name="T51" fmla="*/ 88 h 358"/>
                  <a:gd name="T52" fmla="*/ 568 w 631"/>
                  <a:gd name="T53" fmla="*/ 125 h 358"/>
                  <a:gd name="T54" fmla="*/ 529 w 631"/>
                  <a:gd name="T55" fmla="*/ 154 h 358"/>
                  <a:gd name="T56" fmla="*/ 487 w 631"/>
                  <a:gd name="T57" fmla="*/ 173 h 358"/>
                  <a:gd name="T58" fmla="*/ 445 w 631"/>
                  <a:gd name="T59" fmla="*/ 180 h 358"/>
                  <a:gd name="T60" fmla="*/ 438 w 631"/>
                  <a:gd name="T61" fmla="*/ 197 h 358"/>
                  <a:gd name="T62" fmla="*/ 433 w 631"/>
                  <a:gd name="T63" fmla="*/ 200 h 358"/>
                  <a:gd name="T64" fmla="*/ 395 w 631"/>
                  <a:gd name="T65" fmla="*/ 199 h 358"/>
                  <a:gd name="T66" fmla="*/ 367 w 631"/>
                  <a:gd name="T67" fmla="*/ 210 h 358"/>
                  <a:gd name="T68" fmla="*/ 347 w 631"/>
                  <a:gd name="T69" fmla="*/ 212 h 358"/>
                  <a:gd name="T70" fmla="*/ 338 w 631"/>
                  <a:gd name="T71" fmla="*/ 204 h 358"/>
                  <a:gd name="T72" fmla="*/ 313 w 631"/>
                  <a:gd name="T73" fmla="*/ 241 h 358"/>
                  <a:gd name="T74" fmla="*/ 272 w 631"/>
                  <a:gd name="T75" fmla="*/ 280 h 358"/>
                  <a:gd name="T76" fmla="*/ 220 w 631"/>
                  <a:gd name="T77" fmla="*/ 315 h 358"/>
                  <a:gd name="T78" fmla="*/ 164 w 631"/>
                  <a:gd name="T79" fmla="*/ 343 h 358"/>
                  <a:gd name="T80" fmla="*/ 110 w 631"/>
                  <a:gd name="T81" fmla="*/ 357 h 358"/>
                  <a:gd name="T82" fmla="*/ 71 w 631"/>
                  <a:gd name="T83" fmla="*/ 356 h 358"/>
                  <a:gd name="T84" fmla="*/ 56 w 631"/>
                  <a:gd name="T85" fmla="*/ 348 h 358"/>
                  <a:gd name="T86" fmla="*/ 33 w 631"/>
                  <a:gd name="T87" fmla="*/ 34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 h="358">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solidFill>
                <a:srgbClr val="FF000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552" name="Freeform 76"/>
              <p:cNvSpPr>
                <a:spLocks/>
              </p:cNvSpPr>
              <p:nvPr/>
            </p:nvSpPr>
            <p:spPr bwMode="auto">
              <a:xfrm>
                <a:off x="5597" y="3323"/>
                <a:ext cx="116" cy="141"/>
              </a:xfrm>
              <a:custGeom>
                <a:avLst/>
                <a:gdLst>
                  <a:gd name="T0" fmla="*/ 60 w 359"/>
                  <a:gd name="T1" fmla="*/ 288 h 431"/>
                  <a:gd name="T2" fmla="*/ 95 w 359"/>
                  <a:gd name="T3" fmla="*/ 269 h 431"/>
                  <a:gd name="T4" fmla="*/ 165 w 359"/>
                  <a:gd name="T5" fmla="*/ 209 h 431"/>
                  <a:gd name="T6" fmla="*/ 172 w 359"/>
                  <a:gd name="T7" fmla="*/ 168 h 431"/>
                  <a:gd name="T8" fmla="*/ 180 w 359"/>
                  <a:gd name="T9" fmla="*/ 149 h 431"/>
                  <a:gd name="T10" fmla="*/ 193 w 359"/>
                  <a:gd name="T11" fmla="*/ 137 h 431"/>
                  <a:gd name="T12" fmla="*/ 190 w 359"/>
                  <a:gd name="T13" fmla="*/ 126 h 431"/>
                  <a:gd name="T14" fmla="*/ 179 w 359"/>
                  <a:gd name="T15" fmla="*/ 94 h 431"/>
                  <a:gd name="T16" fmla="*/ 173 w 359"/>
                  <a:gd name="T17" fmla="*/ 34 h 431"/>
                  <a:gd name="T18" fmla="*/ 182 w 359"/>
                  <a:gd name="T19" fmla="*/ 0 h 431"/>
                  <a:gd name="T20" fmla="*/ 194 w 359"/>
                  <a:gd name="T21" fmla="*/ 11 h 431"/>
                  <a:gd name="T22" fmla="*/ 207 w 359"/>
                  <a:gd name="T23" fmla="*/ 29 h 431"/>
                  <a:gd name="T24" fmla="*/ 231 w 359"/>
                  <a:gd name="T25" fmla="*/ 56 h 431"/>
                  <a:gd name="T26" fmla="*/ 238 w 359"/>
                  <a:gd name="T27" fmla="*/ 73 h 431"/>
                  <a:gd name="T28" fmla="*/ 237 w 359"/>
                  <a:gd name="T29" fmla="*/ 88 h 431"/>
                  <a:gd name="T30" fmla="*/ 226 w 359"/>
                  <a:gd name="T31" fmla="*/ 102 h 431"/>
                  <a:gd name="T32" fmla="*/ 205 w 359"/>
                  <a:gd name="T33" fmla="*/ 120 h 431"/>
                  <a:gd name="T34" fmla="*/ 199 w 359"/>
                  <a:gd name="T35" fmla="*/ 131 h 431"/>
                  <a:gd name="T36" fmla="*/ 199 w 359"/>
                  <a:gd name="T37" fmla="*/ 149 h 431"/>
                  <a:gd name="T38" fmla="*/ 205 w 359"/>
                  <a:gd name="T39" fmla="*/ 159 h 431"/>
                  <a:gd name="T40" fmla="*/ 226 w 359"/>
                  <a:gd name="T41" fmla="*/ 160 h 431"/>
                  <a:gd name="T42" fmla="*/ 233 w 359"/>
                  <a:gd name="T43" fmla="*/ 153 h 431"/>
                  <a:gd name="T44" fmla="*/ 232 w 359"/>
                  <a:gd name="T45" fmla="*/ 135 h 431"/>
                  <a:gd name="T46" fmla="*/ 259 w 359"/>
                  <a:gd name="T47" fmla="*/ 193 h 431"/>
                  <a:gd name="T48" fmla="*/ 271 w 359"/>
                  <a:gd name="T49" fmla="*/ 208 h 431"/>
                  <a:gd name="T50" fmla="*/ 291 w 359"/>
                  <a:gd name="T51" fmla="*/ 219 h 431"/>
                  <a:gd name="T52" fmla="*/ 300 w 359"/>
                  <a:gd name="T53" fmla="*/ 217 h 431"/>
                  <a:gd name="T54" fmla="*/ 312 w 359"/>
                  <a:gd name="T55" fmla="*/ 206 h 431"/>
                  <a:gd name="T56" fmla="*/ 341 w 359"/>
                  <a:gd name="T57" fmla="*/ 194 h 431"/>
                  <a:gd name="T58" fmla="*/ 355 w 359"/>
                  <a:gd name="T59" fmla="*/ 206 h 431"/>
                  <a:gd name="T60" fmla="*/ 342 w 359"/>
                  <a:gd name="T61" fmla="*/ 240 h 431"/>
                  <a:gd name="T62" fmla="*/ 321 w 359"/>
                  <a:gd name="T63" fmla="*/ 261 h 431"/>
                  <a:gd name="T64" fmla="*/ 295 w 359"/>
                  <a:gd name="T65" fmla="*/ 275 h 431"/>
                  <a:gd name="T66" fmla="*/ 247 w 359"/>
                  <a:gd name="T67" fmla="*/ 288 h 431"/>
                  <a:gd name="T68" fmla="*/ 208 w 359"/>
                  <a:gd name="T69" fmla="*/ 299 h 431"/>
                  <a:gd name="T70" fmla="*/ 193 w 359"/>
                  <a:gd name="T71" fmla="*/ 308 h 431"/>
                  <a:gd name="T72" fmla="*/ 179 w 359"/>
                  <a:gd name="T73" fmla="*/ 339 h 431"/>
                  <a:gd name="T74" fmla="*/ 163 w 359"/>
                  <a:gd name="T75" fmla="*/ 356 h 431"/>
                  <a:gd name="T76" fmla="*/ 109 w 359"/>
                  <a:gd name="T77" fmla="*/ 394 h 431"/>
                  <a:gd name="T78" fmla="*/ 48 w 359"/>
                  <a:gd name="T79" fmla="*/ 424 h 431"/>
                  <a:gd name="T80" fmla="*/ 19 w 359"/>
                  <a:gd name="T81" fmla="*/ 431 h 431"/>
                  <a:gd name="T82" fmla="*/ 7 w 359"/>
                  <a:gd name="T83" fmla="*/ 426 h 431"/>
                  <a:gd name="T84" fmla="*/ 1 w 359"/>
                  <a:gd name="T85" fmla="*/ 415 h 431"/>
                  <a:gd name="T86" fmla="*/ 1 w 359"/>
                  <a:gd name="T87" fmla="*/ 402 h 431"/>
                  <a:gd name="T88" fmla="*/ 9 w 359"/>
                  <a:gd name="T89" fmla="*/ 391 h 431"/>
                  <a:gd name="T90" fmla="*/ 56 w 359"/>
                  <a:gd name="T91" fmla="*/ 374 h 431"/>
                  <a:gd name="T92" fmla="*/ 73 w 359"/>
                  <a:gd name="T93" fmla="*/ 351 h 431"/>
                  <a:gd name="T94" fmla="*/ 71 w 359"/>
                  <a:gd name="T95" fmla="*/ 335 h 431"/>
                  <a:gd name="T96" fmla="*/ 64 w 359"/>
                  <a:gd name="T97" fmla="*/ 326 h 431"/>
                  <a:gd name="T98" fmla="*/ 51 w 359"/>
                  <a:gd name="T99" fmla="*/ 320 h 431"/>
                  <a:gd name="T100" fmla="*/ 19 w 359"/>
                  <a:gd name="T101" fmla="*/ 32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9" h="431">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solidFill>
                <a:srgbClr val="FF000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grpSp>
        <p:sp>
          <p:nvSpPr>
            <p:cNvPr id="77" name="Freeform 77"/>
            <p:cNvSpPr>
              <a:spLocks/>
            </p:cNvSpPr>
            <p:nvPr>
              <p:custDataLst>
                <p:tags r:id="rId57"/>
              </p:custDataLst>
            </p:nvPr>
          </p:nvSpPr>
          <p:spPr bwMode="auto">
            <a:xfrm>
              <a:off x="7686879" y="4132308"/>
              <a:ext cx="9525" cy="57150"/>
            </a:xfrm>
            <a:custGeom>
              <a:avLst/>
              <a:gdLst>
                <a:gd name="T0" fmla="*/ 0 w 21"/>
                <a:gd name="T1" fmla="*/ 43 h 62"/>
                <a:gd name="T2" fmla="*/ 1 w 21"/>
                <a:gd name="T3" fmla="*/ 29 h 62"/>
                <a:gd name="T4" fmla="*/ 3 w 21"/>
                <a:gd name="T5" fmla="*/ 17 h 62"/>
                <a:gd name="T6" fmla="*/ 4 w 21"/>
                <a:gd name="T7" fmla="*/ 11 h 62"/>
                <a:gd name="T8" fmla="*/ 6 w 21"/>
                <a:gd name="T9" fmla="*/ 7 h 62"/>
                <a:gd name="T10" fmla="*/ 9 w 21"/>
                <a:gd name="T11" fmla="*/ 3 h 62"/>
                <a:gd name="T12" fmla="*/ 15 w 21"/>
                <a:gd name="T13" fmla="*/ 0 h 62"/>
                <a:gd name="T14" fmla="*/ 15 w 21"/>
                <a:gd name="T15" fmla="*/ 15 h 62"/>
                <a:gd name="T16" fmla="*/ 18 w 21"/>
                <a:gd name="T17" fmla="*/ 31 h 62"/>
                <a:gd name="T18" fmla="*/ 20 w 21"/>
                <a:gd name="T19" fmla="*/ 44 h 62"/>
                <a:gd name="T20" fmla="*/ 21 w 21"/>
                <a:gd name="T21" fmla="*/ 49 h 62"/>
                <a:gd name="T22" fmla="*/ 10 w 21"/>
                <a:gd name="T23" fmla="*/ 55 h 62"/>
                <a:gd name="T24" fmla="*/ 0 w 21"/>
                <a:gd name="T25" fmla="*/ 62 h 62"/>
                <a:gd name="T26" fmla="*/ 0 w 21"/>
                <a:gd name="T27" fmla="*/ 4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62">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78" name="Freeform 78"/>
            <p:cNvSpPr>
              <a:spLocks/>
            </p:cNvSpPr>
            <p:nvPr>
              <p:custDataLst>
                <p:tags r:id="rId58"/>
              </p:custDataLst>
            </p:nvPr>
          </p:nvSpPr>
          <p:spPr bwMode="auto">
            <a:xfrm>
              <a:off x="8413949" y="5034008"/>
              <a:ext cx="14288" cy="57150"/>
            </a:xfrm>
            <a:custGeom>
              <a:avLst/>
              <a:gdLst>
                <a:gd name="T0" fmla="*/ 0 w 33"/>
                <a:gd name="T1" fmla="*/ 0 h 24"/>
                <a:gd name="T2" fmla="*/ 5 w 33"/>
                <a:gd name="T3" fmla="*/ 5 h 24"/>
                <a:gd name="T4" fmla="*/ 10 w 33"/>
                <a:gd name="T5" fmla="*/ 10 h 24"/>
                <a:gd name="T6" fmla="*/ 11 w 33"/>
                <a:gd name="T7" fmla="*/ 13 h 24"/>
                <a:gd name="T8" fmla="*/ 12 w 33"/>
                <a:gd name="T9" fmla="*/ 16 h 24"/>
                <a:gd name="T10" fmla="*/ 13 w 33"/>
                <a:gd name="T11" fmla="*/ 20 h 24"/>
                <a:gd name="T12" fmla="*/ 13 w 33"/>
                <a:gd name="T13" fmla="*/ 24 h 24"/>
                <a:gd name="T14" fmla="*/ 33 w 33"/>
                <a:gd name="T15" fmla="*/ 0 h 24"/>
                <a:gd name="T16" fmla="*/ 24 w 33"/>
                <a:gd name="T17" fmla="*/ 0 h 24"/>
                <a:gd name="T18" fmla="*/ 16 w 33"/>
                <a:gd name="T19" fmla="*/ 0 h 24"/>
                <a:gd name="T20" fmla="*/ 9 w 33"/>
                <a:gd name="T21" fmla="*/ 0 h 24"/>
                <a:gd name="T22" fmla="*/ 0 w 33"/>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24">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79" name="Freeform 79"/>
            <p:cNvSpPr>
              <a:spLocks/>
            </p:cNvSpPr>
            <p:nvPr>
              <p:custDataLst>
                <p:tags r:id="rId59"/>
              </p:custDataLst>
            </p:nvPr>
          </p:nvSpPr>
          <p:spPr bwMode="auto">
            <a:xfrm>
              <a:off x="8436174" y="5043543"/>
              <a:ext cx="17463" cy="58737"/>
            </a:xfrm>
            <a:custGeom>
              <a:avLst/>
              <a:gdLst>
                <a:gd name="T0" fmla="*/ 26 w 33"/>
                <a:gd name="T1" fmla="*/ 25 h 25"/>
                <a:gd name="T2" fmla="*/ 29 w 33"/>
                <a:gd name="T3" fmla="*/ 22 h 25"/>
                <a:gd name="T4" fmla="*/ 33 w 33"/>
                <a:gd name="T5" fmla="*/ 18 h 25"/>
                <a:gd name="T6" fmla="*/ 33 w 33"/>
                <a:gd name="T7" fmla="*/ 0 h 25"/>
                <a:gd name="T8" fmla="*/ 25 w 33"/>
                <a:gd name="T9" fmla="*/ 0 h 25"/>
                <a:gd name="T10" fmla="*/ 16 w 33"/>
                <a:gd name="T11" fmla="*/ 0 h 25"/>
                <a:gd name="T12" fmla="*/ 6 w 33"/>
                <a:gd name="T13" fmla="*/ 0 h 25"/>
                <a:gd name="T14" fmla="*/ 0 w 33"/>
                <a:gd name="T15" fmla="*/ 0 h 25"/>
                <a:gd name="T16" fmla="*/ 26 w 33"/>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5">
                  <a:moveTo>
                    <a:pt x="26" y="25"/>
                  </a:moveTo>
                  <a:lnTo>
                    <a:pt x="29" y="22"/>
                  </a:lnTo>
                  <a:lnTo>
                    <a:pt x="33" y="18"/>
                  </a:lnTo>
                  <a:lnTo>
                    <a:pt x="33" y="0"/>
                  </a:lnTo>
                  <a:lnTo>
                    <a:pt x="25" y="0"/>
                  </a:lnTo>
                  <a:lnTo>
                    <a:pt x="16" y="0"/>
                  </a:lnTo>
                  <a:lnTo>
                    <a:pt x="6" y="0"/>
                  </a:lnTo>
                  <a:lnTo>
                    <a:pt x="0" y="0"/>
                  </a:lnTo>
                  <a:lnTo>
                    <a:pt x="26" y="2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80" name="Freeform 80"/>
            <p:cNvSpPr>
              <a:spLocks/>
            </p:cNvSpPr>
            <p:nvPr>
              <p:custDataLst>
                <p:tags r:id="rId60"/>
              </p:custDataLst>
            </p:nvPr>
          </p:nvSpPr>
          <p:spPr bwMode="auto">
            <a:xfrm>
              <a:off x="7750374" y="4121205"/>
              <a:ext cx="1588" cy="55563"/>
            </a:xfrm>
            <a:custGeom>
              <a:avLst/>
              <a:gdLst>
                <a:gd name="T0" fmla="*/ 0 w 7"/>
                <a:gd name="T1" fmla="*/ 7 w 7"/>
                <a:gd name="T2" fmla="*/ 0 w 7"/>
              </a:gdLst>
              <a:ahLst/>
              <a:cxnLst>
                <a:cxn ang="0">
                  <a:pos x="T0" y="0"/>
                </a:cxn>
                <a:cxn ang="0">
                  <a:pos x="T1" y="0"/>
                </a:cxn>
                <a:cxn ang="0">
                  <a:pos x="T2" y="0"/>
                </a:cxn>
              </a:cxnLst>
              <a:rect l="0" t="0" r="r" b="b"/>
              <a:pathLst>
                <a:path w="7">
                  <a:moveTo>
                    <a:pt x="0" y="0"/>
                  </a:moveTo>
                  <a:lnTo>
                    <a:pt x="7"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81" name="Freeform 81"/>
            <p:cNvSpPr>
              <a:spLocks/>
            </p:cNvSpPr>
            <p:nvPr>
              <p:custDataLst>
                <p:tags r:id="rId61"/>
              </p:custDataLst>
            </p:nvPr>
          </p:nvSpPr>
          <p:spPr bwMode="auto">
            <a:xfrm>
              <a:off x="7809112" y="4065633"/>
              <a:ext cx="6350" cy="57150"/>
            </a:xfrm>
            <a:custGeom>
              <a:avLst/>
              <a:gdLst>
                <a:gd name="T0" fmla="*/ 16 w 16"/>
                <a:gd name="T1" fmla="*/ 0 h 25"/>
                <a:gd name="T2" fmla="*/ 16 w 16"/>
                <a:gd name="T3" fmla="*/ 6 h 25"/>
                <a:gd name="T4" fmla="*/ 14 w 16"/>
                <a:gd name="T5" fmla="*/ 13 h 25"/>
                <a:gd name="T6" fmla="*/ 13 w 16"/>
                <a:gd name="T7" fmla="*/ 16 h 25"/>
                <a:gd name="T8" fmla="*/ 11 w 16"/>
                <a:gd name="T9" fmla="*/ 20 h 25"/>
                <a:gd name="T10" fmla="*/ 7 w 16"/>
                <a:gd name="T11" fmla="*/ 23 h 25"/>
                <a:gd name="T12" fmla="*/ 3 w 16"/>
                <a:gd name="T13" fmla="*/ 25 h 25"/>
                <a:gd name="T14" fmla="*/ 1 w 16"/>
                <a:gd name="T15" fmla="*/ 24 h 25"/>
                <a:gd name="T16" fmla="*/ 0 w 16"/>
                <a:gd name="T17" fmla="*/ 21 h 25"/>
                <a:gd name="T18" fmla="*/ 1 w 16"/>
                <a:gd name="T19" fmla="*/ 18 h 25"/>
                <a:gd name="T20" fmla="*/ 2 w 16"/>
                <a:gd name="T21" fmla="*/ 13 h 25"/>
                <a:gd name="T22" fmla="*/ 4 w 16"/>
                <a:gd name="T23" fmla="*/ 9 h 25"/>
                <a:gd name="T24" fmla="*/ 7 w 16"/>
                <a:gd name="T25" fmla="*/ 4 h 25"/>
                <a:gd name="T26" fmla="*/ 11 w 16"/>
                <a:gd name="T27" fmla="*/ 1 h 25"/>
                <a:gd name="T28" fmla="*/ 16 w 1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5">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82" name="Freeform 82"/>
            <p:cNvSpPr>
              <a:spLocks/>
            </p:cNvSpPr>
            <p:nvPr>
              <p:custDataLst>
                <p:tags r:id="rId62"/>
              </p:custDataLst>
            </p:nvPr>
          </p:nvSpPr>
          <p:spPr bwMode="auto">
            <a:xfrm>
              <a:off x="7921824" y="3954508"/>
              <a:ext cx="4763" cy="57150"/>
            </a:xfrm>
            <a:custGeom>
              <a:avLst/>
              <a:gdLst>
                <a:gd name="T0" fmla="*/ 0 w 14"/>
                <a:gd name="T1" fmla="*/ 0 h 18"/>
                <a:gd name="T2" fmla="*/ 3 w 14"/>
                <a:gd name="T3" fmla="*/ 1 h 18"/>
                <a:gd name="T4" fmla="*/ 5 w 14"/>
                <a:gd name="T5" fmla="*/ 2 h 18"/>
                <a:gd name="T6" fmla="*/ 7 w 14"/>
                <a:gd name="T7" fmla="*/ 4 h 18"/>
                <a:gd name="T8" fmla="*/ 9 w 14"/>
                <a:gd name="T9" fmla="*/ 7 h 18"/>
                <a:gd name="T10" fmla="*/ 13 w 14"/>
                <a:gd name="T11" fmla="*/ 13 h 18"/>
                <a:gd name="T12" fmla="*/ 14 w 14"/>
                <a:gd name="T13" fmla="*/ 18 h 18"/>
                <a:gd name="T14" fmla="*/ 0 w 14"/>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8">
                  <a:moveTo>
                    <a:pt x="0" y="0"/>
                  </a:moveTo>
                  <a:lnTo>
                    <a:pt x="3" y="1"/>
                  </a:lnTo>
                  <a:lnTo>
                    <a:pt x="5" y="2"/>
                  </a:lnTo>
                  <a:lnTo>
                    <a:pt x="7" y="4"/>
                  </a:lnTo>
                  <a:lnTo>
                    <a:pt x="9" y="7"/>
                  </a:lnTo>
                  <a:lnTo>
                    <a:pt x="13" y="13"/>
                  </a:lnTo>
                  <a:lnTo>
                    <a:pt x="14" y="18"/>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83" name="Freeform 83"/>
            <p:cNvSpPr>
              <a:spLocks/>
            </p:cNvSpPr>
            <p:nvPr>
              <p:custDataLst>
                <p:tags r:id="rId63"/>
              </p:custDataLst>
            </p:nvPr>
          </p:nvSpPr>
          <p:spPr bwMode="auto">
            <a:xfrm>
              <a:off x="8074225" y="4653008"/>
              <a:ext cx="26988" cy="58737"/>
            </a:xfrm>
            <a:custGeom>
              <a:avLst/>
              <a:gdLst>
                <a:gd name="T0" fmla="*/ 0 w 67"/>
                <a:gd name="T1" fmla="*/ 0 h 74"/>
                <a:gd name="T2" fmla="*/ 1 w 67"/>
                <a:gd name="T3" fmla="*/ 17 h 74"/>
                <a:gd name="T4" fmla="*/ 3 w 67"/>
                <a:gd name="T5" fmla="*/ 30 h 74"/>
                <a:gd name="T6" fmla="*/ 7 w 67"/>
                <a:gd name="T7" fmla="*/ 41 h 74"/>
                <a:gd name="T8" fmla="*/ 12 w 67"/>
                <a:gd name="T9" fmla="*/ 50 h 74"/>
                <a:gd name="T10" fmla="*/ 17 w 67"/>
                <a:gd name="T11" fmla="*/ 58 h 74"/>
                <a:gd name="T12" fmla="*/ 23 w 67"/>
                <a:gd name="T13" fmla="*/ 64 h 74"/>
                <a:gd name="T14" fmla="*/ 28 w 67"/>
                <a:gd name="T15" fmla="*/ 69 h 74"/>
                <a:gd name="T16" fmla="*/ 33 w 67"/>
                <a:gd name="T17" fmla="*/ 74 h 74"/>
                <a:gd name="T18" fmla="*/ 44 w 67"/>
                <a:gd name="T19" fmla="*/ 65 h 74"/>
                <a:gd name="T20" fmla="*/ 55 w 67"/>
                <a:gd name="T21" fmla="*/ 55 h 74"/>
                <a:gd name="T22" fmla="*/ 59 w 67"/>
                <a:gd name="T23" fmla="*/ 49 h 74"/>
                <a:gd name="T24" fmla="*/ 63 w 67"/>
                <a:gd name="T25" fmla="*/ 43 h 74"/>
                <a:gd name="T26" fmla="*/ 66 w 67"/>
                <a:gd name="T27" fmla="*/ 37 h 74"/>
                <a:gd name="T28" fmla="*/ 67 w 67"/>
                <a:gd name="T29" fmla="*/ 30 h 74"/>
                <a:gd name="T30" fmla="*/ 67 w 67"/>
                <a:gd name="T31" fmla="*/ 25 h 74"/>
                <a:gd name="T32" fmla="*/ 67 w 67"/>
                <a:gd name="T33" fmla="*/ 18 h 74"/>
                <a:gd name="T34" fmla="*/ 67 w 67"/>
                <a:gd name="T35" fmla="*/ 9 h 74"/>
                <a:gd name="T36" fmla="*/ 67 w 67"/>
                <a:gd name="T37" fmla="*/ 0 h 74"/>
                <a:gd name="T38" fmla="*/ 48 w 67"/>
                <a:gd name="T39" fmla="*/ 0 h 74"/>
                <a:gd name="T40" fmla="*/ 33 w 67"/>
                <a:gd name="T41" fmla="*/ 0 h 74"/>
                <a:gd name="T42" fmla="*/ 17 w 67"/>
                <a:gd name="T43" fmla="*/ 0 h 74"/>
                <a:gd name="T44" fmla="*/ 0 w 67"/>
                <a:gd name="T4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74">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84" name="Freeform 84"/>
            <p:cNvSpPr>
              <a:spLocks/>
            </p:cNvSpPr>
            <p:nvPr>
              <p:custDataLst>
                <p:tags r:id="rId64"/>
              </p:custDataLst>
            </p:nvPr>
          </p:nvSpPr>
          <p:spPr bwMode="auto">
            <a:xfrm>
              <a:off x="8137724" y="4667295"/>
              <a:ext cx="12700" cy="57150"/>
            </a:xfrm>
            <a:custGeom>
              <a:avLst/>
              <a:gdLst>
                <a:gd name="T0" fmla="*/ 0 w 34"/>
                <a:gd name="T1" fmla="*/ 0 h 38"/>
                <a:gd name="T2" fmla="*/ 2 w 34"/>
                <a:gd name="T3" fmla="*/ 3 h 38"/>
                <a:gd name="T4" fmla="*/ 4 w 34"/>
                <a:gd name="T5" fmla="*/ 7 h 38"/>
                <a:gd name="T6" fmla="*/ 5 w 34"/>
                <a:gd name="T7" fmla="*/ 11 h 38"/>
                <a:gd name="T8" fmla="*/ 6 w 34"/>
                <a:gd name="T9" fmla="*/ 16 h 38"/>
                <a:gd name="T10" fmla="*/ 10 w 34"/>
                <a:gd name="T11" fmla="*/ 28 h 38"/>
                <a:gd name="T12" fmla="*/ 13 w 34"/>
                <a:gd name="T13" fmla="*/ 38 h 38"/>
                <a:gd name="T14" fmla="*/ 16 w 34"/>
                <a:gd name="T15" fmla="*/ 37 h 38"/>
                <a:gd name="T16" fmla="*/ 20 w 34"/>
                <a:gd name="T17" fmla="*/ 36 h 38"/>
                <a:gd name="T18" fmla="*/ 23 w 34"/>
                <a:gd name="T19" fmla="*/ 34 h 38"/>
                <a:gd name="T20" fmla="*/ 26 w 34"/>
                <a:gd name="T21" fmla="*/ 31 h 38"/>
                <a:gd name="T22" fmla="*/ 28 w 34"/>
                <a:gd name="T23" fmla="*/ 28 h 38"/>
                <a:gd name="T24" fmla="*/ 32 w 34"/>
                <a:gd name="T25" fmla="*/ 24 h 38"/>
                <a:gd name="T26" fmla="*/ 33 w 34"/>
                <a:gd name="T27" fmla="*/ 21 h 38"/>
                <a:gd name="T28" fmla="*/ 34 w 34"/>
                <a:gd name="T29" fmla="*/ 19 h 38"/>
                <a:gd name="T30" fmla="*/ 31 w 34"/>
                <a:gd name="T31" fmla="*/ 18 h 38"/>
                <a:gd name="T32" fmla="*/ 28 w 34"/>
                <a:gd name="T33" fmla="*/ 17 h 38"/>
                <a:gd name="T34" fmla="*/ 26 w 34"/>
                <a:gd name="T35" fmla="*/ 14 h 38"/>
                <a:gd name="T36" fmla="*/ 24 w 34"/>
                <a:gd name="T37" fmla="*/ 12 h 38"/>
                <a:gd name="T38" fmla="*/ 19 w 34"/>
                <a:gd name="T39" fmla="*/ 6 h 38"/>
                <a:gd name="T40" fmla="*/ 13 w 34"/>
                <a:gd name="T41" fmla="*/ 0 h 38"/>
                <a:gd name="T42" fmla="*/ 6 w 34"/>
                <a:gd name="T43" fmla="*/ 0 h 38"/>
                <a:gd name="T44" fmla="*/ 0 w 34"/>
                <a:gd name="T4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38">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85" name="Freeform 85"/>
            <p:cNvSpPr>
              <a:spLocks/>
            </p:cNvSpPr>
            <p:nvPr>
              <p:custDataLst>
                <p:tags r:id="rId65"/>
              </p:custDataLst>
            </p:nvPr>
          </p:nvSpPr>
          <p:spPr bwMode="auto">
            <a:xfrm>
              <a:off x="7994849" y="4443458"/>
              <a:ext cx="25400" cy="55562"/>
            </a:xfrm>
            <a:custGeom>
              <a:avLst/>
              <a:gdLst>
                <a:gd name="T0" fmla="*/ 53 w 53"/>
                <a:gd name="T1" fmla="*/ 23 h 23"/>
                <a:gd name="T2" fmla="*/ 53 w 53"/>
                <a:gd name="T3" fmla="*/ 4 h 23"/>
                <a:gd name="T4" fmla="*/ 49 w 53"/>
                <a:gd name="T5" fmla="*/ 2 h 23"/>
                <a:gd name="T6" fmla="*/ 45 w 53"/>
                <a:gd name="T7" fmla="*/ 1 h 23"/>
                <a:gd name="T8" fmla="*/ 42 w 53"/>
                <a:gd name="T9" fmla="*/ 0 h 23"/>
                <a:gd name="T10" fmla="*/ 38 w 53"/>
                <a:gd name="T11" fmla="*/ 0 h 23"/>
                <a:gd name="T12" fmla="*/ 31 w 53"/>
                <a:gd name="T13" fmla="*/ 1 h 23"/>
                <a:gd name="T14" fmla="*/ 24 w 53"/>
                <a:gd name="T15" fmla="*/ 4 h 23"/>
                <a:gd name="T16" fmla="*/ 11 w 53"/>
                <a:gd name="T17" fmla="*/ 13 h 23"/>
                <a:gd name="T18" fmla="*/ 0 w 53"/>
                <a:gd name="T19" fmla="*/ 23 h 23"/>
                <a:gd name="T20" fmla="*/ 53 w 53"/>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23">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86" name="Freeform 86"/>
            <p:cNvSpPr>
              <a:spLocks/>
            </p:cNvSpPr>
            <p:nvPr>
              <p:custDataLst>
                <p:tags r:id="rId66"/>
              </p:custDataLst>
            </p:nvPr>
          </p:nvSpPr>
          <p:spPr bwMode="auto">
            <a:xfrm>
              <a:off x="7937704" y="4418058"/>
              <a:ext cx="11113" cy="57150"/>
            </a:xfrm>
            <a:custGeom>
              <a:avLst/>
              <a:gdLst>
                <a:gd name="T0" fmla="*/ 0 w 26"/>
                <a:gd name="T1" fmla="*/ 0 h 12"/>
                <a:gd name="T2" fmla="*/ 4 w 26"/>
                <a:gd name="T3" fmla="*/ 4 h 12"/>
                <a:gd name="T4" fmla="*/ 11 w 26"/>
                <a:gd name="T5" fmla="*/ 8 h 12"/>
                <a:gd name="T6" fmla="*/ 14 w 26"/>
                <a:gd name="T7" fmla="*/ 9 h 12"/>
                <a:gd name="T8" fmla="*/ 18 w 26"/>
                <a:gd name="T9" fmla="*/ 11 h 12"/>
                <a:gd name="T10" fmla="*/ 22 w 26"/>
                <a:gd name="T11" fmla="*/ 11 h 12"/>
                <a:gd name="T12" fmla="*/ 26 w 26"/>
                <a:gd name="T13" fmla="*/ 12 h 12"/>
                <a:gd name="T14" fmla="*/ 21 w 26"/>
                <a:gd name="T15" fmla="*/ 7 h 12"/>
                <a:gd name="T16" fmla="*/ 13 w 26"/>
                <a:gd name="T17" fmla="*/ 3 h 12"/>
                <a:gd name="T18" fmla="*/ 5 w 26"/>
                <a:gd name="T19" fmla="*/ 1 h 12"/>
                <a:gd name="T20" fmla="*/ 0 w 26"/>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2">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87" name="Freeform 87"/>
            <p:cNvSpPr>
              <a:spLocks/>
            </p:cNvSpPr>
            <p:nvPr>
              <p:custDataLst>
                <p:tags r:id="rId67"/>
              </p:custDataLst>
            </p:nvPr>
          </p:nvSpPr>
          <p:spPr bwMode="auto">
            <a:xfrm>
              <a:off x="8137724" y="4749845"/>
              <a:ext cx="31750" cy="57150"/>
            </a:xfrm>
            <a:custGeom>
              <a:avLst/>
              <a:gdLst>
                <a:gd name="T0" fmla="*/ 0 w 73"/>
                <a:gd name="T1" fmla="*/ 20 w 73"/>
                <a:gd name="T2" fmla="*/ 37 w 73"/>
                <a:gd name="T3" fmla="*/ 55 w 73"/>
                <a:gd name="T4" fmla="*/ 73 w 73"/>
              </a:gdLst>
              <a:ahLst/>
              <a:cxnLst>
                <a:cxn ang="0">
                  <a:pos x="T0" y="0"/>
                </a:cxn>
                <a:cxn ang="0">
                  <a:pos x="T1" y="0"/>
                </a:cxn>
                <a:cxn ang="0">
                  <a:pos x="T2" y="0"/>
                </a:cxn>
                <a:cxn ang="0">
                  <a:pos x="T3" y="0"/>
                </a:cxn>
                <a:cxn ang="0">
                  <a:pos x="T4" y="0"/>
                </a:cxn>
              </a:cxnLst>
              <a:rect l="0" t="0" r="r" b="b"/>
              <a:pathLst>
                <a:path w="73">
                  <a:moveTo>
                    <a:pt x="0" y="0"/>
                  </a:moveTo>
                  <a:lnTo>
                    <a:pt x="20" y="0"/>
                  </a:lnTo>
                  <a:lnTo>
                    <a:pt x="37" y="0"/>
                  </a:lnTo>
                  <a:lnTo>
                    <a:pt x="55" y="0"/>
                  </a:lnTo>
                  <a:lnTo>
                    <a:pt x="7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88" name="Freeform 88"/>
            <p:cNvSpPr>
              <a:spLocks/>
            </p:cNvSpPr>
            <p:nvPr>
              <p:custDataLst>
                <p:tags r:id="rId68"/>
              </p:custDataLst>
            </p:nvPr>
          </p:nvSpPr>
          <p:spPr bwMode="auto">
            <a:xfrm>
              <a:off x="8093279" y="4738733"/>
              <a:ext cx="22225" cy="57150"/>
            </a:xfrm>
            <a:custGeom>
              <a:avLst/>
              <a:gdLst>
                <a:gd name="T0" fmla="*/ 0 w 53"/>
                <a:gd name="T1" fmla="*/ 0 h 3"/>
                <a:gd name="T2" fmla="*/ 14 w 53"/>
                <a:gd name="T3" fmla="*/ 0 h 3"/>
                <a:gd name="T4" fmla="*/ 27 w 53"/>
                <a:gd name="T5" fmla="*/ 3 h 3"/>
                <a:gd name="T6" fmla="*/ 32 w 53"/>
                <a:gd name="T7" fmla="*/ 3 h 3"/>
                <a:gd name="T8" fmla="*/ 39 w 53"/>
                <a:gd name="T9" fmla="*/ 3 h 3"/>
                <a:gd name="T10" fmla="*/ 45 w 53"/>
                <a:gd name="T11" fmla="*/ 1 h 3"/>
                <a:gd name="T12" fmla="*/ 53 w 5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3" h="3">
                  <a:moveTo>
                    <a:pt x="0" y="0"/>
                  </a:moveTo>
                  <a:lnTo>
                    <a:pt x="14" y="0"/>
                  </a:lnTo>
                  <a:lnTo>
                    <a:pt x="27" y="3"/>
                  </a:lnTo>
                  <a:lnTo>
                    <a:pt x="32" y="3"/>
                  </a:lnTo>
                  <a:lnTo>
                    <a:pt x="39" y="3"/>
                  </a:lnTo>
                  <a:lnTo>
                    <a:pt x="45" y="1"/>
                  </a:lnTo>
                  <a:lnTo>
                    <a:pt x="5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89" name="Line 89"/>
            <p:cNvSpPr>
              <a:spLocks noChangeShapeType="1"/>
            </p:cNvSpPr>
            <p:nvPr>
              <p:custDataLst>
                <p:tags r:id="rId69"/>
              </p:custDataLst>
            </p:nvPr>
          </p:nvSpPr>
          <p:spPr bwMode="auto">
            <a:xfrm>
              <a:off x="8126617" y="4724445"/>
              <a:ext cx="20637" cy="6350"/>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90" name="Freeform 90"/>
            <p:cNvSpPr>
              <a:spLocks/>
            </p:cNvSpPr>
            <p:nvPr>
              <p:custDataLst>
                <p:tags r:id="rId70"/>
              </p:custDataLst>
            </p:nvPr>
          </p:nvSpPr>
          <p:spPr bwMode="auto">
            <a:xfrm>
              <a:off x="8147249" y="4730795"/>
              <a:ext cx="1588" cy="57150"/>
            </a:xfrm>
            <a:custGeom>
              <a:avLst/>
              <a:gdLst>
                <a:gd name="T0" fmla="*/ 0 h 13"/>
                <a:gd name="T1" fmla="*/ 6 h 13"/>
                <a:gd name="T2" fmla="*/ 13 h 13"/>
              </a:gdLst>
              <a:ahLst/>
              <a:cxnLst>
                <a:cxn ang="0">
                  <a:pos x="0" y="T0"/>
                </a:cxn>
                <a:cxn ang="0">
                  <a:pos x="0" y="T1"/>
                </a:cxn>
                <a:cxn ang="0">
                  <a:pos x="0" y="T2"/>
                </a:cxn>
              </a:cxnLst>
              <a:rect l="0" t="0" r="r" b="b"/>
              <a:pathLst>
                <a:path h="13">
                  <a:moveTo>
                    <a:pt x="0" y="0"/>
                  </a:moveTo>
                  <a:lnTo>
                    <a:pt x="0" y="6"/>
                  </a:lnTo>
                  <a:lnTo>
                    <a:pt x="0" y="1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91" name="Freeform 91"/>
            <p:cNvSpPr>
              <a:spLocks/>
            </p:cNvSpPr>
            <p:nvPr>
              <p:custDataLst>
                <p:tags r:id="rId71"/>
              </p:custDataLst>
            </p:nvPr>
          </p:nvSpPr>
          <p:spPr bwMode="auto">
            <a:xfrm>
              <a:off x="8101212" y="4724445"/>
              <a:ext cx="14287" cy="58738"/>
            </a:xfrm>
            <a:custGeom>
              <a:avLst/>
              <a:gdLst>
                <a:gd name="T0" fmla="*/ 0 w 26"/>
                <a:gd name="T1" fmla="*/ 15 w 26"/>
                <a:gd name="T2" fmla="*/ 26 w 26"/>
              </a:gdLst>
              <a:ahLst/>
              <a:cxnLst>
                <a:cxn ang="0">
                  <a:pos x="T0" y="0"/>
                </a:cxn>
                <a:cxn ang="0">
                  <a:pos x="T1" y="0"/>
                </a:cxn>
                <a:cxn ang="0">
                  <a:pos x="T2" y="0"/>
                </a:cxn>
              </a:cxnLst>
              <a:rect l="0" t="0" r="r" b="b"/>
              <a:pathLst>
                <a:path w="26">
                  <a:moveTo>
                    <a:pt x="0" y="0"/>
                  </a:moveTo>
                  <a:lnTo>
                    <a:pt x="15" y="0"/>
                  </a:lnTo>
                  <a:lnTo>
                    <a:pt x="26"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92" name="Freeform 92"/>
            <p:cNvSpPr>
              <a:spLocks/>
            </p:cNvSpPr>
            <p:nvPr>
              <p:custDataLst>
                <p:tags r:id="rId72"/>
              </p:custDataLst>
            </p:nvPr>
          </p:nvSpPr>
          <p:spPr bwMode="auto">
            <a:xfrm>
              <a:off x="8094864" y="4705395"/>
              <a:ext cx="6350" cy="60325"/>
            </a:xfrm>
            <a:custGeom>
              <a:avLst/>
              <a:gdLst>
                <a:gd name="T0" fmla="*/ 20 w 20"/>
                <a:gd name="T1" fmla="*/ 0 h 25"/>
                <a:gd name="T2" fmla="*/ 0 w 20"/>
                <a:gd name="T3" fmla="*/ 13 h 25"/>
                <a:gd name="T4" fmla="*/ 4 w 20"/>
                <a:gd name="T5" fmla="*/ 18 h 25"/>
                <a:gd name="T6" fmla="*/ 10 w 20"/>
                <a:gd name="T7" fmla="*/ 21 h 25"/>
                <a:gd name="T8" fmla="*/ 14 w 20"/>
                <a:gd name="T9" fmla="*/ 24 h 25"/>
                <a:gd name="T10" fmla="*/ 20 w 20"/>
                <a:gd name="T11" fmla="*/ 25 h 25"/>
                <a:gd name="T12" fmla="*/ 20 w 20"/>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0" h="25">
                  <a:moveTo>
                    <a:pt x="20" y="0"/>
                  </a:moveTo>
                  <a:lnTo>
                    <a:pt x="0" y="13"/>
                  </a:lnTo>
                  <a:lnTo>
                    <a:pt x="4" y="18"/>
                  </a:lnTo>
                  <a:lnTo>
                    <a:pt x="10" y="21"/>
                  </a:lnTo>
                  <a:lnTo>
                    <a:pt x="14" y="24"/>
                  </a:lnTo>
                  <a:lnTo>
                    <a:pt x="20" y="25"/>
                  </a:lnTo>
                  <a:lnTo>
                    <a:pt x="2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93" name="Freeform 93"/>
            <p:cNvSpPr>
              <a:spLocks/>
            </p:cNvSpPr>
            <p:nvPr>
              <p:custDataLst>
                <p:tags r:id="rId73"/>
              </p:custDataLst>
            </p:nvPr>
          </p:nvSpPr>
          <p:spPr bwMode="auto">
            <a:xfrm>
              <a:off x="8175824" y="4432345"/>
              <a:ext cx="1588" cy="57150"/>
            </a:xfrm>
            <a:custGeom>
              <a:avLst/>
              <a:gdLst>
                <a:gd name="T0" fmla="*/ 0 w 6"/>
                <a:gd name="T1" fmla="*/ 24 h 24"/>
                <a:gd name="T2" fmla="*/ 0 w 6"/>
                <a:gd name="T3" fmla="*/ 0 h 24"/>
                <a:gd name="T4" fmla="*/ 6 w 6"/>
                <a:gd name="T5" fmla="*/ 12 h 24"/>
                <a:gd name="T6" fmla="*/ 0 w 6"/>
                <a:gd name="T7" fmla="*/ 24 h 24"/>
              </a:gdLst>
              <a:ahLst/>
              <a:cxnLst>
                <a:cxn ang="0">
                  <a:pos x="T0" y="T1"/>
                </a:cxn>
                <a:cxn ang="0">
                  <a:pos x="T2" y="T3"/>
                </a:cxn>
                <a:cxn ang="0">
                  <a:pos x="T4" y="T5"/>
                </a:cxn>
                <a:cxn ang="0">
                  <a:pos x="T6" y="T7"/>
                </a:cxn>
              </a:cxnLst>
              <a:rect l="0" t="0" r="r" b="b"/>
              <a:pathLst>
                <a:path w="6" h="24">
                  <a:moveTo>
                    <a:pt x="0" y="24"/>
                  </a:moveTo>
                  <a:lnTo>
                    <a:pt x="0" y="0"/>
                  </a:lnTo>
                  <a:lnTo>
                    <a:pt x="6" y="12"/>
                  </a:lnTo>
                  <a:lnTo>
                    <a:pt x="0" y="24"/>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nvGrpSpPr>
            <p:cNvPr id="94" name="Group 94"/>
            <p:cNvGrpSpPr>
              <a:grpSpLocks/>
            </p:cNvGrpSpPr>
            <p:nvPr>
              <p:custDataLst>
                <p:tags r:id="rId74"/>
              </p:custDataLst>
            </p:nvPr>
          </p:nvGrpSpPr>
          <p:grpSpPr bwMode="auto">
            <a:xfrm>
              <a:off x="8050412" y="4103733"/>
              <a:ext cx="163512" cy="114300"/>
              <a:chOff x="5379" y="2466"/>
              <a:chExt cx="122" cy="71"/>
            </a:xfrm>
            <a:grpFill/>
          </p:grpSpPr>
          <p:sp>
            <p:nvSpPr>
              <p:cNvPr id="541" name="Freeform 95"/>
              <p:cNvSpPr>
                <a:spLocks/>
              </p:cNvSpPr>
              <p:nvPr/>
            </p:nvSpPr>
            <p:spPr bwMode="auto">
              <a:xfrm>
                <a:off x="5428" y="2492"/>
                <a:ext cx="6" cy="9"/>
              </a:xfrm>
              <a:custGeom>
                <a:avLst/>
                <a:gdLst>
                  <a:gd name="T0" fmla="*/ 19 w 19"/>
                  <a:gd name="T1" fmla="*/ 25 h 25"/>
                  <a:gd name="T2" fmla="*/ 18 w 19"/>
                  <a:gd name="T3" fmla="*/ 20 h 25"/>
                  <a:gd name="T4" fmla="*/ 17 w 19"/>
                  <a:gd name="T5" fmla="*/ 12 h 25"/>
                  <a:gd name="T6" fmla="*/ 16 w 19"/>
                  <a:gd name="T7" fmla="*/ 9 h 25"/>
                  <a:gd name="T8" fmla="*/ 17 w 19"/>
                  <a:gd name="T9" fmla="*/ 6 h 25"/>
                  <a:gd name="T10" fmla="*/ 17 w 19"/>
                  <a:gd name="T11" fmla="*/ 3 h 25"/>
                  <a:gd name="T12" fmla="*/ 19 w 19"/>
                  <a:gd name="T13" fmla="*/ 0 h 25"/>
                  <a:gd name="T14" fmla="*/ 0 w 19"/>
                  <a:gd name="T15" fmla="*/ 0 h 25"/>
                  <a:gd name="T16" fmla="*/ 1 w 19"/>
                  <a:gd name="T17" fmla="*/ 7 h 25"/>
                  <a:gd name="T18" fmla="*/ 5 w 19"/>
                  <a:gd name="T19" fmla="*/ 15 h 25"/>
                  <a:gd name="T20" fmla="*/ 7 w 19"/>
                  <a:gd name="T21" fmla="*/ 19 h 25"/>
                  <a:gd name="T22" fmla="*/ 11 w 19"/>
                  <a:gd name="T23" fmla="*/ 23 h 25"/>
                  <a:gd name="T24" fmla="*/ 15 w 19"/>
                  <a:gd name="T25" fmla="*/ 25 h 25"/>
                  <a:gd name="T26" fmla="*/ 19 w 19"/>
                  <a:gd name="T2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25">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42" name="Freeform 96"/>
              <p:cNvSpPr>
                <a:spLocks/>
              </p:cNvSpPr>
              <p:nvPr/>
            </p:nvSpPr>
            <p:spPr bwMode="auto">
              <a:xfrm>
                <a:off x="5379" y="2505"/>
                <a:ext cx="7" cy="6"/>
              </a:xfrm>
              <a:custGeom>
                <a:avLst/>
                <a:gdLst>
                  <a:gd name="T0" fmla="*/ 26 w 26"/>
                  <a:gd name="T1" fmla="*/ 18 h 18"/>
                  <a:gd name="T2" fmla="*/ 7 w 26"/>
                  <a:gd name="T3" fmla="*/ 18 h 18"/>
                  <a:gd name="T4" fmla="*/ 3 w 26"/>
                  <a:gd name="T5" fmla="*/ 9 h 18"/>
                  <a:gd name="T6" fmla="*/ 0 w 26"/>
                  <a:gd name="T7" fmla="*/ 0 h 18"/>
                  <a:gd name="T8" fmla="*/ 6 w 26"/>
                  <a:gd name="T9" fmla="*/ 2 h 18"/>
                  <a:gd name="T10" fmla="*/ 13 w 26"/>
                  <a:gd name="T11" fmla="*/ 6 h 18"/>
                  <a:gd name="T12" fmla="*/ 20 w 26"/>
                  <a:gd name="T13" fmla="*/ 12 h 18"/>
                  <a:gd name="T14" fmla="*/ 26 w 26"/>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8">
                    <a:moveTo>
                      <a:pt x="26" y="18"/>
                    </a:moveTo>
                    <a:lnTo>
                      <a:pt x="7" y="18"/>
                    </a:lnTo>
                    <a:lnTo>
                      <a:pt x="3" y="9"/>
                    </a:lnTo>
                    <a:lnTo>
                      <a:pt x="0" y="0"/>
                    </a:lnTo>
                    <a:lnTo>
                      <a:pt x="6" y="2"/>
                    </a:lnTo>
                    <a:lnTo>
                      <a:pt x="13" y="6"/>
                    </a:lnTo>
                    <a:lnTo>
                      <a:pt x="20" y="12"/>
                    </a:lnTo>
                    <a:lnTo>
                      <a:pt x="26" y="1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43" name="Freeform 97"/>
              <p:cNvSpPr>
                <a:spLocks/>
              </p:cNvSpPr>
              <p:nvPr/>
            </p:nvSpPr>
            <p:spPr bwMode="auto">
              <a:xfrm>
                <a:off x="5392" y="2466"/>
                <a:ext cx="5" cy="6"/>
              </a:xfrm>
              <a:custGeom>
                <a:avLst/>
                <a:gdLst>
                  <a:gd name="T0" fmla="*/ 0 w 13"/>
                  <a:gd name="T1" fmla="*/ 18 h 18"/>
                  <a:gd name="T2" fmla="*/ 13 w 13"/>
                  <a:gd name="T3" fmla="*/ 0 h 18"/>
                  <a:gd name="T4" fmla="*/ 0 w 13"/>
                  <a:gd name="T5" fmla="*/ 18 h 18"/>
                </a:gdLst>
                <a:ahLst/>
                <a:cxnLst>
                  <a:cxn ang="0">
                    <a:pos x="T0" y="T1"/>
                  </a:cxn>
                  <a:cxn ang="0">
                    <a:pos x="T2" y="T3"/>
                  </a:cxn>
                  <a:cxn ang="0">
                    <a:pos x="T4" y="T5"/>
                  </a:cxn>
                </a:cxnLst>
                <a:rect l="0" t="0" r="r" b="b"/>
                <a:pathLst>
                  <a:path w="13" h="18">
                    <a:moveTo>
                      <a:pt x="0" y="18"/>
                    </a:moveTo>
                    <a:lnTo>
                      <a:pt x="13" y="0"/>
                    </a:lnTo>
                    <a:lnTo>
                      <a:pt x="0" y="1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44" name="Freeform 98"/>
              <p:cNvSpPr>
                <a:spLocks/>
              </p:cNvSpPr>
              <p:nvPr/>
            </p:nvSpPr>
            <p:spPr bwMode="auto">
              <a:xfrm>
                <a:off x="5426" y="2468"/>
                <a:ext cx="8" cy="8"/>
              </a:xfrm>
              <a:custGeom>
                <a:avLst/>
                <a:gdLst>
                  <a:gd name="T0" fmla="*/ 0 w 26"/>
                  <a:gd name="T1" fmla="*/ 24 h 24"/>
                  <a:gd name="T2" fmla="*/ 3 w 26"/>
                  <a:gd name="T3" fmla="*/ 23 h 24"/>
                  <a:gd name="T4" fmla="*/ 7 w 26"/>
                  <a:gd name="T5" fmla="*/ 22 h 24"/>
                  <a:gd name="T6" fmla="*/ 11 w 26"/>
                  <a:gd name="T7" fmla="*/ 19 h 24"/>
                  <a:gd name="T8" fmla="*/ 16 w 26"/>
                  <a:gd name="T9" fmla="*/ 16 h 24"/>
                  <a:gd name="T10" fmla="*/ 20 w 26"/>
                  <a:gd name="T11" fmla="*/ 13 h 24"/>
                  <a:gd name="T12" fmla="*/ 23 w 26"/>
                  <a:gd name="T13" fmla="*/ 9 h 24"/>
                  <a:gd name="T14" fmla="*/ 25 w 26"/>
                  <a:gd name="T15" fmla="*/ 4 h 24"/>
                  <a:gd name="T16" fmla="*/ 26 w 26"/>
                  <a:gd name="T17" fmla="*/ 0 h 24"/>
                  <a:gd name="T18" fmla="*/ 0 w 26"/>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4">
                    <a:moveTo>
                      <a:pt x="0" y="24"/>
                    </a:moveTo>
                    <a:lnTo>
                      <a:pt x="3" y="23"/>
                    </a:lnTo>
                    <a:lnTo>
                      <a:pt x="7" y="22"/>
                    </a:lnTo>
                    <a:lnTo>
                      <a:pt x="11" y="19"/>
                    </a:lnTo>
                    <a:lnTo>
                      <a:pt x="16" y="16"/>
                    </a:lnTo>
                    <a:lnTo>
                      <a:pt x="20" y="13"/>
                    </a:lnTo>
                    <a:lnTo>
                      <a:pt x="23" y="9"/>
                    </a:lnTo>
                    <a:lnTo>
                      <a:pt x="25" y="4"/>
                    </a:lnTo>
                    <a:lnTo>
                      <a:pt x="26" y="0"/>
                    </a:lnTo>
                    <a:lnTo>
                      <a:pt x="0" y="24"/>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45" name="Freeform 99"/>
              <p:cNvSpPr>
                <a:spLocks/>
              </p:cNvSpPr>
              <p:nvPr/>
            </p:nvSpPr>
            <p:spPr bwMode="auto">
              <a:xfrm>
                <a:off x="5490" y="2490"/>
                <a:ext cx="11" cy="2"/>
              </a:xfrm>
              <a:custGeom>
                <a:avLst/>
                <a:gdLst>
                  <a:gd name="T0" fmla="*/ 0 w 34"/>
                  <a:gd name="T1" fmla="*/ 6 h 6"/>
                  <a:gd name="T2" fmla="*/ 10 w 34"/>
                  <a:gd name="T3" fmla="*/ 6 h 6"/>
                  <a:gd name="T4" fmla="*/ 17 w 34"/>
                  <a:gd name="T5" fmla="*/ 5 h 6"/>
                  <a:gd name="T6" fmla="*/ 25 w 34"/>
                  <a:gd name="T7" fmla="*/ 4 h 6"/>
                  <a:gd name="T8" fmla="*/ 34 w 34"/>
                  <a:gd name="T9" fmla="*/ 0 h 6"/>
                </a:gdLst>
                <a:ahLst/>
                <a:cxnLst>
                  <a:cxn ang="0">
                    <a:pos x="T0" y="T1"/>
                  </a:cxn>
                  <a:cxn ang="0">
                    <a:pos x="T2" y="T3"/>
                  </a:cxn>
                  <a:cxn ang="0">
                    <a:pos x="T4" y="T5"/>
                  </a:cxn>
                  <a:cxn ang="0">
                    <a:pos x="T6" y="T7"/>
                  </a:cxn>
                  <a:cxn ang="0">
                    <a:pos x="T8" y="T9"/>
                  </a:cxn>
                </a:cxnLst>
                <a:rect l="0" t="0" r="r" b="b"/>
                <a:pathLst>
                  <a:path w="34" h="6">
                    <a:moveTo>
                      <a:pt x="0" y="6"/>
                    </a:moveTo>
                    <a:lnTo>
                      <a:pt x="10" y="6"/>
                    </a:lnTo>
                    <a:lnTo>
                      <a:pt x="17" y="5"/>
                    </a:lnTo>
                    <a:lnTo>
                      <a:pt x="25" y="4"/>
                    </a:lnTo>
                    <a:lnTo>
                      <a:pt x="34"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46" name="Line 100"/>
              <p:cNvSpPr>
                <a:spLocks noChangeShapeType="1"/>
              </p:cNvSpPr>
              <p:nvPr/>
            </p:nvSpPr>
            <p:spPr bwMode="auto">
              <a:xfrm flipH="1">
                <a:off x="5495" y="2490"/>
                <a:ext cx="6" cy="1"/>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547" name="Freeform 101"/>
              <p:cNvSpPr>
                <a:spLocks/>
              </p:cNvSpPr>
              <p:nvPr/>
            </p:nvSpPr>
            <p:spPr bwMode="auto">
              <a:xfrm>
                <a:off x="5464" y="2530"/>
                <a:ext cx="1" cy="7"/>
              </a:xfrm>
              <a:custGeom>
                <a:avLst/>
                <a:gdLst>
                  <a:gd name="T0" fmla="*/ 19 h 19"/>
                  <a:gd name="T1" fmla="*/ 9 h 19"/>
                  <a:gd name="T2" fmla="*/ 0 h 19"/>
                </a:gdLst>
                <a:ahLst/>
                <a:cxnLst>
                  <a:cxn ang="0">
                    <a:pos x="0" y="T0"/>
                  </a:cxn>
                  <a:cxn ang="0">
                    <a:pos x="0" y="T1"/>
                  </a:cxn>
                  <a:cxn ang="0">
                    <a:pos x="0" y="T2"/>
                  </a:cxn>
                </a:cxnLst>
                <a:rect l="0" t="0" r="r" b="b"/>
                <a:pathLst>
                  <a:path h="19">
                    <a:moveTo>
                      <a:pt x="0" y="19"/>
                    </a:moveTo>
                    <a:lnTo>
                      <a:pt x="0" y="9"/>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48" name="Line 102"/>
              <p:cNvSpPr>
                <a:spLocks noChangeShapeType="1"/>
              </p:cNvSpPr>
              <p:nvPr/>
            </p:nvSpPr>
            <p:spPr bwMode="auto">
              <a:xfrm>
                <a:off x="5464" y="2530"/>
                <a:ext cx="6" cy="1"/>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549" name="Freeform 103"/>
              <p:cNvSpPr>
                <a:spLocks/>
              </p:cNvSpPr>
              <p:nvPr/>
            </p:nvSpPr>
            <p:spPr bwMode="auto">
              <a:xfrm>
                <a:off x="5466" y="2530"/>
                <a:ext cx="4" cy="2"/>
              </a:xfrm>
              <a:custGeom>
                <a:avLst/>
                <a:gdLst>
                  <a:gd name="T0" fmla="*/ 14 w 14"/>
                  <a:gd name="T1" fmla="*/ 0 h 6"/>
                  <a:gd name="T2" fmla="*/ 7 w 14"/>
                  <a:gd name="T3" fmla="*/ 3 h 6"/>
                  <a:gd name="T4" fmla="*/ 0 w 14"/>
                  <a:gd name="T5" fmla="*/ 6 h 6"/>
                </a:gdLst>
                <a:ahLst/>
                <a:cxnLst>
                  <a:cxn ang="0">
                    <a:pos x="T0" y="T1"/>
                  </a:cxn>
                  <a:cxn ang="0">
                    <a:pos x="T2" y="T3"/>
                  </a:cxn>
                  <a:cxn ang="0">
                    <a:pos x="T4" y="T5"/>
                  </a:cxn>
                </a:cxnLst>
                <a:rect l="0" t="0" r="r" b="b"/>
                <a:pathLst>
                  <a:path w="14" h="6">
                    <a:moveTo>
                      <a:pt x="14" y="0"/>
                    </a:moveTo>
                    <a:lnTo>
                      <a:pt x="7" y="3"/>
                    </a:lnTo>
                    <a:lnTo>
                      <a:pt x="0"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sp>
          <p:nvSpPr>
            <p:cNvPr id="95" name="Freeform 104"/>
            <p:cNvSpPr>
              <a:spLocks/>
            </p:cNvSpPr>
            <p:nvPr>
              <p:custDataLst>
                <p:tags r:id="rId75"/>
              </p:custDataLst>
            </p:nvPr>
          </p:nvSpPr>
          <p:spPr bwMode="auto">
            <a:xfrm>
              <a:off x="6634367" y="3965620"/>
              <a:ext cx="6350" cy="57150"/>
            </a:xfrm>
            <a:custGeom>
              <a:avLst/>
              <a:gdLst>
                <a:gd name="T0" fmla="*/ 13 w 26"/>
                <a:gd name="T1" fmla="*/ 111 h 111"/>
                <a:gd name="T2" fmla="*/ 9 w 26"/>
                <a:gd name="T3" fmla="*/ 103 h 111"/>
                <a:gd name="T4" fmla="*/ 4 w 26"/>
                <a:gd name="T5" fmla="*/ 95 h 111"/>
                <a:gd name="T6" fmla="*/ 2 w 26"/>
                <a:gd name="T7" fmla="*/ 91 h 111"/>
                <a:gd name="T8" fmla="*/ 1 w 26"/>
                <a:gd name="T9" fmla="*/ 87 h 111"/>
                <a:gd name="T10" fmla="*/ 0 w 26"/>
                <a:gd name="T11" fmla="*/ 80 h 111"/>
                <a:gd name="T12" fmla="*/ 0 w 26"/>
                <a:gd name="T13" fmla="*/ 74 h 111"/>
                <a:gd name="T14" fmla="*/ 0 w 26"/>
                <a:gd name="T15" fmla="*/ 61 h 111"/>
                <a:gd name="T16" fmla="*/ 1 w 26"/>
                <a:gd name="T17" fmla="*/ 51 h 111"/>
                <a:gd name="T18" fmla="*/ 3 w 26"/>
                <a:gd name="T19" fmla="*/ 41 h 111"/>
                <a:gd name="T20" fmla="*/ 5 w 26"/>
                <a:gd name="T21" fmla="*/ 33 h 111"/>
                <a:gd name="T22" fmla="*/ 9 w 26"/>
                <a:gd name="T23" fmla="*/ 24 h 111"/>
                <a:gd name="T24" fmla="*/ 14 w 26"/>
                <a:gd name="T25" fmla="*/ 17 h 111"/>
                <a:gd name="T26" fmla="*/ 20 w 26"/>
                <a:gd name="T27" fmla="*/ 9 h 111"/>
                <a:gd name="T28" fmla="*/ 26 w 26"/>
                <a:gd name="T29" fmla="*/ 0 h 111"/>
                <a:gd name="T30" fmla="*/ 26 w 26"/>
                <a:gd name="T31" fmla="*/ 6 h 111"/>
                <a:gd name="T32" fmla="*/ 26 w 26"/>
                <a:gd name="T33" fmla="*/ 13 h 111"/>
                <a:gd name="T34" fmla="*/ 26 w 26"/>
                <a:gd name="T35" fmla="*/ 22 h 111"/>
                <a:gd name="T36" fmla="*/ 26 w 26"/>
                <a:gd name="T37" fmla="*/ 32 h 111"/>
                <a:gd name="T38" fmla="*/ 25 w 26"/>
                <a:gd name="T39" fmla="*/ 44 h 111"/>
                <a:gd name="T40" fmla="*/ 22 w 26"/>
                <a:gd name="T41" fmla="*/ 56 h 111"/>
                <a:gd name="T42" fmla="*/ 18 w 26"/>
                <a:gd name="T43" fmla="*/ 67 h 111"/>
                <a:gd name="T44" fmla="*/ 13 w 26"/>
                <a:gd name="T45" fmla="*/ 80 h 111"/>
                <a:gd name="T46" fmla="*/ 13 w 26"/>
                <a:gd name="T4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111">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96" name="Freeform 105"/>
            <p:cNvSpPr>
              <a:spLocks/>
            </p:cNvSpPr>
            <p:nvPr>
              <p:custDataLst>
                <p:tags r:id="rId76"/>
              </p:custDataLst>
            </p:nvPr>
          </p:nvSpPr>
          <p:spPr bwMode="auto">
            <a:xfrm>
              <a:off x="3533979" y="6105570"/>
              <a:ext cx="53975" cy="58738"/>
            </a:xfrm>
            <a:custGeom>
              <a:avLst/>
              <a:gdLst>
                <a:gd name="T0" fmla="*/ 0 w 126"/>
                <a:gd name="T1" fmla="*/ 19 h 62"/>
                <a:gd name="T2" fmla="*/ 11 w 126"/>
                <a:gd name="T3" fmla="*/ 20 h 62"/>
                <a:gd name="T4" fmla="*/ 21 w 126"/>
                <a:gd name="T5" fmla="*/ 21 h 62"/>
                <a:gd name="T6" fmla="*/ 29 w 126"/>
                <a:gd name="T7" fmla="*/ 23 h 62"/>
                <a:gd name="T8" fmla="*/ 36 w 126"/>
                <a:gd name="T9" fmla="*/ 26 h 62"/>
                <a:gd name="T10" fmla="*/ 50 w 126"/>
                <a:gd name="T11" fmla="*/ 33 h 62"/>
                <a:gd name="T12" fmla="*/ 61 w 126"/>
                <a:gd name="T13" fmla="*/ 40 h 62"/>
                <a:gd name="T14" fmla="*/ 70 w 126"/>
                <a:gd name="T15" fmla="*/ 48 h 62"/>
                <a:gd name="T16" fmla="*/ 79 w 126"/>
                <a:gd name="T17" fmla="*/ 55 h 62"/>
                <a:gd name="T18" fmla="*/ 84 w 126"/>
                <a:gd name="T19" fmla="*/ 58 h 62"/>
                <a:gd name="T20" fmla="*/ 89 w 126"/>
                <a:gd name="T21" fmla="*/ 60 h 62"/>
                <a:gd name="T22" fmla="*/ 95 w 126"/>
                <a:gd name="T23" fmla="*/ 61 h 62"/>
                <a:gd name="T24" fmla="*/ 100 w 126"/>
                <a:gd name="T25" fmla="*/ 62 h 62"/>
                <a:gd name="T26" fmla="*/ 105 w 126"/>
                <a:gd name="T27" fmla="*/ 61 h 62"/>
                <a:gd name="T28" fmla="*/ 109 w 126"/>
                <a:gd name="T29" fmla="*/ 60 h 62"/>
                <a:gd name="T30" fmla="*/ 113 w 126"/>
                <a:gd name="T31" fmla="*/ 58 h 62"/>
                <a:gd name="T32" fmla="*/ 117 w 126"/>
                <a:gd name="T33" fmla="*/ 56 h 62"/>
                <a:gd name="T34" fmla="*/ 122 w 126"/>
                <a:gd name="T35" fmla="*/ 51 h 62"/>
                <a:gd name="T36" fmla="*/ 126 w 126"/>
                <a:gd name="T37" fmla="*/ 49 h 62"/>
                <a:gd name="T38" fmla="*/ 110 w 126"/>
                <a:gd name="T39" fmla="*/ 33 h 62"/>
                <a:gd name="T40" fmla="*/ 96 w 126"/>
                <a:gd name="T41" fmla="*/ 21 h 62"/>
                <a:gd name="T42" fmla="*/ 89 w 126"/>
                <a:gd name="T43" fmla="*/ 15 h 62"/>
                <a:gd name="T44" fmla="*/ 81 w 126"/>
                <a:gd name="T45" fmla="*/ 9 h 62"/>
                <a:gd name="T46" fmla="*/ 72 w 126"/>
                <a:gd name="T47" fmla="*/ 5 h 62"/>
                <a:gd name="T48" fmla="*/ 61 w 126"/>
                <a:gd name="T49" fmla="*/ 0 h 62"/>
                <a:gd name="T50" fmla="*/ 0 w 126"/>
                <a:gd name="T51" fmla="*/ 0 h 62"/>
                <a:gd name="T52" fmla="*/ 0 w 126"/>
                <a:gd name="T53" fmla="*/ 9 h 62"/>
                <a:gd name="T54" fmla="*/ 0 w 126"/>
                <a:gd name="T55" fmla="*/ 1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 h="62">
                  <a:moveTo>
                    <a:pt x="0" y="19"/>
                  </a:moveTo>
                  <a:lnTo>
                    <a:pt x="11" y="20"/>
                  </a:lnTo>
                  <a:lnTo>
                    <a:pt x="21" y="21"/>
                  </a:lnTo>
                  <a:lnTo>
                    <a:pt x="29" y="23"/>
                  </a:lnTo>
                  <a:lnTo>
                    <a:pt x="36" y="26"/>
                  </a:lnTo>
                  <a:lnTo>
                    <a:pt x="50" y="33"/>
                  </a:lnTo>
                  <a:lnTo>
                    <a:pt x="61" y="40"/>
                  </a:lnTo>
                  <a:lnTo>
                    <a:pt x="70" y="48"/>
                  </a:lnTo>
                  <a:lnTo>
                    <a:pt x="79" y="55"/>
                  </a:lnTo>
                  <a:lnTo>
                    <a:pt x="84" y="58"/>
                  </a:lnTo>
                  <a:lnTo>
                    <a:pt x="89" y="60"/>
                  </a:lnTo>
                  <a:lnTo>
                    <a:pt x="95" y="61"/>
                  </a:lnTo>
                  <a:lnTo>
                    <a:pt x="100" y="62"/>
                  </a:lnTo>
                  <a:lnTo>
                    <a:pt x="105" y="61"/>
                  </a:lnTo>
                  <a:lnTo>
                    <a:pt x="109" y="60"/>
                  </a:lnTo>
                  <a:lnTo>
                    <a:pt x="113" y="58"/>
                  </a:lnTo>
                  <a:lnTo>
                    <a:pt x="117" y="56"/>
                  </a:lnTo>
                  <a:lnTo>
                    <a:pt x="122" y="51"/>
                  </a:lnTo>
                  <a:lnTo>
                    <a:pt x="126" y="49"/>
                  </a:lnTo>
                  <a:lnTo>
                    <a:pt x="110" y="33"/>
                  </a:lnTo>
                  <a:lnTo>
                    <a:pt x="96" y="21"/>
                  </a:lnTo>
                  <a:lnTo>
                    <a:pt x="89" y="15"/>
                  </a:lnTo>
                  <a:lnTo>
                    <a:pt x="81" y="9"/>
                  </a:lnTo>
                  <a:lnTo>
                    <a:pt x="72" y="5"/>
                  </a:lnTo>
                  <a:lnTo>
                    <a:pt x="61" y="0"/>
                  </a:lnTo>
                  <a:lnTo>
                    <a:pt x="0" y="0"/>
                  </a:lnTo>
                  <a:lnTo>
                    <a:pt x="0" y="9"/>
                  </a:lnTo>
                  <a:lnTo>
                    <a:pt x="0" y="1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97" name="Freeform 106"/>
            <p:cNvSpPr>
              <a:spLocks/>
            </p:cNvSpPr>
            <p:nvPr>
              <p:custDataLst>
                <p:tags r:id="rId77"/>
              </p:custDataLst>
            </p:nvPr>
          </p:nvSpPr>
          <p:spPr bwMode="auto">
            <a:xfrm>
              <a:off x="5835854" y="5943655"/>
              <a:ext cx="30163" cy="55563"/>
            </a:xfrm>
            <a:custGeom>
              <a:avLst/>
              <a:gdLst>
                <a:gd name="T0" fmla="*/ 0 w 66"/>
                <a:gd name="T1" fmla="*/ 0 h 44"/>
                <a:gd name="T2" fmla="*/ 13 w 66"/>
                <a:gd name="T3" fmla="*/ 1 h 44"/>
                <a:gd name="T4" fmla="*/ 23 w 66"/>
                <a:gd name="T5" fmla="*/ 2 h 44"/>
                <a:gd name="T6" fmla="*/ 32 w 66"/>
                <a:gd name="T7" fmla="*/ 4 h 44"/>
                <a:gd name="T8" fmla="*/ 38 w 66"/>
                <a:gd name="T9" fmla="*/ 7 h 44"/>
                <a:gd name="T10" fmla="*/ 44 w 66"/>
                <a:gd name="T11" fmla="*/ 9 h 44"/>
                <a:gd name="T12" fmla="*/ 50 w 66"/>
                <a:gd name="T13" fmla="*/ 11 h 44"/>
                <a:gd name="T14" fmla="*/ 57 w 66"/>
                <a:gd name="T15" fmla="*/ 12 h 44"/>
                <a:gd name="T16" fmla="*/ 66 w 66"/>
                <a:gd name="T17" fmla="*/ 13 h 44"/>
                <a:gd name="T18" fmla="*/ 65 w 66"/>
                <a:gd name="T19" fmla="*/ 17 h 44"/>
                <a:gd name="T20" fmla="*/ 62 w 66"/>
                <a:gd name="T21" fmla="*/ 21 h 44"/>
                <a:gd name="T22" fmla="*/ 60 w 66"/>
                <a:gd name="T23" fmla="*/ 25 h 44"/>
                <a:gd name="T24" fmla="*/ 57 w 66"/>
                <a:gd name="T25" fmla="*/ 28 h 44"/>
                <a:gd name="T26" fmla="*/ 49 w 66"/>
                <a:gd name="T27" fmla="*/ 34 h 44"/>
                <a:gd name="T28" fmla="*/ 40 w 66"/>
                <a:gd name="T29" fmla="*/ 39 h 44"/>
                <a:gd name="T30" fmla="*/ 31 w 66"/>
                <a:gd name="T31" fmla="*/ 42 h 44"/>
                <a:gd name="T32" fmla="*/ 21 w 66"/>
                <a:gd name="T33" fmla="*/ 44 h 44"/>
                <a:gd name="T34" fmla="*/ 10 w 66"/>
                <a:gd name="T35" fmla="*/ 44 h 44"/>
                <a:gd name="T36" fmla="*/ 0 w 66"/>
                <a:gd name="T37" fmla="*/ 43 h 44"/>
                <a:gd name="T38" fmla="*/ 0 w 66"/>
                <a:gd name="T39" fmla="*/ 31 h 44"/>
                <a:gd name="T40" fmla="*/ 0 w 66"/>
                <a:gd name="T41" fmla="*/ 22 h 44"/>
                <a:gd name="T42" fmla="*/ 0 w 66"/>
                <a:gd name="T43" fmla="*/ 12 h 44"/>
                <a:gd name="T44" fmla="*/ 0 w 66"/>
                <a:gd name="T4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 h="44">
                  <a:moveTo>
                    <a:pt x="0" y="0"/>
                  </a:moveTo>
                  <a:lnTo>
                    <a:pt x="13" y="1"/>
                  </a:lnTo>
                  <a:lnTo>
                    <a:pt x="23" y="2"/>
                  </a:lnTo>
                  <a:lnTo>
                    <a:pt x="32" y="4"/>
                  </a:lnTo>
                  <a:lnTo>
                    <a:pt x="38" y="7"/>
                  </a:lnTo>
                  <a:lnTo>
                    <a:pt x="44" y="9"/>
                  </a:lnTo>
                  <a:lnTo>
                    <a:pt x="50" y="11"/>
                  </a:lnTo>
                  <a:lnTo>
                    <a:pt x="57" y="12"/>
                  </a:lnTo>
                  <a:lnTo>
                    <a:pt x="66" y="13"/>
                  </a:lnTo>
                  <a:lnTo>
                    <a:pt x="65" y="17"/>
                  </a:lnTo>
                  <a:lnTo>
                    <a:pt x="62" y="21"/>
                  </a:lnTo>
                  <a:lnTo>
                    <a:pt x="60" y="25"/>
                  </a:lnTo>
                  <a:lnTo>
                    <a:pt x="57" y="28"/>
                  </a:lnTo>
                  <a:lnTo>
                    <a:pt x="49" y="34"/>
                  </a:lnTo>
                  <a:lnTo>
                    <a:pt x="40" y="39"/>
                  </a:lnTo>
                  <a:lnTo>
                    <a:pt x="31" y="42"/>
                  </a:lnTo>
                  <a:lnTo>
                    <a:pt x="21" y="44"/>
                  </a:lnTo>
                  <a:lnTo>
                    <a:pt x="10" y="44"/>
                  </a:lnTo>
                  <a:lnTo>
                    <a:pt x="0" y="43"/>
                  </a:lnTo>
                  <a:lnTo>
                    <a:pt x="0" y="31"/>
                  </a:lnTo>
                  <a:lnTo>
                    <a:pt x="0" y="22"/>
                  </a:lnTo>
                  <a:lnTo>
                    <a:pt x="0" y="12"/>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98" name="Freeform 107"/>
            <p:cNvSpPr>
              <a:spLocks/>
            </p:cNvSpPr>
            <p:nvPr>
              <p:custDataLst>
                <p:tags r:id="rId78"/>
              </p:custDataLst>
            </p:nvPr>
          </p:nvSpPr>
          <p:spPr bwMode="auto">
            <a:xfrm>
              <a:off x="7990092" y="2714670"/>
              <a:ext cx="20637" cy="57150"/>
            </a:xfrm>
            <a:custGeom>
              <a:avLst/>
              <a:gdLst>
                <a:gd name="T0" fmla="*/ 46 w 46"/>
                <a:gd name="T1" fmla="*/ 0 h 16"/>
                <a:gd name="T2" fmla="*/ 40 w 46"/>
                <a:gd name="T3" fmla="*/ 7 h 16"/>
                <a:gd name="T4" fmla="*/ 35 w 46"/>
                <a:gd name="T5" fmla="*/ 13 h 16"/>
                <a:gd name="T6" fmla="*/ 31 w 46"/>
                <a:gd name="T7" fmla="*/ 14 h 16"/>
                <a:gd name="T8" fmla="*/ 29 w 46"/>
                <a:gd name="T9" fmla="*/ 15 h 16"/>
                <a:gd name="T10" fmla="*/ 26 w 46"/>
                <a:gd name="T11" fmla="*/ 16 h 16"/>
                <a:gd name="T12" fmla="*/ 23 w 46"/>
                <a:gd name="T13" fmla="*/ 16 h 16"/>
                <a:gd name="T14" fmla="*/ 16 w 46"/>
                <a:gd name="T15" fmla="*/ 14 h 16"/>
                <a:gd name="T16" fmla="*/ 11 w 46"/>
                <a:gd name="T17" fmla="*/ 11 h 16"/>
                <a:gd name="T18" fmla="*/ 5 w 46"/>
                <a:gd name="T19" fmla="*/ 6 h 16"/>
                <a:gd name="T20" fmla="*/ 0 w 46"/>
                <a:gd name="T21" fmla="*/ 0 h 16"/>
                <a:gd name="T22" fmla="*/ 46 w 46"/>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16">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99" name="Freeform 108"/>
            <p:cNvSpPr>
              <a:spLocks/>
            </p:cNvSpPr>
            <p:nvPr>
              <p:custDataLst>
                <p:tags r:id="rId79"/>
              </p:custDataLst>
            </p:nvPr>
          </p:nvSpPr>
          <p:spPr bwMode="auto">
            <a:xfrm>
              <a:off x="8166299" y="2748008"/>
              <a:ext cx="15875" cy="57150"/>
            </a:xfrm>
            <a:custGeom>
              <a:avLst/>
              <a:gdLst>
                <a:gd name="T0" fmla="*/ 39 w 39"/>
                <a:gd name="T1" fmla="*/ 25 h 26"/>
                <a:gd name="T2" fmla="*/ 36 w 39"/>
                <a:gd name="T3" fmla="*/ 26 h 26"/>
                <a:gd name="T4" fmla="*/ 32 w 39"/>
                <a:gd name="T5" fmla="*/ 26 h 26"/>
                <a:gd name="T6" fmla="*/ 28 w 39"/>
                <a:gd name="T7" fmla="*/ 26 h 26"/>
                <a:gd name="T8" fmla="*/ 25 w 39"/>
                <a:gd name="T9" fmla="*/ 25 h 26"/>
                <a:gd name="T10" fmla="*/ 18 w 39"/>
                <a:gd name="T11" fmla="*/ 22 h 26"/>
                <a:gd name="T12" fmla="*/ 12 w 39"/>
                <a:gd name="T13" fmla="*/ 18 h 26"/>
                <a:gd name="T14" fmla="*/ 7 w 39"/>
                <a:gd name="T15" fmla="*/ 13 h 26"/>
                <a:gd name="T16" fmla="*/ 3 w 39"/>
                <a:gd name="T17" fmla="*/ 7 h 26"/>
                <a:gd name="T18" fmla="*/ 1 w 39"/>
                <a:gd name="T19" fmla="*/ 3 h 26"/>
                <a:gd name="T20" fmla="*/ 0 w 39"/>
                <a:gd name="T21" fmla="*/ 0 h 26"/>
                <a:gd name="T22" fmla="*/ 11 w 39"/>
                <a:gd name="T23" fmla="*/ 6 h 26"/>
                <a:gd name="T24" fmla="*/ 22 w 39"/>
                <a:gd name="T25" fmla="*/ 13 h 26"/>
                <a:gd name="T26" fmla="*/ 33 w 39"/>
                <a:gd name="T27" fmla="*/ 20 h 26"/>
                <a:gd name="T28" fmla="*/ 39 w 39"/>
                <a:gd name="T2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26">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00" name="Freeform 109"/>
            <p:cNvSpPr>
              <a:spLocks/>
            </p:cNvSpPr>
            <p:nvPr>
              <p:custDataLst>
                <p:tags r:id="rId80"/>
              </p:custDataLst>
            </p:nvPr>
          </p:nvSpPr>
          <p:spPr bwMode="auto">
            <a:xfrm>
              <a:off x="7615442" y="2978195"/>
              <a:ext cx="4762" cy="58738"/>
            </a:xfrm>
            <a:custGeom>
              <a:avLst/>
              <a:gdLst>
                <a:gd name="T0" fmla="*/ 11 w 11"/>
                <a:gd name="T1" fmla="*/ 0 h 25"/>
                <a:gd name="T2" fmla="*/ 11 w 11"/>
                <a:gd name="T3" fmla="*/ 5 h 25"/>
                <a:gd name="T4" fmla="*/ 10 w 11"/>
                <a:gd name="T5" fmla="*/ 12 h 25"/>
                <a:gd name="T6" fmla="*/ 9 w 11"/>
                <a:gd name="T7" fmla="*/ 20 h 25"/>
                <a:gd name="T8" fmla="*/ 4 w 11"/>
                <a:gd name="T9" fmla="*/ 25 h 25"/>
                <a:gd name="T10" fmla="*/ 2 w 11"/>
                <a:gd name="T11" fmla="*/ 23 h 25"/>
                <a:gd name="T12" fmla="*/ 1 w 11"/>
                <a:gd name="T13" fmla="*/ 20 h 25"/>
                <a:gd name="T14" fmla="*/ 0 w 11"/>
                <a:gd name="T15" fmla="*/ 15 h 25"/>
                <a:gd name="T16" fmla="*/ 0 w 11"/>
                <a:gd name="T17" fmla="*/ 12 h 25"/>
                <a:gd name="T18" fmla="*/ 1 w 11"/>
                <a:gd name="T19" fmla="*/ 9 h 25"/>
                <a:gd name="T20" fmla="*/ 3 w 11"/>
                <a:gd name="T21" fmla="*/ 5 h 25"/>
                <a:gd name="T22" fmla="*/ 6 w 11"/>
                <a:gd name="T23" fmla="*/ 2 h 25"/>
                <a:gd name="T24" fmla="*/ 11 w 11"/>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25">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01" name="Freeform 110"/>
            <p:cNvSpPr>
              <a:spLocks/>
            </p:cNvSpPr>
            <p:nvPr>
              <p:custDataLst>
                <p:tags r:id="rId81"/>
              </p:custDataLst>
            </p:nvPr>
          </p:nvSpPr>
          <p:spPr bwMode="auto">
            <a:xfrm>
              <a:off x="7429699" y="3540170"/>
              <a:ext cx="14288" cy="58738"/>
            </a:xfrm>
            <a:custGeom>
              <a:avLst/>
              <a:gdLst>
                <a:gd name="T0" fmla="*/ 20 w 20"/>
                <a:gd name="T1" fmla="*/ 0 h 31"/>
                <a:gd name="T2" fmla="*/ 16 w 20"/>
                <a:gd name="T3" fmla="*/ 12 h 31"/>
                <a:gd name="T4" fmla="*/ 10 w 20"/>
                <a:gd name="T5" fmla="*/ 20 h 31"/>
                <a:gd name="T6" fmla="*/ 5 w 20"/>
                <a:gd name="T7" fmla="*/ 26 h 31"/>
                <a:gd name="T8" fmla="*/ 0 w 20"/>
                <a:gd name="T9" fmla="*/ 31 h 31"/>
                <a:gd name="T10" fmla="*/ 0 w 20"/>
                <a:gd name="T11" fmla="*/ 25 h 31"/>
                <a:gd name="T12" fmla="*/ 1 w 20"/>
                <a:gd name="T13" fmla="*/ 19 h 31"/>
                <a:gd name="T14" fmla="*/ 2 w 20"/>
                <a:gd name="T15" fmla="*/ 13 h 31"/>
                <a:gd name="T16" fmla="*/ 5 w 20"/>
                <a:gd name="T17" fmla="*/ 9 h 31"/>
                <a:gd name="T18" fmla="*/ 8 w 20"/>
                <a:gd name="T19" fmla="*/ 6 h 31"/>
                <a:gd name="T20" fmla="*/ 11 w 20"/>
                <a:gd name="T21" fmla="*/ 3 h 31"/>
                <a:gd name="T22" fmla="*/ 16 w 20"/>
                <a:gd name="T23" fmla="*/ 0 h 31"/>
                <a:gd name="T24" fmla="*/ 20 w 20"/>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1">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02" name="Freeform 111"/>
            <p:cNvSpPr>
              <a:spLocks/>
            </p:cNvSpPr>
            <p:nvPr>
              <p:custDataLst>
                <p:tags r:id="rId82"/>
              </p:custDataLst>
            </p:nvPr>
          </p:nvSpPr>
          <p:spPr bwMode="auto">
            <a:xfrm>
              <a:off x="7447162" y="3475083"/>
              <a:ext cx="15875" cy="57150"/>
            </a:xfrm>
            <a:custGeom>
              <a:avLst/>
              <a:gdLst>
                <a:gd name="T0" fmla="*/ 13 w 26"/>
                <a:gd name="T1" fmla="*/ 37 h 37"/>
                <a:gd name="T2" fmla="*/ 0 w 26"/>
                <a:gd name="T3" fmla="*/ 12 h 37"/>
                <a:gd name="T4" fmla="*/ 6 w 26"/>
                <a:gd name="T5" fmla="*/ 7 h 37"/>
                <a:gd name="T6" fmla="*/ 13 w 26"/>
                <a:gd name="T7" fmla="*/ 4 h 37"/>
                <a:gd name="T8" fmla="*/ 21 w 26"/>
                <a:gd name="T9" fmla="*/ 1 h 37"/>
                <a:gd name="T10" fmla="*/ 26 w 26"/>
                <a:gd name="T11" fmla="*/ 0 h 37"/>
                <a:gd name="T12" fmla="*/ 26 w 26"/>
                <a:gd name="T13" fmla="*/ 6 h 37"/>
                <a:gd name="T14" fmla="*/ 25 w 26"/>
                <a:gd name="T15" fmla="*/ 11 h 37"/>
                <a:gd name="T16" fmla="*/ 24 w 26"/>
                <a:gd name="T17" fmla="*/ 17 h 37"/>
                <a:gd name="T18" fmla="*/ 23 w 26"/>
                <a:gd name="T19" fmla="*/ 21 h 37"/>
                <a:gd name="T20" fmla="*/ 18 w 26"/>
                <a:gd name="T21" fmla="*/ 29 h 37"/>
                <a:gd name="T22" fmla="*/ 13 w 26"/>
                <a:gd name="T2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7">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03" name="Freeform 112"/>
            <p:cNvSpPr>
              <a:spLocks/>
            </p:cNvSpPr>
            <p:nvPr>
              <p:custDataLst>
                <p:tags r:id="rId83"/>
              </p:custDataLst>
            </p:nvPr>
          </p:nvSpPr>
          <p:spPr bwMode="auto">
            <a:xfrm>
              <a:off x="7336042" y="3324280"/>
              <a:ext cx="1587" cy="60325"/>
            </a:xfrm>
            <a:custGeom>
              <a:avLst/>
              <a:gdLst>
                <a:gd name="T0" fmla="*/ 0 w 7"/>
                <a:gd name="T1" fmla="*/ 18 h 18"/>
                <a:gd name="T2" fmla="*/ 0 w 7"/>
                <a:gd name="T3" fmla="*/ 0 h 18"/>
                <a:gd name="T4" fmla="*/ 7 w 7"/>
                <a:gd name="T5" fmla="*/ 12 h 18"/>
                <a:gd name="T6" fmla="*/ 0 w 7"/>
                <a:gd name="T7" fmla="*/ 18 h 18"/>
              </a:gdLst>
              <a:ahLst/>
              <a:cxnLst>
                <a:cxn ang="0">
                  <a:pos x="T0" y="T1"/>
                </a:cxn>
                <a:cxn ang="0">
                  <a:pos x="T2" y="T3"/>
                </a:cxn>
                <a:cxn ang="0">
                  <a:pos x="T4" y="T5"/>
                </a:cxn>
                <a:cxn ang="0">
                  <a:pos x="T6" y="T7"/>
                </a:cxn>
              </a:cxnLst>
              <a:rect l="0" t="0" r="r" b="b"/>
              <a:pathLst>
                <a:path w="7" h="18">
                  <a:moveTo>
                    <a:pt x="0" y="18"/>
                  </a:moveTo>
                  <a:lnTo>
                    <a:pt x="0" y="0"/>
                  </a:lnTo>
                  <a:lnTo>
                    <a:pt x="7" y="12"/>
                  </a:lnTo>
                  <a:lnTo>
                    <a:pt x="0" y="1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04" name="Freeform 113"/>
            <p:cNvSpPr>
              <a:spLocks/>
            </p:cNvSpPr>
            <p:nvPr>
              <p:custDataLst>
                <p:tags r:id="rId84"/>
              </p:custDataLst>
            </p:nvPr>
          </p:nvSpPr>
          <p:spPr bwMode="auto">
            <a:xfrm>
              <a:off x="4188029" y="2451145"/>
              <a:ext cx="9525" cy="57150"/>
            </a:xfrm>
            <a:custGeom>
              <a:avLst/>
              <a:gdLst>
                <a:gd name="T0" fmla="*/ 0 w 33"/>
                <a:gd name="T1" fmla="*/ 12 h 31"/>
                <a:gd name="T2" fmla="*/ 19 w 33"/>
                <a:gd name="T3" fmla="*/ 0 h 31"/>
                <a:gd name="T4" fmla="*/ 24 w 33"/>
                <a:gd name="T5" fmla="*/ 5 h 31"/>
                <a:gd name="T6" fmla="*/ 28 w 33"/>
                <a:gd name="T7" fmla="*/ 12 h 31"/>
                <a:gd name="T8" fmla="*/ 32 w 33"/>
                <a:gd name="T9" fmla="*/ 22 h 31"/>
                <a:gd name="T10" fmla="*/ 33 w 33"/>
                <a:gd name="T11" fmla="*/ 31 h 31"/>
                <a:gd name="T12" fmla="*/ 27 w 33"/>
                <a:gd name="T13" fmla="*/ 30 h 31"/>
                <a:gd name="T14" fmla="*/ 22 w 33"/>
                <a:gd name="T15" fmla="*/ 28 h 31"/>
                <a:gd name="T16" fmla="*/ 16 w 33"/>
                <a:gd name="T17" fmla="*/ 25 h 31"/>
                <a:gd name="T18" fmla="*/ 11 w 33"/>
                <a:gd name="T19" fmla="*/ 22 h 31"/>
                <a:gd name="T20" fmla="*/ 3 w 33"/>
                <a:gd name="T21" fmla="*/ 15 h 31"/>
                <a:gd name="T22" fmla="*/ 0 w 33"/>
                <a:gd name="T23"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31">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05" name="Freeform 114"/>
            <p:cNvSpPr>
              <a:spLocks/>
            </p:cNvSpPr>
            <p:nvPr>
              <p:custDataLst>
                <p:tags r:id="rId85"/>
              </p:custDataLst>
            </p:nvPr>
          </p:nvSpPr>
          <p:spPr bwMode="auto">
            <a:xfrm>
              <a:off x="4173742" y="2219370"/>
              <a:ext cx="3175" cy="57150"/>
            </a:xfrm>
            <a:custGeom>
              <a:avLst/>
              <a:gdLst>
                <a:gd name="T0" fmla="*/ 14 w 14"/>
                <a:gd name="T1" fmla="*/ 0 h 6"/>
                <a:gd name="T2" fmla="*/ 0 w 14"/>
                <a:gd name="T3" fmla="*/ 6 h 6"/>
                <a:gd name="T4" fmla="*/ 14 w 14"/>
                <a:gd name="T5" fmla="*/ 0 h 6"/>
              </a:gdLst>
              <a:ahLst/>
              <a:cxnLst>
                <a:cxn ang="0">
                  <a:pos x="T0" y="T1"/>
                </a:cxn>
                <a:cxn ang="0">
                  <a:pos x="T2" y="T3"/>
                </a:cxn>
                <a:cxn ang="0">
                  <a:pos x="T4" y="T5"/>
                </a:cxn>
              </a:cxnLst>
              <a:rect l="0" t="0" r="r" b="b"/>
              <a:pathLst>
                <a:path w="14" h="6">
                  <a:moveTo>
                    <a:pt x="14" y="0"/>
                  </a:moveTo>
                  <a:lnTo>
                    <a:pt x="0" y="6"/>
                  </a:lnTo>
                  <a:lnTo>
                    <a:pt x="14"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06" name="Freeform 115"/>
            <p:cNvSpPr>
              <a:spLocks/>
            </p:cNvSpPr>
            <p:nvPr>
              <p:custDataLst>
                <p:tags r:id="rId86"/>
              </p:custDataLst>
            </p:nvPr>
          </p:nvSpPr>
          <p:spPr bwMode="auto">
            <a:xfrm>
              <a:off x="5654874" y="3997380"/>
              <a:ext cx="25400" cy="55563"/>
            </a:xfrm>
            <a:custGeom>
              <a:avLst/>
              <a:gdLst>
                <a:gd name="T0" fmla="*/ 59 w 59"/>
                <a:gd name="T1" fmla="*/ 6 h 31"/>
                <a:gd name="T2" fmla="*/ 57 w 59"/>
                <a:gd name="T3" fmla="*/ 11 h 31"/>
                <a:gd name="T4" fmla="*/ 53 w 59"/>
                <a:gd name="T5" fmla="*/ 15 h 31"/>
                <a:gd name="T6" fmla="*/ 49 w 59"/>
                <a:gd name="T7" fmla="*/ 19 h 31"/>
                <a:gd name="T8" fmla="*/ 45 w 59"/>
                <a:gd name="T9" fmla="*/ 24 h 31"/>
                <a:gd name="T10" fmla="*/ 40 w 59"/>
                <a:gd name="T11" fmla="*/ 27 h 31"/>
                <a:gd name="T12" fmla="*/ 36 w 59"/>
                <a:gd name="T13" fmla="*/ 29 h 31"/>
                <a:gd name="T14" fmla="*/ 30 w 59"/>
                <a:gd name="T15" fmla="*/ 31 h 31"/>
                <a:gd name="T16" fmla="*/ 26 w 59"/>
                <a:gd name="T17" fmla="*/ 31 h 31"/>
                <a:gd name="T18" fmla="*/ 21 w 59"/>
                <a:gd name="T19" fmla="*/ 31 h 31"/>
                <a:gd name="T20" fmla="*/ 17 w 59"/>
                <a:gd name="T21" fmla="*/ 30 h 31"/>
                <a:gd name="T22" fmla="*/ 14 w 59"/>
                <a:gd name="T23" fmla="*/ 29 h 31"/>
                <a:gd name="T24" fmla="*/ 11 w 59"/>
                <a:gd name="T25" fmla="*/ 27 h 31"/>
                <a:gd name="T26" fmla="*/ 4 w 59"/>
                <a:gd name="T27" fmla="*/ 20 h 31"/>
                <a:gd name="T28" fmla="*/ 0 w 59"/>
                <a:gd name="T29" fmla="*/ 12 h 31"/>
                <a:gd name="T30" fmla="*/ 1 w 59"/>
                <a:gd name="T31" fmla="*/ 9 h 31"/>
                <a:gd name="T32" fmla="*/ 3 w 59"/>
                <a:gd name="T33" fmla="*/ 6 h 31"/>
                <a:gd name="T34" fmla="*/ 5 w 59"/>
                <a:gd name="T35" fmla="*/ 4 h 31"/>
                <a:gd name="T36" fmla="*/ 8 w 59"/>
                <a:gd name="T37" fmla="*/ 3 h 31"/>
                <a:gd name="T38" fmla="*/ 16 w 59"/>
                <a:gd name="T39" fmla="*/ 1 h 31"/>
                <a:gd name="T40" fmla="*/ 24 w 59"/>
                <a:gd name="T41" fmla="*/ 0 h 31"/>
                <a:gd name="T42" fmla="*/ 34 w 59"/>
                <a:gd name="T43" fmla="*/ 0 h 31"/>
                <a:gd name="T44" fmla="*/ 42 w 59"/>
                <a:gd name="T45" fmla="*/ 2 h 31"/>
                <a:gd name="T46" fmla="*/ 51 w 59"/>
                <a:gd name="T47" fmla="*/ 4 h 31"/>
                <a:gd name="T48" fmla="*/ 59 w 59"/>
                <a:gd name="T49"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07" name="Freeform 116"/>
            <p:cNvSpPr>
              <a:spLocks/>
            </p:cNvSpPr>
            <p:nvPr>
              <p:custDataLst>
                <p:tags r:id="rId87"/>
              </p:custDataLst>
            </p:nvPr>
          </p:nvSpPr>
          <p:spPr bwMode="auto">
            <a:xfrm>
              <a:off x="5358012" y="3859268"/>
              <a:ext cx="19050" cy="58737"/>
            </a:xfrm>
            <a:custGeom>
              <a:avLst/>
              <a:gdLst>
                <a:gd name="T0" fmla="*/ 14 w 47"/>
                <a:gd name="T1" fmla="*/ 0 h 68"/>
                <a:gd name="T2" fmla="*/ 8 w 47"/>
                <a:gd name="T3" fmla="*/ 10 h 68"/>
                <a:gd name="T4" fmla="*/ 4 w 47"/>
                <a:gd name="T5" fmla="*/ 19 h 68"/>
                <a:gd name="T6" fmla="*/ 2 w 47"/>
                <a:gd name="T7" fmla="*/ 28 h 68"/>
                <a:gd name="T8" fmla="*/ 0 w 47"/>
                <a:gd name="T9" fmla="*/ 37 h 68"/>
                <a:gd name="T10" fmla="*/ 0 w 47"/>
                <a:gd name="T11" fmla="*/ 42 h 68"/>
                <a:gd name="T12" fmla="*/ 2 w 47"/>
                <a:gd name="T13" fmla="*/ 47 h 68"/>
                <a:gd name="T14" fmla="*/ 3 w 47"/>
                <a:gd name="T15" fmla="*/ 51 h 68"/>
                <a:gd name="T16" fmla="*/ 5 w 47"/>
                <a:gd name="T17" fmla="*/ 55 h 68"/>
                <a:gd name="T18" fmla="*/ 7 w 47"/>
                <a:gd name="T19" fmla="*/ 58 h 68"/>
                <a:gd name="T20" fmla="*/ 9 w 47"/>
                <a:gd name="T21" fmla="*/ 60 h 68"/>
                <a:gd name="T22" fmla="*/ 13 w 47"/>
                <a:gd name="T23" fmla="*/ 62 h 68"/>
                <a:gd name="T24" fmla="*/ 16 w 47"/>
                <a:gd name="T25" fmla="*/ 64 h 68"/>
                <a:gd name="T26" fmla="*/ 22 w 47"/>
                <a:gd name="T27" fmla="*/ 67 h 68"/>
                <a:gd name="T28" fmla="*/ 31 w 47"/>
                <a:gd name="T29" fmla="*/ 68 h 68"/>
                <a:gd name="T30" fmla="*/ 39 w 47"/>
                <a:gd name="T31" fmla="*/ 68 h 68"/>
                <a:gd name="T32" fmla="*/ 47 w 47"/>
                <a:gd name="T33" fmla="*/ 68 h 68"/>
                <a:gd name="T34" fmla="*/ 41 w 47"/>
                <a:gd name="T35" fmla="*/ 58 h 68"/>
                <a:gd name="T36" fmla="*/ 38 w 47"/>
                <a:gd name="T37" fmla="*/ 48 h 68"/>
                <a:gd name="T38" fmla="*/ 36 w 47"/>
                <a:gd name="T39" fmla="*/ 43 h 68"/>
                <a:gd name="T40" fmla="*/ 35 w 47"/>
                <a:gd name="T41" fmla="*/ 38 h 68"/>
                <a:gd name="T42" fmla="*/ 33 w 47"/>
                <a:gd name="T43" fmla="*/ 31 h 68"/>
                <a:gd name="T44" fmla="*/ 33 w 47"/>
                <a:gd name="T45" fmla="*/ 25 h 68"/>
                <a:gd name="T46" fmla="*/ 24 w 47"/>
                <a:gd name="T47" fmla="*/ 13 h 68"/>
                <a:gd name="T48" fmla="*/ 14 w 47"/>
                <a:gd name="T4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68">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nvGrpSpPr>
            <p:cNvPr id="108" name="Group 117"/>
            <p:cNvGrpSpPr>
              <a:grpSpLocks/>
            </p:cNvGrpSpPr>
            <p:nvPr>
              <p:custDataLst>
                <p:tags r:id="rId88"/>
              </p:custDataLst>
            </p:nvPr>
          </p:nvGrpSpPr>
          <p:grpSpPr bwMode="auto">
            <a:xfrm>
              <a:off x="6129542" y="4046583"/>
              <a:ext cx="46037" cy="374650"/>
              <a:chOff x="3950" y="2430"/>
              <a:chExt cx="36" cy="234"/>
            </a:xfrm>
            <a:grpFill/>
          </p:grpSpPr>
          <p:sp>
            <p:nvSpPr>
              <p:cNvPr id="510" name="Freeform 118"/>
              <p:cNvSpPr>
                <a:spLocks/>
              </p:cNvSpPr>
              <p:nvPr/>
            </p:nvSpPr>
            <p:spPr bwMode="auto">
              <a:xfrm>
                <a:off x="3975" y="2658"/>
                <a:ext cx="6" cy="6"/>
              </a:xfrm>
              <a:custGeom>
                <a:avLst/>
                <a:gdLst>
                  <a:gd name="T0" fmla="*/ 0 w 19"/>
                  <a:gd name="T1" fmla="*/ 0 h 20"/>
                  <a:gd name="T2" fmla="*/ 0 w 19"/>
                  <a:gd name="T3" fmla="*/ 20 h 20"/>
                  <a:gd name="T4" fmla="*/ 19 w 19"/>
                  <a:gd name="T5" fmla="*/ 14 h 20"/>
                  <a:gd name="T6" fmla="*/ 14 w 19"/>
                  <a:gd name="T7" fmla="*/ 8 h 20"/>
                  <a:gd name="T8" fmla="*/ 10 w 19"/>
                  <a:gd name="T9" fmla="*/ 4 h 20"/>
                  <a:gd name="T10" fmla="*/ 4 w 19"/>
                  <a:gd name="T11" fmla="*/ 1 h 20"/>
                  <a:gd name="T12" fmla="*/ 0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0" y="0"/>
                    </a:moveTo>
                    <a:lnTo>
                      <a:pt x="0" y="20"/>
                    </a:lnTo>
                    <a:lnTo>
                      <a:pt x="19" y="14"/>
                    </a:lnTo>
                    <a:lnTo>
                      <a:pt x="14" y="8"/>
                    </a:lnTo>
                    <a:lnTo>
                      <a:pt x="10" y="4"/>
                    </a:lnTo>
                    <a:lnTo>
                      <a:pt x="4" y="1"/>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11" name="Freeform 119"/>
              <p:cNvSpPr>
                <a:spLocks/>
              </p:cNvSpPr>
              <p:nvPr/>
            </p:nvSpPr>
            <p:spPr bwMode="auto">
              <a:xfrm>
                <a:off x="3975" y="2644"/>
                <a:ext cx="6" cy="4"/>
              </a:xfrm>
              <a:custGeom>
                <a:avLst/>
                <a:gdLst>
                  <a:gd name="T0" fmla="*/ 13 w 19"/>
                  <a:gd name="T1" fmla="*/ 12 h 12"/>
                  <a:gd name="T2" fmla="*/ 19 w 19"/>
                  <a:gd name="T3" fmla="*/ 0 h 12"/>
                  <a:gd name="T4" fmla="*/ 0 w 19"/>
                  <a:gd name="T5" fmla="*/ 0 h 12"/>
                  <a:gd name="T6" fmla="*/ 13 w 19"/>
                  <a:gd name="T7" fmla="*/ 12 h 12"/>
                </a:gdLst>
                <a:ahLst/>
                <a:cxnLst>
                  <a:cxn ang="0">
                    <a:pos x="T0" y="T1"/>
                  </a:cxn>
                  <a:cxn ang="0">
                    <a:pos x="T2" y="T3"/>
                  </a:cxn>
                  <a:cxn ang="0">
                    <a:pos x="T4" y="T5"/>
                  </a:cxn>
                  <a:cxn ang="0">
                    <a:pos x="T6" y="T7"/>
                  </a:cxn>
                </a:cxnLst>
                <a:rect l="0" t="0" r="r" b="b"/>
                <a:pathLst>
                  <a:path w="19" h="12">
                    <a:moveTo>
                      <a:pt x="13" y="12"/>
                    </a:moveTo>
                    <a:lnTo>
                      <a:pt x="19" y="0"/>
                    </a:lnTo>
                    <a:lnTo>
                      <a:pt x="0" y="0"/>
                    </a:lnTo>
                    <a:lnTo>
                      <a:pt x="13"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12" name="Freeform 120"/>
              <p:cNvSpPr>
                <a:spLocks/>
              </p:cNvSpPr>
              <p:nvPr/>
            </p:nvSpPr>
            <p:spPr bwMode="auto">
              <a:xfrm>
                <a:off x="3975" y="2637"/>
                <a:ext cx="6" cy="1"/>
              </a:xfrm>
              <a:custGeom>
                <a:avLst/>
                <a:gdLst>
                  <a:gd name="T0" fmla="*/ 0 w 19"/>
                  <a:gd name="T1" fmla="*/ 10 w 19"/>
                  <a:gd name="T2" fmla="*/ 19 w 19"/>
                  <a:gd name="T3" fmla="*/ 10 w 19"/>
                  <a:gd name="T4" fmla="*/ 0 w 19"/>
                </a:gdLst>
                <a:ahLst/>
                <a:cxnLst>
                  <a:cxn ang="0">
                    <a:pos x="T0" y="0"/>
                  </a:cxn>
                  <a:cxn ang="0">
                    <a:pos x="T1" y="0"/>
                  </a:cxn>
                  <a:cxn ang="0">
                    <a:pos x="T2" y="0"/>
                  </a:cxn>
                  <a:cxn ang="0">
                    <a:pos x="T3" y="0"/>
                  </a:cxn>
                  <a:cxn ang="0">
                    <a:pos x="T4" y="0"/>
                  </a:cxn>
                </a:cxnLst>
                <a:rect l="0" t="0" r="r" b="b"/>
                <a:pathLst>
                  <a:path w="19">
                    <a:moveTo>
                      <a:pt x="0" y="0"/>
                    </a:moveTo>
                    <a:lnTo>
                      <a:pt x="10" y="0"/>
                    </a:lnTo>
                    <a:lnTo>
                      <a:pt x="19" y="0"/>
                    </a:lnTo>
                    <a:lnTo>
                      <a:pt x="10"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13" name="Rectangle 121"/>
              <p:cNvSpPr>
                <a:spLocks noChangeArrowheads="1"/>
              </p:cNvSpPr>
              <p:nvPr/>
            </p:nvSpPr>
            <p:spPr bwMode="auto">
              <a:xfrm>
                <a:off x="3975" y="2632"/>
                <a:ext cx="8" cy="2"/>
              </a:xfrm>
              <a:prstGeom prst="rect">
                <a:avLst/>
              </a:prstGeom>
              <a:grpFill/>
              <a:ln w="9525">
                <a:solidFill>
                  <a:srgbClr val="FFFFFF"/>
                </a:solidFill>
                <a:miter lim="800000"/>
                <a:headEnd/>
                <a:tailEnd/>
              </a:ln>
            </p:spPr>
            <p:txBody>
              <a:bodyPr/>
              <a:lstStyle/>
              <a:p>
                <a:endParaRPr lang="en-GB" sz="1350">
                  <a:solidFill>
                    <a:srgbClr val="000000"/>
                  </a:solidFill>
                </a:endParaRPr>
              </a:p>
            </p:txBody>
          </p:sp>
          <p:sp>
            <p:nvSpPr>
              <p:cNvPr id="514" name="Line 122"/>
              <p:cNvSpPr>
                <a:spLocks noChangeShapeType="1"/>
              </p:cNvSpPr>
              <p:nvPr/>
            </p:nvSpPr>
            <p:spPr bwMode="auto">
              <a:xfrm flipV="1">
                <a:off x="3972" y="2595"/>
                <a:ext cx="5" cy="4"/>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515" name="Freeform 123"/>
              <p:cNvSpPr>
                <a:spLocks/>
              </p:cNvSpPr>
              <p:nvPr/>
            </p:nvSpPr>
            <p:spPr bwMode="auto">
              <a:xfrm>
                <a:off x="3975" y="2595"/>
                <a:ext cx="2" cy="1"/>
              </a:xfrm>
              <a:custGeom>
                <a:avLst/>
                <a:gdLst>
                  <a:gd name="T0" fmla="*/ 6 w 6"/>
                  <a:gd name="T1" fmla="*/ 0 h 3"/>
                  <a:gd name="T2" fmla="*/ 5 w 6"/>
                  <a:gd name="T3" fmla="*/ 1 h 3"/>
                  <a:gd name="T4" fmla="*/ 3 w 6"/>
                  <a:gd name="T5" fmla="*/ 2 h 3"/>
                  <a:gd name="T6" fmla="*/ 1 w 6"/>
                  <a:gd name="T7" fmla="*/ 3 h 3"/>
                  <a:gd name="T8" fmla="*/ 0 w 6"/>
                  <a:gd name="T9" fmla="*/ 2 h 3"/>
                  <a:gd name="T10" fmla="*/ 0 w 6"/>
                  <a:gd name="T11" fmla="*/ 2 h 3"/>
                  <a:gd name="T12" fmla="*/ 0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0"/>
                    </a:moveTo>
                    <a:lnTo>
                      <a:pt x="5" y="1"/>
                    </a:lnTo>
                    <a:lnTo>
                      <a:pt x="3" y="2"/>
                    </a:lnTo>
                    <a:lnTo>
                      <a:pt x="1" y="3"/>
                    </a:lnTo>
                    <a:lnTo>
                      <a:pt x="0" y="2"/>
                    </a:lnTo>
                    <a:lnTo>
                      <a:pt x="0" y="2"/>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16" name="Freeform 124"/>
              <p:cNvSpPr>
                <a:spLocks/>
              </p:cNvSpPr>
              <p:nvPr/>
            </p:nvSpPr>
            <p:spPr bwMode="auto">
              <a:xfrm>
                <a:off x="3981" y="2555"/>
                <a:ext cx="5" cy="8"/>
              </a:xfrm>
              <a:custGeom>
                <a:avLst/>
                <a:gdLst>
                  <a:gd name="T0" fmla="*/ 14 w 14"/>
                  <a:gd name="T1" fmla="*/ 0 h 24"/>
                  <a:gd name="T2" fmla="*/ 13 w 14"/>
                  <a:gd name="T3" fmla="*/ 5 h 24"/>
                  <a:gd name="T4" fmla="*/ 9 w 14"/>
                  <a:gd name="T5" fmla="*/ 12 h 24"/>
                  <a:gd name="T6" fmla="*/ 5 w 14"/>
                  <a:gd name="T7" fmla="*/ 19 h 24"/>
                  <a:gd name="T8" fmla="*/ 0 w 14"/>
                  <a:gd name="T9" fmla="*/ 24 h 24"/>
                  <a:gd name="T10" fmla="*/ 0 w 14"/>
                  <a:gd name="T11" fmla="*/ 16 h 24"/>
                  <a:gd name="T12" fmla="*/ 0 w 14"/>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14" h="24">
                    <a:moveTo>
                      <a:pt x="14" y="0"/>
                    </a:moveTo>
                    <a:lnTo>
                      <a:pt x="13" y="5"/>
                    </a:lnTo>
                    <a:lnTo>
                      <a:pt x="9" y="12"/>
                    </a:lnTo>
                    <a:lnTo>
                      <a:pt x="5" y="19"/>
                    </a:lnTo>
                    <a:lnTo>
                      <a:pt x="0" y="24"/>
                    </a:lnTo>
                    <a:lnTo>
                      <a:pt x="0" y="16"/>
                    </a:lnTo>
                    <a:lnTo>
                      <a:pt x="0"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17" name="Line 125"/>
              <p:cNvSpPr>
                <a:spLocks noChangeShapeType="1"/>
              </p:cNvSpPr>
              <p:nvPr/>
            </p:nvSpPr>
            <p:spPr bwMode="auto">
              <a:xfrm>
                <a:off x="3981" y="2559"/>
                <a:ext cx="2" cy="1"/>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518" name="Freeform 126"/>
              <p:cNvSpPr>
                <a:spLocks/>
              </p:cNvSpPr>
              <p:nvPr/>
            </p:nvSpPr>
            <p:spPr bwMode="auto">
              <a:xfrm>
                <a:off x="3977" y="2572"/>
                <a:ext cx="4" cy="3"/>
              </a:xfrm>
              <a:custGeom>
                <a:avLst/>
                <a:gdLst>
                  <a:gd name="T0" fmla="*/ 13 w 13"/>
                  <a:gd name="T1" fmla="*/ 12 h 12"/>
                  <a:gd name="T2" fmla="*/ 0 w 13"/>
                  <a:gd name="T3" fmla="*/ 0 h 12"/>
                  <a:gd name="T4" fmla="*/ 13 w 13"/>
                  <a:gd name="T5" fmla="*/ 12 h 12"/>
                </a:gdLst>
                <a:ahLst/>
                <a:cxnLst>
                  <a:cxn ang="0">
                    <a:pos x="T0" y="T1"/>
                  </a:cxn>
                  <a:cxn ang="0">
                    <a:pos x="T2" y="T3"/>
                  </a:cxn>
                  <a:cxn ang="0">
                    <a:pos x="T4" y="T5"/>
                  </a:cxn>
                </a:cxnLst>
                <a:rect l="0" t="0" r="r" b="b"/>
                <a:pathLst>
                  <a:path w="13" h="12">
                    <a:moveTo>
                      <a:pt x="13" y="12"/>
                    </a:moveTo>
                    <a:lnTo>
                      <a:pt x="0" y="0"/>
                    </a:lnTo>
                    <a:lnTo>
                      <a:pt x="13"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19" name="Freeform 127"/>
              <p:cNvSpPr>
                <a:spLocks/>
              </p:cNvSpPr>
              <p:nvPr/>
            </p:nvSpPr>
            <p:spPr bwMode="auto">
              <a:xfrm>
                <a:off x="3981" y="2585"/>
                <a:ext cx="2" cy="6"/>
              </a:xfrm>
              <a:custGeom>
                <a:avLst/>
                <a:gdLst>
                  <a:gd name="T0" fmla="*/ 0 w 7"/>
                  <a:gd name="T1" fmla="*/ 0 h 19"/>
                  <a:gd name="T2" fmla="*/ 0 w 7"/>
                  <a:gd name="T3" fmla="*/ 19 h 19"/>
                  <a:gd name="T4" fmla="*/ 0 w 7"/>
                  <a:gd name="T5" fmla="*/ 0 h 19"/>
                  <a:gd name="T6" fmla="*/ 7 w 7"/>
                  <a:gd name="T7" fmla="*/ 0 h 19"/>
                </a:gdLst>
                <a:ahLst/>
                <a:cxnLst>
                  <a:cxn ang="0">
                    <a:pos x="T0" y="T1"/>
                  </a:cxn>
                  <a:cxn ang="0">
                    <a:pos x="T2" y="T3"/>
                  </a:cxn>
                  <a:cxn ang="0">
                    <a:pos x="T4" y="T5"/>
                  </a:cxn>
                  <a:cxn ang="0">
                    <a:pos x="T6" y="T7"/>
                  </a:cxn>
                </a:cxnLst>
                <a:rect l="0" t="0" r="r" b="b"/>
                <a:pathLst>
                  <a:path w="7" h="19">
                    <a:moveTo>
                      <a:pt x="0" y="0"/>
                    </a:moveTo>
                    <a:lnTo>
                      <a:pt x="0" y="19"/>
                    </a:lnTo>
                    <a:lnTo>
                      <a:pt x="0" y="0"/>
                    </a:lnTo>
                    <a:lnTo>
                      <a:pt x="7"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20" name="Line 128"/>
              <p:cNvSpPr>
                <a:spLocks noChangeShapeType="1"/>
              </p:cNvSpPr>
              <p:nvPr/>
            </p:nvSpPr>
            <p:spPr bwMode="auto">
              <a:xfrm flipV="1">
                <a:off x="3981" y="2599"/>
                <a:ext cx="1" cy="4"/>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521" name="Freeform 129"/>
              <p:cNvSpPr>
                <a:spLocks/>
              </p:cNvSpPr>
              <p:nvPr/>
            </p:nvSpPr>
            <p:spPr bwMode="auto">
              <a:xfrm>
                <a:off x="3970" y="2545"/>
                <a:ext cx="2" cy="6"/>
              </a:xfrm>
              <a:custGeom>
                <a:avLst/>
                <a:gdLst>
                  <a:gd name="T0" fmla="*/ 0 w 8"/>
                  <a:gd name="T1" fmla="*/ 18 h 18"/>
                  <a:gd name="T2" fmla="*/ 8 w 8"/>
                  <a:gd name="T3" fmla="*/ 6 h 18"/>
                  <a:gd name="T4" fmla="*/ 0 w 8"/>
                  <a:gd name="T5" fmla="*/ 0 h 18"/>
                  <a:gd name="T6" fmla="*/ 0 w 8"/>
                  <a:gd name="T7" fmla="*/ 18 h 18"/>
                </a:gdLst>
                <a:ahLst/>
                <a:cxnLst>
                  <a:cxn ang="0">
                    <a:pos x="T0" y="T1"/>
                  </a:cxn>
                  <a:cxn ang="0">
                    <a:pos x="T2" y="T3"/>
                  </a:cxn>
                  <a:cxn ang="0">
                    <a:pos x="T4" y="T5"/>
                  </a:cxn>
                  <a:cxn ang="0">
                    <a:pos x="T6" y="T7"/>
                  </a:cxn>
                </a:cxnLst>
                <a:rect l="0" t="0" r="r" b="b"/>
                <a:pathLst>
                  <a:path w="8" h="18">
                    <a:moveTo>
                      <a:pt x="0" y="18"/>
                    </a:moveTo>
                    <a:lnTo>
                      <a:pt x="8" y="6"/>
                    </a:lnTo>
                    <a:lnTo>
                      <a:pt x="0" y="0"/>
                    </a:lnTo>
                    <a:lnTo>
                      <a:pt x="0" y="1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22" name="Freeform 130"/>
              <p:cNvSpPr>
                <a:spLocks/>
              </p:cNvSpPr>
              <p:nvPr/>
            </p:nvSpPr>
            <p:spPr bwMode="auto">
              <a:xfrm>
                <a:off x="3968" y="2532"/>
                <a:ext cx="2" cy="7"/>
              </a:xfrm>
              <a:custGeom>
                <a:avLst/>
                <a:gdLst>
                  <a:gd name="T0" fmla="*/ 0 w 6"/>
                  <a:gd name="T1" fmla="*/ 0 h 19"/>
                  <a:gd name="T2" fmla="*/ 0 w 6"/>
                  <a:gd name="T3" fmla="*/ 19 h 19"/>
                  <a:gd name="T4" fmla="*/ 6 w 6"/>
                  <a:gd name="T5" fmla="*/ 13 h 19"/>
                </a:gdLst>
                <a:ahLst/>
                <a:cxnLst>
                  <a:cxn ang="0">
                    <a:pos x="T0" y="T1"/>
                  </a:cxn>
                  <a:cxn ang="0">
                    <a:pos x="T2" y="T3"/>
                  </a:cxn>
                  <a:cxn ang="0">
                    <a:pos x="T4" y="T5"/>
                  </a:cxn>
                </a:cxnLst>
                <a:rect l="0" t="0" r="r" b="b"/>
                <a:pathLst>
                  <a:path w="6" h="19">
                    <a:moveTo>
                      <a:pt x="0" y="0"/>
                    </a:moveTo>
                    <a:lnTo>
                      <a:pt x="0" y="19"/>
                    </a:lnTo>
                    <a:lnTo>
                      <a:pt x="6" y="1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23" name="Freeform 131"/>
              <p:cNvSpPr>
                <a:spLocks/>
              </p:cNvSpPr>
              <p:nvPr/>
            </p:nvSpPr>
            <p:spPr bwMode="auto">
              <a:xfrm>
                <a:off x="3965" y="2513"/>
                <a:ext cx="10" cy="5"/>
              </a:xfrm>
              <a:custGeom>
                <a:avLst/>
                <a:gdLst>
                  <a:gd name="T0" fmla="*/ 0 w 28"/>
                  <a:gd name="T1" fmla="*/ 0 h 19"/>
                  <a:gd name="T2" fmla="*/ 0 w 28"/>
                  <a:gd name="T3" fmla="*/ 19 h 19"/>
                  <a:gd name="T4" fmla="*/ 28 w 28"/>
                  <a:gd name="T5" fmla="*/ 19 h 19"/>
                </a:gdLst>
                <a:ahLst/>
                <a:cxnLst>
                  <a:cxn ang="0">
                    <a:pos x="T0" y="T1"/>
                  </a:cxn>
                  <a:cxn ang="0">
                    <a:pos x="T2" y="T3"/>
                  </a:cxn>
                  <a:cxn ang="0">
                    <a:pos x="T4" y="T5"/>
                  </a:cxn>
                </a:cxnLst>
                <a:rect l="0" t="0" r="r" b="b"/>
                <a:pathLst>
                  <a:path w="28" h="19">
                    <a:moveTo>
                      <a:pt x="0" y="0"/>
                    </a:moveTo>
                    <a:lnTo>
                      <a:pt x="0" y="19"/>
                    </a:lnTo>
                    <a:lnTo>
                      <a:pt x="28" y="1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24" name="Freeform 132"/>
              <p:cNvSpPr>
                <a:spLocks/>
              </p:cNvSpPr>
              <p:nvPr/>
            </p:nvSpPr>
            <p:spPr bwMode="auto">
              <a:xfrm>
                <a:off x="3970" y="2513"/>
                <a:ext cx="5" cy="5"/>
              </a:xfrm>
              <a:custGeom>
                <a:avLst/>
                <a:gdLst>
                  <a:gd name="T0" fmla="*/ 15 w 15"/>
                  <a:gd name="T1" fmla="*/ 19 h 19"/>
                  <a:gd name="T2" fmla="*/ 8 w 15"/>
                  <a:gd name="T3" fmla="*/ 9 h 19"/>
                  <a:gd name="T4" fmla="*/ 0 w 15"/>
                  <a:gd name="T5" fmla="*/ 0 h 19"/>
                </a:gdLst>
                <a:ahLst/>
                <a:cxnLst>
                  <a:cxn ang="0">
                    <a:pos x="T0" y="T1"/>
                  </a:cxn>
                  <a:cxn ang="0">
                    <a:pos x="T2" y="T3"/>
                  </a:cxn>
                  <a:cxn ang="0">
                    <a:pos x="T4" y="T5"/>
                  </a:cxn>
                </a:cxnLst>
                <a:rect l="0" t="0" r="r" b="b"/>
                <a:pathLst>
                  <a:path w="15" h="19">
                    <a:moveTo>
                      <a:pt x="15" y="19"/>
                    </a:moveTo>
                    <a:lnTo>
                      <a:pt x="8" y="9"/>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25" name="Freeform 133"/>
              <p:cNvSpPr>
                <a:spLocks/>
              </p:cNvSpPr>
              <p:nvPr/>
            </p:nvSpPr>
            <p:spPr bwMode="auto">
              <a:xfrm>
                <a:off x="3975" y="2658"/>
                <a:ext cx="6" cy="6"/>
              </a:xfrm>
              <a:custGeom>
                <a:avLst/>
                <a:gdLst>
                  <a:gd name="T0" fmla="*/ 0 w 19"/>
                  <a:gd name="T1" fmla="*/ 0 h 20"/>
                  <a:gd name="T2" fmla="*/ 0 w 19"/>
                  <a:gd name="T3" fmla="*/ 20 h 20"/>
                  <a:gd name="T4" fmla="*/ 19 w 19"/>
                  <a:gd name="T5" fmla="*/ 14 h 20"/>
                  <a:gd name="T6" fmla="*/ 14 w 19"/>
                  <a:gd name="T7" fmla="*/ 8 h 20"/>
                  <a:gd name="T8" fmla="*/ 10 w 19"/>
                  <a:gd name="T9" fmla="*/ 4 h 20"/>
                  <a:gd name="T10" fmla="*/ 4 w 19"/>
                  <a:gd name="T11" fmla="*/ 1 h 20"/>
                  <a:gd name="T12" fmla="*/ 0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0" y="0"/>
                    </a:moveTo>
                    <a:lnTo>
                      <a:pt x="0" y="20"/>
                    </a:lnTo>
                    <a:lnTo>
                      <a:pt x="19" y="14"/>
                    </a:lnTo>
                    <a:lnTo>
                      <a:pt x="14" y="8"/>
                    </a:lnTo>
                    <a:lnTo>
                      <a:pt x="10" y="4"/>
                    </a:lnTo>
                    <a:lnTo>
                      <a:pt x="4" y="1"/>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26" name="Freeform 134"/>
              <p:cNvSpPr>
                <a:spLocks/>
              </p:cNvSpPr>
              <p:nvPr/>
            </p:nvSpPr>
            <p:spPr bwMode="auto">
              <a:xfrm>
                <a:off x="3975" y="2644"/>
                <a:ext cx="6" cy="4"/>
              </a:xfrm>
              <a:custGeom>
                <a:avLst/>
                <a:gdLst>
                  <a:gd name="T0" fmla="*/ 13 w 19"/>
                  <a:gd name="T1" fmla="*/ 12 h 12"/>
                  <a:gd name="T2" fmla="*/ 19 w 19"/>
                  <a:gd name="T3" fmla="*/ 0 h 12"/>
                  <a:gd name="T4" fmla="*/ 0 w 19"/>
                  <a:gd name="T5" fmla="*/ 0 h 12"/>
                  <a:gd name="T6" fmla="*/ 13 w 19"/>
                  <a:gd name="T7" fmla="*/ 12 h 12"/>
                </a:gdLst>
                <a:ahLst/>
                <a:cxnLst>
                  <a:cxn ang="0">
                    <a:pos x="T0" y="T1"/>
                  </a:cxn>
                  <a:cxn ang="0">
                    <a:pos x="T2" y="T3"/>
                  </a:cxn>
                  <a:cxn ang="0">
                    <a:pos x="T4" y="T5"/>
                  </a:cxn>
                  <a:cxn ang="0">
                    <a:pos x="T6" y="T7"/>
                  </a:cxn>
                </a:cxnLst>
                <a:rect l="0" t="0" r="r" b="b"/>
                <a:pathLst>
                  <a:path w="19" h="12">
                    <a:moveTo>
                      <a:pt x="13" y="12"/>
                    </a:moveTo>
                    <a:lnTo>
                      <a:pt x="19" y="0"/>
                    </a:lnTo>
                    <a:lnTo>
                      <a:pt x="0" y="0"/>
                    </a:lnTo>
                    <a:lnTo>
                      <a:pt x="13"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27" name="Freeform 135"/>
              <p:cNvSpPr>
                <a:spLocks/>
              </p:cNvSpPr>
              <p:nvPr/>
            </p:nvSpPr>
            <p:spPr bwMode="auto">
              <a:xfrm>
                <a:off x="3975" y="2637"/>
                <a:ext cx="6" cy="1"/>
              </a:xfrm>
              <a:custGeom>
                <a:avLst/>
                <a:gdLst>
                  <a:gd name="T0" fmla="*/ 0 w 19"/>
                  <a:gd name="T1" fmla="*/ 10 w 19"/>
                  <a:gd name="T2" fmla="*/ 19 w 19"/>
                  <a:gd name="T3" fmla="*/ 10 w 19"/>
                  <a:gd name="T4" fmla="*/ 0 w 19"/>
                </a:gdLst>
                <a:ahLst/>
                <a:cxnLst>
                  <a:cxn ang="0">
                    <a:pos x="T0" y="0"/>
                  </a:cxn>
                  <a:cxn ang="0">
                    <a:pos x="T1" y="0"/>
                  </a:cxn>
                  <a:cxn ang="0">
                    <a:pos x="T2" y="0"/>
                  </a:cxn>
                  <a:cxn ang="0">
                    <a:pos x="T3" y="0"/>
                  </a:cxn>
                  <a:cxn ang="0">
                    <a:pos x="T4" y="0"/>
                  </a:cxn>
                </a:cxnLst>
                <a:rect l="0" t="0" r="r" b="b"/>
                <a:pathLst>
                  <a:path w="19">
                    <a:moveTo>
                      <a:pt x="0" y="0"/>
                    </a:moveTo>
                    <a:lnTo>
                      <a:pt x="10" y="0"/>
                    </a:lnTo>
                    <a:lnTo>
                      <a:pt x="19" y="0"/>
                    </a:lnTo>
                    <a:lnTo>
                      <a:pt x="10"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28" name="Rectangle 136"/>
              <p:cNvSpPr>
                <a:spLocks noChangeArrowheads="1"/>
              </p:cNvSpPr>
              <p:nvPr/>
            </p:nvSpPr>
            <p:spPr bwMode="auto">
              <a:xfrm>
                <a:off x="3975" y="2632"/>
                <a:ext cx="8" cy="2"/>
              </a:xfrm>
              <a:prstGeom prst="rect">
                <a:avLst/>
              </a:prstGeom>
              <a:grpFill/>
              <a:ln w="9525">
                <a:solidFill>
                  <a:srgbClr val="FFFFFF"/>
                </a:solidFill>
                <a:miter lim="800000"/>
                <a:headEnd/>
                <a:tailEnd/>
              </a:ln>
            </p:spPr>
            <p:txBody>
              <a:bodyPr/>
              <a:lstStyle/>
              <a:p>
                <a:endParaRPr lang="en-GB" sz="1350">
                  <a:solidFill>
                    <a:srgbClr val="000000"/>
                  </a:solidFill>
                </a:endParaRPr>
              </a:p>
            </p:txBody>
          </p:sp>
          <p:sp>
            <p:nvSpPr>
              <p:cNvPr id="529" name="Line 137"/>
              <p:cNvSpPr>
                <a:spLocks noChangeShapeType="1"/>
              </p:cNvSpPr>
              <p:nvPr/>
            </p:nvSpPr>
            <p:spPr bwMode="auto">
              <a:xfrm flipV="1">
                <a:off x="3972" y="2595"/>
                <a:ext cx="5" cy="4"/>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530" name="Freeform 138"/>
              <p:cNvSpPr>
                <a:spLocks/>
              </p:cNvSpPr>
              <p:nvPr/>
            </p:nvSpPr>
            <p:spPr bwMode="auto">
              <a:xfrm>
                <a:off x="3975" y="2595"/>
                <a:ext cx="2" cy="1"/>
              </a:xfrm>
              <a:custGeom>
                <a:avLst/>
                <a:gdLst>
                  <a:gd name="T0" fmla="*/ 6 w 6"/>
                  <a:gd name="T1" fmla="*/ 0 h 3"/>
                  <a:gd name="T2" fmla="*/ 5 w 6"/>
                  <a:gd name="T3" fmla="*/ 1 h 3"/>
                  <a:gd name="T4" fmla="*/ 3 w 6"/>
                  <a:gd name="T5" fmla="*/ 2 h 3"/>
                  <a:gd name="T6" fmla="*/ 1 w 6"/>
                  <a:gd name="T7" fmla="*/ 3 h 3"/>
                  <a:gd name="T8" fmla="*/ 0 w 6"/>
                  <a:gd name="T9" fmla="*/ 2 h 3"/>
                  <a:gd name="T10" fmla="*/ 0 w 6"/>
                  <a:gd name="T11" fmla="*/ 2 h 3"/>
                  <a:gd name="T12" fmla="*/ 0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0"/>
                    </a:moveTo>
                    <a:lnTo>
                      <a:pt x="5" y="1"/>
                    </a:lnTo>
                    <a:lnTo>
                      <a:pt x="3" y="2"/>
                    </a:lnTo>
                    <a:lnTo>
                      <a:pt x="1" y="3"/>
                    </a:lnTo>
                    <a:lnTo>
                      <a:pt x="0" y="2"/>
                    </a:lnTo>
                    <a:lnTo>
                      <a:pt x="0" y="2"/>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31" name="Freeform 139"/>
              <p:cNvSpPr>
                <a:spLocks/>
              </p:cNvSpPr>
              <p:nvPr/>
            </p:nvSpPr>
            <p:spPr bwMode="auto">
              <a:xfrm>
                <a:off x="3981" y="2555"/>
                <a:ext cx="5" cy="8"/>
              </a:xfrm>
              <a:custGeom>
                <a:avLst/>
                <a:gdLst>
                  <a:gd name="T0" fmla="*/ 14 w 14"/>
                  <a:gd name="T1" fmla="*/ 0 h 24"/>
                  <a:gd name="T2" fmla="*/ 13 w 14"/>
                  <a:gd name="T3" fmla="*/ 5 h 24"/>
                  <a:gd name="T4" fmla="*/ 9 w 14"/>
                  <a:gd name="T5" fmla="*/ 12 h 24"/>
                  <a:gd name="T6" fmla="*/ 5 w 14"/>
                  <a:gd name="T7" fmla="*/ 19 h 24"/>
                  <a:gd name="T8" fmla="*/ 0 w 14"/>
                  <a:gd name="T9" fmla="*/ 24 h 24"/>
                  <a:gd name="T10" fmla="*/ 0 w 14"/>
                  <a:gd name="T11" fmla="*/ 16 h 24"/>
                  <a:gd name="T12" fmla="*/ 0 w 14"/>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14" h="24">
                    <a:moveTo>
                      <a:pt x="14" y="0"/>
                    </a:moveTo>
                    <a:lnTo>
                      <a:pt x="13" y="5"/>
                    </a:lnTo>
                    <a:lnTo>
                      <a:pt x="9" y="12"/>
                    </a:lnTo>
                    <a:lnTo>
                      <a:pt x="5" y="19"/>
                    </a:lnTo>
                    <a:lnTo>
                      <a:pt x="0" y="24"/>
                    </a:lnTo>
                    <a:lnTo>
                      <a:pt x="0" y="16"/>
                    </a:lnTo>
                    <a:lnTo>
                      <a:pt x="0"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32" name="Line 140"/>
              <p:cNvSpPr>
                <a:spLocks noChangeShapeType="1"/>
              </p:cNvSpPr>
              <p:nvPr/>
            </p:nvSpPr>
            <p:spPr bwMode="auto">
              <a:xfrm>
                <a:off x="3981" y="2559"/>
                <a:ext cx="2" cy="1"/>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533" name="Freeform 141"/>
              <p:cNvSpPr>
                <a:spLocks/>
              </p:cNvSpPr>
              <p:nvPr/>
            </p:nvSpPr>
            <p:spPr bwMode="auto">
              <a:xfrm>
                <a:off x="3977" y="2572"/>
                <a:ext cx="4" cy="3"/>
              </a:xfrm>
              <a:custGeom>
                <a:avLst/>
                <a:gdLst>
                  <a:gd name="T0" fmla="*/ 13 w 13"/>
                  <a:gd name="T1" fmla="*/ 12 h 12"/>
                  <a:gd name="T2" fmla="*/ 0 w 13"/>
                  <a:gd name="T3" fmla="*/ 0 h 12"/>
                  <a:gd name="T4" fmla="*/ 13 w 13"/>
                  <a:gd name="T5" fmla="*/ 12 h 12"/>
                </a:gdLst>
                <a:ahLst/>
                <a:cxnLst>
                  <a:cxn ang="0">
                    <a:pos x="T0" y="T1"/>
                  </a:cxn>
                  <a:cxn ang="0">
                    <a:pos x="T2" y="T3"/>
                  </a:cxn>
                  <a:cxn ang="0">
                    <a:pos x="T4" y="T5"/>
                  </a:cxn>
                </a:cxnLst>
                <a:rect l="0" t="0" r="r" b="b"/>
                <a:pathLst>
                  <a:path w="13" h="12">
                    <a:moveTo>
                      <a:pt x="13" y="12"/>
                    </a:moveTo>
                    <a:lnTo>
                      <a:pt x="0" y="0"/>
                    </a:lnTo>
                    <a:lnTo>
                      <a:pt x="13"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34" name="Freeform 142"/>
              <p:cNvSpPr>
                <a:spLocks/>
              </p:cNvSpPr>
              <p:nvPr/>
            </p:nvSpPr>
            <p:spPr bwMode="auto">
              <a:xfrm>
                <a:off x="3981" y="2585"/>
                <a:ext cx="2" cy="6"/>
              </a:xfrm>
              <a:custGeom>
                <a:avLst/>
                <a:gdLst>
                  <a:gd name="T0" fmla="*/ 0 w 7"/>
                  <a:gd name="T1" fmla="*/ 0 h 19"/>
                  <a:gd name="T2" fmla="*/ 0 w 7"/>
                  <a:gd name="T3" fmla="*/ 19 h 19"/>
                  <a:gd name="T4" fmla="*/ 0 w 7"/>
                  <a:gd name="T5" fmla="*/ 0 h 19"/>
                  <a:gd name="T6" fmla="*/ 7 w 7"/>
                  <a:gd name="T7" fmla="*/ 0 h 19"/>
                </a:gdLst>
                <a:ahLst/>
                <a:cxnLst>
                  <a:cxn ang="0">
                    <a:pos x="T0" y="T1"/>
                  </a:cxn>
                  <a:cxn ang="0">
                    <a:pos x="T2" y="T3"/>
                  </a:cxn>
                  <a:cxn ang="0">
                    <a:pos x="T4" y="T5"/>
                  </a:cxn>
                  <a:cxn ang="0">
                    <a:pos x="T6" y="T7"/>
                  </a:cxn>
                </a:cxnLst>
                <a:rect l="0" t="0" r="r" b="b"/>
                <a:pathLst>
                  <a:path w="7" h="19">
                    <a:moveTo>
                      <a:pt x="0" y="0"/>
                    </a:moveTo>
                    <a:lnTo>
                      <a:pt x="0" y="19"/>
                    </a:lnTo>
                    <a:lnTo>
                      <a:pt x="0" y="0"/>
                    </a:lnTo>
                    <a:lnTo>
                      <a:pt x="7"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35" name="Line 143"/>
              <p:cNvSpPr>
                <a:spLocks noChangeShapeType="1"/>
              </p:cNvSpPr>
              <p:nvPr/>
            </p:nvSpPr>
            <p:spPr bwMode="auto">
              <a:xfrm flipV="1">
                <a:off x="3981" y="2599"/>
                <a:ext cx="1" cy="4"/>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536" name="Freeform 144"/>
              <p:cNvSpPr>
                <a:spLocks/>
              </p:cNvSpPr>
              <p:nvPr/>
            </p:nvSpPr>
            <p:spPr bwMode="auto">
              <a:xfrm>
                <a:off x="3970" y="2545"/>
                <a:ext cx="2" cy="6"/>
              </a:xfrm>
              <a:custGeom>
                <a:avLst/>
                <a:gdLst>
                  <a:gd name="T0" fmla="*/ 0 w 8"/>
                  <a:gd name="T1" fmla="*/ 18 h 18"/>
                  <a:gd name="T2" fmla="*/ 8 w 8"/>
                  <a:gd name="T3" fmla="*/ 6 h 18"/>
                  <a:gd name="T4" fmla="*/ 0 w 8"/>
                  <a:gd name="T5" fmla="*/ 0 h 18"/>
                  <a:gd name="T6" fmla="*/ 0 w 8"/>
                  <a:gd name="T7" fmla="*/ 18 h 18"/>
                </a:gdLst>
                <a:ahLst/>
                <a:cxnLst>
                  <a:cxn ang="0">
                    <a:pos x="T0" y="T1"/>
                  </a:cxn>
                  <a:cxn ang="0">
                    <a:pos x="T2" y="T3"/>
                  </a:cxn>
                  <a:cxn ang="0">
                    <a:pos x="T4" y="T5"/>
                  </a:cxn>
                  <a:cxn ang="0">
                    <a:pos x="T6" y="T7"/>
                  </a:cxn>
                </a:cxnLst>
                <a:rect l="0" t="0" r="r" b="b"/>
                <a:pathLst>
                  <a:path w="8" h="18">
                    <a:moveTo>
                      <a:pt x="0" y="18"/>
                    </a:moveTo>
                    <a:lnTo>
                      <a:pt x="8" y="6"/>
                    </a:lnTo>
                    <a:lnTo>
                      <a:pt x="0" y="0"/>
                    </a:lnTo>
                    <a:lnTo>
                      <a:pt x="0" y="1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37" name="Freeform 145"/>
              <p:cNvSpPr>
                <a:spLocks/>
              </p:cNvSpPr>
              <p:nvPr/>
            </p:nvSpPr>
            <p:spPr bwMode="auto">
              <a:xfrm>
                <a:off x="3968" y="2532"/>
                <a:ext cx="2" cy="7"/>
              </a:xfrm>
              <a:custGeom>
                <a:avLst/>
                <a:gdLst>
                  <a:gd name="T0" fmla="*/ 0 w 6"/>
                  <a:gd name="T1" fmla="*/ 0 h 19"/>
                  <a:gd name="T2" fmla="*/ 0 w 6"/>
                  <a:gd name="T3" fmla="*/ 19 h 19"/>
                  <a:gd name="T4" fmla="*/ 6 w 6"/>
                  <a:gd name="T5" fmla="*/ 13 h 19"/>
                </a:gdLst>
                <a:ahLst/>
                <a:cxnLst>
                  <a:cxn ang="0">
                    <a:pos x="T0" y="T1"/>
                  </a:cxn>
                  <a:cxn ang="0">
                    <a:pos x="T2" y="T3"/>
                  </a:cxn>
                  <a:cxn ang="0">
                    <a:pos x="T4" y="T5"/>
                  </a:cxn>
                </a:cxnLst>
                <a:rect l="0" t="0" r="r" b="b"/>
                <a:pathLst>
                  <a:path w="6" h="19">
                    <a:moveTo>
                      <a:pt x="0" y="0"/>
                    </a:moveTo>
                    <a:lnTo>
                      <a:pt x="0" y="19"/>
                    </a:lnTo>
                    <a:lnTo>
                      <a:pt x="6" y="1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38" name="Freeform 146"/>
              <p:cNvSpPr>
                <a:spLocks/>
              </p:cNvSpPr>
              <p:nvPr/>
            </p:nvSpPr>
            <p:spPr bwMode="auto">
              <a:xfrm>
                <a:off x="3965" y="2513"/>
                <a:ext cx="10" cy="5"/>
              </a:xfrm>
              <a:custGeom>
                <a:avLst/>
                <a:gdLst>
                  <a:gd name="T0" fmla="*/ 0 w 28"/>
                  <a:gd name="T1" fmla="*/ 0 h 19"/>
                  <a:gd name="T2" fmla="*/ 0 w 28"/>
                  <a:gd name="T3" fmla="*/ 19 h 19"/>
                  <a:gd name="T4" fmla="*/ 28 w 28"/>
                  <a:gd name="T5" fmla="*/ 19 h 19"/>
                </a:gdLst>
                <a:ahLst/>
                <a:cxnLst>
                  <a:cxn ang="0">
                    <a:pos x="T0" y="T1"/>
                  </a:cxn>
                  <a:cxn ang="0">
                    <a:pos x="T2" y="T3"/>
                  </a:cxn>
                  <a:cxn ang="0">
                    <a:pos x="T4" y="T5"/>
                  </a:cxn>
                </a:cxnLst>
                <a:rect l="0" t="0" r="r" b="b"/>
                <a:pathLst>
                  <a:path w="28" h="19">
                    <a:moveTo>
                      <a:pt x="0" y="0"/>
                    </a:moveTo>
                    <a:lnTo>
                      <a:pt x="0" y="19"/>
                    </a:lnTo>
                    <a:lnTo>
                      <a:pt x="28" y="1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39" name="Freeform 147"/>
              <p:cNvSpPr>
                <a:spLocks/>
              </p:cNvSpPr>
              <p:nvPr/>
            </p:nvSpPr>
            <p:spPr bwMode="auto">
              <a:xfrm>
                <a:off x="3970" y="2513"/>
                <a:ext cx="5" cy="5"/>
              </a:xfrm>
              <a:custGeom>
                <a:avLst/>
                <a:gdLst>
                  <a:gd name="T0" fmla="*/ 15 w 15"/>
                  <a:gd name="T1" fmla="*/ 19 h 19"/>
                  <a:gd name="T2" fmla="*/ 8 w 15"/>
                  <a:gd name="T3" fmla="*/ 9 h 19"/>
                  <a:gd name="T4" fmla="*/ 0 w 15"/>
                  <a:gd name="T5" fmla="*/ 0 h 19"/>
                </a:gdLst>
                <a:ahLst/>
                <a:cxnLst>
                  <a:cxn ang="0">
                    <a:pos x="T0" y="T1"/>
                  </a:cxn>
                  <a:cxn ang="0">
                    <a:pos x="T2" y="T3"/>
                  </a:cxn>
                  <a:cxn ang="0">
                    <a:pos x="T4" y="T5"/>
                  </a:cxn>
                </a:cxnLst>
                <a:rect l="0" t="0" r="r" b="b"/>
                <a:pathLst>
                  <a:path w="15" h="19">
                    <a:moveTo>
                      <a:pt x="15" y="19"/>
                    </a:moveTo>
                    <a:lnTo>
                      <a:pt x="8" y="9"/>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40" name="Freeform 148"/>
              <p:cNvSpPr>
                <a:spLocks/>
              </p:cNvSpPr>
              <p:nvPr/>
            </p:nvSpPr>
            <p:spPr bwMode="auto">
              <a:xfrm>
                <a:off x="3950" y="2430"/>
                <a:ext cx="7" cy="6"/>
              </a:xfrm>
              <a:custGeom>
                <a:avLst/>
                <a:gdLst>
                  <a:gd name="T0" fmla="*/ 13 w 20"/>
                  <a:gd name="T1" fmla="*/ 18 h 18"/>
                  <a:gd name="T2" fmla="*/ 20 w 20"/>
                  <a:gd name="T3" fmla="*/ 0 h 18"/>
                  <a:gd name="T4" fmla="*/ 0 w 20"/>
                  <a:gd name="T5" fmla="*/ 0 h 18"/>
                  <a:gd name="T6" fmla="*/ 13 w 20"/>
                  <a:gd name="T7" fmla="*/ 18 h 18"/>
                </a:gdLst>
                <a:ahLst/>
                <a:cxnLst>
                  <a:cxn ang="0">
                    <a:pos x="T0" y="T1"/>
                  </a:cxn>
                  <a:cxn ang="0">
                    <a:pos x="T2" y="T3"/>
                  </a:cxn>
                  <a:cxn ang="0">
                    <a:pos x="T4" y="T5"/>
                  </a:cxn>
                  <a:cxn ang="0">
                    <a:pos x="T6" y="T7"/>
                  </a:cxn>
                </a:cxnLst>
                <a:rect l="0" t="0" r="r" b="b"/>
                <a:pathLst>
                  <a:path w="20" h="18">
                    <a:moveTo>
                      <a:pt x="13" y="18"/>
                    </a:moveTo>
                    <a:lnTo>
                      <a:pt x="20" y="0"/>
                    </a:lnTo>
                    <a:lnTo>
                      <a:pt x="0" y="0"/>
                    </a:lnTo>
                    <a:lnTo>
                      <a:pt x="13" y="1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grpSp>
          <p:nvGrpSpPr>
            <p:cNvPr id="109" name="Group 149"/>
            <p:cNvGrpSpPr>
              <a:grpSpLocks/>
            </p:cNvGrpSpPr>
            <p:nvPr>
              <p:custDataLst>
                <p:tags r:id="rId89"/>
              </p:custDataLst>
            </p:nvPr>
          </p:nvGrpSpPr>
          <p:grpSpPr bwMode="auto">
            <a:xfrm>
              <a:off x="8194874" y="4546645"/>
              <a:ext cx="185738" cy="214313"/>
              <a:chOff x="5486" y="2743"/>
              <a:chExt cx="137" cy="132"/>
            </a:xfrm>
            <a:grpFill/>
          </p:grpSpPr>
          <p:sp>
            <p:nvSpPr>
              <p:cNvPr id="501" name="Freeform 150"/>
              <p:cNvSpPr>
                <a:spLocks/>
              </p:cNvSpPr>
              <p:nvPr/>
            </p:nvSpPr>
            <p:spPr bwMode="auto">
              <a:xfrm>
                <a:off x="5595" y="2806"/>
                <a:ext cx="13" cy="28"/>
              </a:xfrm>
              <a:custGeom>
                <a:avLst/>
                <a:gdLst>
                  <a:gd name="T0" fmla="*/ 0 w 40"/>
                  <a:gd name="T1" fmla="*/ 31 h 87"/>
                  <a:gd name="T2" fmla="*/ 0 w 40"/>
                  <a:gd name="T3" fmla="*/ 42 h 87"/>
                  <a:gd name="T4" fmla="*/ 2 w 40"/>
                  <a:gd name="T5" fmla="*/ 51 h 87"/>
                  <a:gd name="T6" fmla="*/ 5 w 40"/>
                  <a:gd name="T7" fmla="*/ 59 h 87"/>
                  <a:gd name="T8" fmla="*/ 10 w 40"/>
                  <a:gd name="T9" fmla="*/ 66 h 87"/>
                  <a:gd name="T10" fmla="*/ 15 w 40"/>
                  <a:gd name="T11" fmla="*/ 72 h 87"/>
                  <a:gd name="T12" fmla="*/ 22 w 40"/>
                  <a:gd name="T13" fmla="*/ 77 h 87"/>
                  <a:gd name="T14" fmla="*/ 31 w 40"/>
                  <a:gd name="T15" fmla="*/ 82 h 87"/>
                  <a:gd name="T16" fmla="*/ 40 w 40"/>
                  <a:gd name="T17" fmla="*/ 87 h 87"/>
                  <a:gd name="T18" fmla="*/ 35 w 40"/>
                  <a:gd name="T19" fmla="*/ 82 h 87"/>
                  <a:gd name="T20" fmla="*/ 32 w 40"/>
                  <a:gd name="T21" fmla="*/ 77 h 87"/>
                  <a:gd name="T22" fmla="*/ 29 w 40"/>
                  <a:gd name="T23" fmla="*/ 71 h 87"/>
                  <a:gd name="T24" fmla="*/ 26 w 40"/>
                  <a:gd name="T25" fmla="*/ 65 h 87"/>
                  <a:gd name="T26" fmla="*/ 22 w 40"/>
                  <a:gd name="T27" fmla="*/ 52 h 87"/>
                  <a:gd name="T28" fmla="*/ 20 w 40"/>
                  <a:gd name="T29" fmla="*/ 39 h 87"/>
                  <a:gd name="T30" fmla="*/ 18 w 40"/>
                  <a:gd name="T31" fmla="*/ 27 h 87"/>
                  <a:gd name="T32" fmla="*/ 13 w 40"/>
                  <a:gd name="T33" fmla="*/ 16 h 87"/>
                  <a:gd name="T34" fmla="*/ 11 w 40"/>
                  <a:gd name="T35" fmla="*/ 11 h 87"/>
                  <a:gd name="T36" fmla="*/ 8 w 40"/>
                  <a:gd name="T37" fmla="*/ 6 h 87"/>
                  <a:gd name="T38" fmla="*/ 4 w 40"/>
                  <a:gd name="T39" fmla="*/ 3 h 87"/>
                  <a:gd name="T40" fmla="*/ 0 w 40"/>
                  <a:gd name="T41" fmla="*/ 0 h 87"/>
                  <a:gd name="T42" fmla="*/ 0 w 40"/>
                  <a:gd name="T43" fmla="*/ 9 h 87"/>
                  <a:gd name="T44" fmla="*/ 0 w 40"/>
                  <a:gd name="T45" fmla="*/ 16 h 87"/>
                  <a:gd name="T46" fmla="*/ 0 w 40"/>
                  <a:gd name="T47" fmla="*/ 23 h 87"/>
                  <a:gd name="T48" fmla="*/ 0 w 40"/>
                  <a:gd name="T49" fmla="*/ 3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87">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02" name="Freeform 151"/>
              <p:cNvSpPr>
                <a:spLocks/>
              </p:cNvSpPr>
              <p:nvPr/>
            </p:nvSpPr>
            <p:spPr bwMode="auto">
              <a:xfrm>
                <a:off x="5603" y="2842"/>
                <a:ext cx="20" cy="12"/>
              </a:xfrm>
              <a:custGeom>
                <a:avLst/>
                <a:gdLst>
                  <a:gd name="T0" fmla="*/ 0 w 61"/>
                  <a:gd name="T1" fmla="*/ 31 h 37"/>
                  <a:gd name="T2" fmla="*/ 19 w 61"/>
                  <a:gd name="T3" fmla="*/ 32 h 37"/>
                  <a:gd name="T4" fmla="*/ 35 w 61"/>
                  <a:gd name="T5" fmla="*/ 34 h 37"/>
                  <a:gd name="T6" fmla="*/ 49 w 61"/>
                  <a:gd name="T7" fmla="*/ 36 h 37"/>
                  <a:gd name="T8" fmla="*/ 61 w 61"/>
                  <a:gd name="T9" fmla="*/ 37 h 37"/>
                  <a:gd name="T10" fmla="*/ 55 w 61"/>
                  <a:gd name="T11" fmla="*/ 29 h 37"/>
                  <a:gd name="T12" fmla="*/ 49 w 61"/>
                  <a:gd name="T13" fmla="*/ 22 h 37"/>
                  <a:gd name="T14" fmla="*/ 42 w 61"/>
                  <a:gd name="T15" fmla="*/ 17 h 37"/>
                  <a:gd name="T16" fmla="*/ 35 w 61"/>
                  <a:gd name="T17" fmla="*/ 12 h 37"/>
                  <a:gd name="T18" fmla="*/ 28 w 61"/>
                  <a:gd name="T19" fmla="*/ 9 h 37"/>
                  <a:gd name="T20" fmla="*/ 19 w 61"/>
                  <a:gd name="T21" fmla="*/ 5 h 37"/>
                  <a:gd name="T22" fmla="*/ 10 w 61"/>
                  <a:gd name="T23" fmla="*/ 2 h 37"/>
                  <a:gd name="T24" fmla="*/ 0 w 61"/>
                  <a:gd name="T25" fmla="*/ 0 h 37"/>
                  <a:gd name="T26" fmla="*/ 0 w 61"/>
                  <a:gd name="T27"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37">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03" name="Freeform 152"/>
              <p:cNvSpPr>
                <a:spLocks/>
              </p:cNvSpPr>
              <p:nvPr/>
            </p:nvSpPr>
            <p:spPr bwMode="auto">
              <a:xfrm>
                <a:off x="5568" y="2865"/>
                <a:ext cx="13" cy="10"/>
              </a:xfrm>
              <a:custGeom>
                <a:avLst/>
                <a:gdLst>
                  <a:gd name="T0" fmla="*/ 40 w 40"/>
                  <a:gd name="T1" fmla="*/ 30 h 30"/>
                  <a:gd name="T2" fmla="*/ 33 w 40"/>
                  <a:gd name="T3" fmla="*/ 28 h 30"/>
                  <a:gd name="T4" fmla="*/ 26 w 40"/>
                  <a:gd name="T5" fmla="*/ 25 h 30"/>
                  <a:gd name="T6" fmla="*/ 21 w 40"/>
                  <a:gd name="T7" fmla="*/ 22 h 30"/>
                  <a:gd name="T8" fmla="*/ 15 w 40"/>
                  <a:gd name="T9" fmla="*/ 19 h 30"/>
                  <a:gd name="T10" fmla="*/ 11 w 40"/>
                  <a:gd name="T11" fmla="*/ 16 h 30"/>
                  <a:gd name="T12" fmla="*/ 6 w 40"/>
                  <a:gd name="T13" fmla="*/ 11 h 30"/>
                  <a:gd name="T14" fmla="*/ 3 w 40"/>
                  <a:gd name="T15" fmla="*/ 6 h 30"/>
                  <a:gd name="T16" fmla="*/ 0 w 40"/>
                  <a:gd name="T17" fmla="*/ 0 h 30"/>
                  <a:gd name="T18" fmla="*/ 8 w 40"/>
                  <a:gd name="T19" fmla="*/ 2 h 30"/>
                  <a:gd name="T20" fmla="*/ 15 w 40"/>
                  <a:gd name="T21" fmla="*/ 6 h 30"/>
                  <a:gd name="T22" fmla="*/ 22 w 40"/>
                  <a:gd name="T23" fmla="*/ 10 h 30"/>
                  <a:gd name="T24" fmla="*/ 27 w 40"/>
                  <a:gd name="T25" fmla="*/ 15 h 30"/>
                  <a:gd name="T26" fmla="*/ 33 w 40"/>
                  <a:gd name="T27" fmla="*/ 19 h 30"/>
                  <a:gd name="T28" fmla="*/ 36 w 40"/>
                  <a:gd name="T29" fmla="*/ 23 h 30"/>
                  <a:gd name="T30" fmla="*/ 39 w 40"/>
                  <a:gd name="T31" fmla="*/ 27 h 30"/>
                  <a:gd name="T32" fmla="*/ 40 w 40"/>
                  <a:gd name="T33"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3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04" name="Freeform 153"/>
              <p:cNvSpPr>
                <a:spLocks/>
              </p:cNvSpPr>
              <p:nvPr/>
            </p:nvSpPr>
            <p:spPr bwMode="auto">
              <a:xfrm>
                <a:off x="5515" y="2789"/>
                <a:ext cx="24" cy="26"/>
              </a:xfrm>
              <a:custGeom>
                <a:avLst/>
                <a:gdLst>
                  <a:gd name="T0" fmla="*/ 74 w 74"/>
                  <a:gd name="T1" fmla="*/ 80 h 80"/>
                  <a:gd name="T2" fmla="*/ 72 w 74"/>
                  <a:gd name="T3" fmla="*/ 73 h 80"/>
                  <a:gd name="T4" fmla="*/ 71 w 74"/>
                  <a:gd name="T5" fmla="*/ 66 h 80"/>
                  <a:gd name="T6" fmla="*/ 69 w 74"/>
                  <a:gd name="T7" fmla="*/ 60 h 80"/>
                  <a:gd name="T8" fmla="*/ 66 w 74"/>
                  <a:gd name="T9" fmla="*/ 53 h 80"/>
                  <a:gd name="T10" fmla="*/ 58 w 74"/>
                  <a:gd name="T11" fmla="*/ 42 h 80"/>
                  <a:gd name="T12" fmla="*/ 48 w 74"/>
                  <a:gd name="T13" fmla="*/ 33 h 80"/>
                  <a:gd name="T14" fmla="*/ 38 w 74"/>
                  <a:gd name="T15" fmla="*/ 25 h 80"/>
                  <a:gd name="T16" fmla="*/ 29 w 74"/>
                  <a:gd name="T17" fmla="*/ 17 h 80"/>
                  <a:gd name="T18" fmla="*/ 20 w 74"/>
                  <a:gd name="T19" fmla="*/ 9 h 80"/>
                  <a:gd name="T20" fmla="*/ 13 w 74"/>
                  <a:gd name="T21" fmla="*/ 0 h 80"/>
                  <a:gd name="T22" fmla="*/ 9 w 74"/>
                  <a:gd name="T23" fmla="*/ 5 h 80"/>
                  <a:gd name="T24" fmla="*/ 4 w 74"/>
                  <a:gd name="T25" fmla="*/ 10 h 80"/>
                  <a:gd name="T26" fmla="*/ 1 w 74"/>
                  <a:gd name="T27" fmla="*/ 14 h 80"/>
                  <a:gd name="T28" fmla="*/ 0 w 74"/>
                  <a:gd name="T29" fmla="*/ 19 h 80"/>
                  <a:gd name="T30" fmla="*/ 0 w 74"/>
                  <a:gd name="T31" fmla="*/ 25 h 80"/>
                  <a:gd name="T32" fmla="*/ 2 w 74"/>
                  <a:gd name="T33" fmla="*/ 30 h 80"/>
                  <a:gd name="T34" fmla="*/ 4 w 74"/>
                  <a:gd name="T35" fmla="*/ 36 h 80"/>
                  <a:gd name="T36" fmla="*/ 7 w 74"/>
                  <a:gd name="T37" fmla="*/ 41 h 80"/>
                  <a:gd name="T38" fmla="*/ 10 w 74"/>
                  <a:gd name="T39" fmla="*/ 46 h 80"/>
                  <a:gd name="T40" fmla="*/ 14 w 74"/>
                  <a:gd name="T41" fmla="*/ 51 h 80"/>
                  <a:gd name="T42" fmla="*/ 19 w 74"/>
                  <a:gd name="T43" fmla="*/ 56 h 80"/>
                  <a:gd name="T44" fmla="*/ 24 w 74"/>
                  <a:gd name="T45" fmla="*/ 61 h 80"/>
                  <a:gd name="T46" fmla="*/ 30 w 74"/>
                  <a:gd name="T47" fmla="*/ 66 h 80"/>
                  <a:gd name="T48" fmla="*/ 35 w 74"/>
                  <a:gd name="T49" fmla="*/ 69 h 80"/>
                  <a:gd name="T50" fmla="*/ 42 w 74"/>
                  <a:gd name="T51" fmla="*/ 72 h 80"/>
                  <a:gd name="T52" fmla="*/ 47 w 74"/>
                  <a:gd name="T53" fmla="*/ 75 h 80"/>
                  <a:gd name="T54" fmla="*/ 54 w 74"/>
                  <a:gd name="T55" fmla="*/ 77 h 80"/>
                  <a:gd name="T56" fmla="*/ 60 w 74"/>
                  <a:gd name="T57" fmla="*/ 79 h 80"/>
                  <a:gd name="T58" fmla="*/ 67 w 74"/>
                  <a:gd name="T59" fmla="*/ 80 h 80"/>
                  <a:gd name="T60" fmla="*/ 74 w 74"/>
                  <a:gd name="T6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 h="8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05" name="Freeform 154"/>
              <p:cNvSpPr>
                <a:spLocks/>
              </p:cNvSpPr>
              <p:nvPr/>
            </p:nvSpPr>
            <p:spPr bwMode="auto">
              <a:xfrm>
                <a:off x="5555" y="2785"/>
                <a:ext cx="26" cy="27"/>
              </a:xfrm>
              <a:custGeom>
                <a:avLst/>
                <a:gdLst>
                  <a:gd name="T0" fmla="*/ 52 w 86"/>
                  <a:gd name="T1" fmla="*/ 80 h 80"/>
                  <a:gd name="T2" fmla="*/ 86 w 86"/>
                  <a:gd name="T3" fmla="*/ 80 h 80"/>
                  <a:gd name="T4" fmla="*/ 86 w 86"/>
                  <a:gd name="T5" fmla="*/ 61 h 80"/>
                  <a:gd name="T6" fmla="*/ 79 w 86"/>
                  <a:gd name="T7" fmla="*/ 59 h 80"/>
                  <a:gd name="T8" fmla="*/ 72 w 86"/>
                  <a:gd name="T9" fmla="*/ 56 h 80"/>
                  <a:gd name="T10" fmla="*/ 67 w 86"/>
                  <a:gd name="T11" fmla="*/ 53 h 80"/>
                  <a:gd name="T12" fmla="*/ 61 w 86"/>
                  <a:gd name="T13" fmla="*/ 49 h 80"/>
                  <a:gd name="T14" fmla="*/ 51 w 86"/>
                  <a:gd name="T15" fmla="*/ 41 h 80"/>
                  <a:gd name="T16" fmla="*/ 43 w 86"/>
                  <a:gd name="T17" fmla="*/ 33 h 80"/>
                  <a:gd name="T18" fmla="*/ 34 w 86"/>
                  <a:gd name="T19" fmla="*/ 25 h 80"/>
                  <a:gd name="T20" fmla="*/ 24 w 86"/>
                  <a:gd name="T21" fmla="*/ 16 h 80"/>
                  <a:gd name="T22" fmla="*/ 13 w 86"/>
                  <a:gd name="T23" fmla="*/ 7 h 80"/>
                  <a:gd name="T24" fmla="*/ 0 w 86"/>
                  <a:gd name="T25" fmla="*/ 0 h 80"/>
                  <a:gd name="T26" fmla="*/ 1 w 86"/>
                  <a:gd name="T27" fmla="*/ 8 h 80"/>
                  <a:gd name="T28" fmla="*/ 5 w 86"/>
                  <a:gd name="T29" fmla="*/ 20 h 80"/>
                  <a:gd name="T30" fmla="*/ 11 w 86"/>
                  <a:gd name="T31" fmla="*/ 32 h 80"/>
                  <a:gd name="T32" fmla="*/ 18 w 86"/>
                  <a:gd name="T33" fmla="*/ 44 h 80"/>
                  <a:gd name="T34" fmla="*/ 27 w 86"/>
                  <a:gd name="T35" fmla="*/ 57 h 80"/>
                  <a:gd name="T36" fmla="*/ 36 w 86"/>
                  <a:gd name="T37" fmla="*/ 67 h 80"/>
                  <a:gd name="T38" fmla="*/ 40 w 86"/>
                  <a:gd name="T39" fmla="*/ 72 h 80"/>
                  <a:gd name="T40" fmla="*/ 45 w 86"/>
                  <a:gd name="T41" fmla="*/ 76 h 80"/>
                  <a:gd name="T42" fmla="*/ 49 w 86"/>
                  <a:gd name="T43" fmla="*/ 79 h 80"/>
                  <a:gd name="T44" fmla="*/ 52 w 86"/>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8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06" name="Freeform 155"/>
              <p:cNvSpPr>
                <a:spLocks/>
              </p:cNvSpPr>
              <p:nvPr/>
            </p:nvSpPr>
            <p:spPr bwMode="auto">
              <a:xfrm>
                <a:off x="5570" y="2825"/>
                <a:ext cx="25" cy="11"/>
              </a:xfrm>
              <a:custGeom>
                <a:avLst/>
                <a:gdLst>
                  <a:gd name="T0" fmla="*/ 0 w 74"/>
                  <a:gd name="T1" fmla="*/ 7 h 31"/>
                  <a:gd name="T2" fmla="*/ 3 w 74"/>
                  <a:gd name="T3" fmla="*/ 11 h 31"/>
                  <a:gd name="T4" fmla="*/ 5 w 74"/>
                  <a:gd name="T5" fmla="*/ 15 h 31"/>
                  <a:gd name="T6" fmla="*/ 9 w 74"/>
                  <a:gd name="T7" fmla="*/ 18 h 31"/>
                  <a:gd name="T8" fmla="*/ 14 w 74"/>
                  <a:gd name="T9" fmla="*/ 21 h 31"/>
                  <a:gd name="T10" fmla="*/ 18 w 74"/>
                  <a:gd name="T11" fmla="*/ 24 h 31"/>
                  <a:gd name="T12" fmla="*/ 23 w 74"/>
                  <a:gd name="T13" fmla="*/ 26 h 31"/>
                  <a:gd name="T14" fmla="*/ 29 w 74"/>
                  <a:gd name="T15" fmla="*/ 28 h 31"/>
                  <a:gd name="T16" fmla="*/ 34 w 74"/>
                  <a:gd name="T17" fmla="*/ 29 h 31"/>
                  <a:gd name="T18" fmla="*/ 47 w 74"/>
                  <a:gd name="T19" fmla="*/ 31 h 31"/>
                  <a:gd name="T20" fmla="*/ 58 w 74"/>
                  <a:gd name="T21" fmla="*/ 31 h 31"/>
                  <a:gd name="T22" fmla="*/ 63 w 74"/>
                  <a:gd name="T23" fmla="*/ 30 h 31"/>
                  <a:gd name="T24" fmla="*/ 67 w 74"/>
                  <a:gd name="T25" fmla="*/ 29 h 31"/>
                  <a:gd name="T26" fmla="*/ 71 w 74"/>
                  <a:gd name="T27" fmla="*/ 27 h 31"/>
                  <a:gd name="T28" fmla="*/ 74 w 74"/>
                  <a:gd name="T29" fmla="*/ 25 h 31"/>
                  <a:gd name="T30" fmla="*/ 64 w 74"/>
                  <a:gd name="T31" fmla="*/ 18 h 31"/>
                  <a:gd name="T32" fmla="*/ 55 w 74"/>
                  <a:gd name="T33" fmla="*/ 13 h 31"/>
                  <a:gd name="T34" fmla="*/ 51 w 74"/>
                  <a:gd name="T35" fmla="*/ 10 h 31"/>
                  <a:gd name="T36" fmla="*/ 47 w 74"/>
                  <a:gd name="T37" fmla="*/ 8 h 31"/>
                  <a:gd name="T38" fmla="*/ 43 w 74"/>
                  <a:gd name="T39" fmla="*/ 5 h 31"/>
                  <a:gd name="T40" fmla="*/ 41 w 74"/>
                  <a:gd name="T41" fmla="*/ 0 h 31"/>
                  <a:gd name="T42" fmla="*/ 33 w 74"/>
                  <a:gd name="T43" fmla="*/ 1 h 31"/>
                  <a:gd name="T44" fmla="*/ 28 w 74"/>
                  <a:gd name="T45" fmla="*/ 1 h 31"/>
                  <a:gd name="T46" fmla="*/ 22 w 74"/>
                  <a:gd name="T47" fmla="*/ 1 h 31"/>
                  <a:gd name="T48" fmla="*/ 18 w 74"/>
                  <a:gd name="T49" fmla="*/ 0 h 31"/>
                  <a:gd name="T50" fmla="*/ 14 w 74"/>
                  <a:gd name="T51" fmla="*/ 0 h 31"/>
                  <a:gd name="T52" fmla="*/ 10 w 74"/>
                  <a:gd name="T53" fmla="*/ 0 h 31"/>
                  <a:gd name="T54" fmla="*/ 6 w 74"/>
                  <a:gd name="T55" fmla="*/ 3 h 31"/>
                  <a:gd name="T56" fmla="*/ 0 w 74"/>
                  <a:gd name="T57"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 h="31">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07" name="Freeform 156"/>
              <p:cNvSpPr>
                <a:spLocks/>
              </p:cNvSpPr>
              <p:nvPr/>
            </p:nvSpPr>
            <p:spPr bwMode="auto">
              <a:xfrm>
                <a:off x="5562" y="2819"/>
                <a:ext cx="6" cy="1"/>
              </a:xfrm>
              <a:custGeom>
                <a:avLst/>
                <a:gdLst>
                  <a:gd name="T0" fmla="*/ 20 w 20"/>
                  <a:gd name="T1" fmla="*/ 0 w 20"/>
                  <a:gd name="T2" fmla="*/ 10 w 20"/>
                  <a:gd name="T3" fmla="*/ 20 w 20"/>
                </a:gdLst>
                <a:ahLst/>
                <a:cxnLst>
                  <a:cxn ang="0">
                    <a:pos x="T0" y="0"/>
                  </a:cxn>
                  <a:cxn ang="0">
                    <a:pos x="T1" y="0"/>
                  </a:cxn>
                  <a:cxn ang="0">
                    <a:pos x="T2" y="0"/>
                  </a:cxn>
                  <a:cxn ang="0">
                    <a:pos x="T3" y="0"/>
                  </a:cxn>
                </a:cxnLst>
                <a:rect l="0" t="0" r="r" b="b"/>
                <a:pathLst>
                  <a:path w="20">
                    <a:moveTo>
                      <a:pt x="20" y="0"/>
                    </a:moveTo>
                    <a:lnTo>
                      <a:pt x="0" y="0"/>
                    </a:lnTo>
                    <a:lnTo>
                      <a:pt x="10" y="0"/>
                    </a:lnTo>
                    <a:lnTo>
                      <a:pt x="2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08" name="Freeform 157"/>
              <p:cNvSpPr>
                <a:spLocks/>
              </p:cNvSpPr>
              <p:nvPr/>
            </p:nvSpPr>
            <p:spPr bwMode="auto">
              <a:xfrm>
                <a:off x="5509" y="2769"/>
                <a:ext cx="32" cy="21"/>
              </a:xfrm>
              <a:custGeom>
                <a:avLst/>
                <a:gdLst>
                  <a:gd name="T0" fmla="*/ 7 w 100"/>
                  <a:gd name="T1" fmla="*/ 25 h 65"/>
                  <a:gd name="T2" fmla="*/ 35 w 100"/>
                  <a:gd name="T3" fmla="*/ 40 h 65"/>
                  <a:gd name="T4" fmla="*/ 61 w 100"/>
                  <a:gd name="T5" fmla="*/ 55 h 65"/>
                  <a:gd name="T6" fmla="*/ 72 w 100"/>
                  <a:gd name="T7" fmla="*/ 60 h 65"/>
                  <a:gd name="T8" fmla="*/ 83 w 100"/>
                  <a:gd name="T9" fmla="*/ 65 h 65"/>
                  <a:gd name="T10" fmla="*/ 87 w 100"/>
                  <a:gd name="T11" fmla="*/ 65 h 65"/>
                  <a:gd name="T12" fmla="*/ 91 w 100"/>
                  <a:gd name="T13" fmla="*/ 65 h 65"/>
                  <a:gd name="T14" fmla="*/ 96 w 100"/>
                  <a:gd name="T15" fmla="*/ 65 h 65"/>
                  <a:gd name="T16" fmla="*/ 100 w 100"/>
                  <a:gd name="T17" fmla="*/ 62 h 65"/>
                  <a:gd name="T18" fmla="*/ 94 w 100"/>
                  <a:gd name="T19" fmla="*/ 60 h 65"/>
                  <a:gd name="T20" fmla="*/ 88 w 100"/>
                  <a:gd name="T21" fmla="*/ 56 h 65"/>
                  <a:gd name="T22" fmla="*/ 83 w 100"/>
                  <a:gd name="T23" fmla="*/ 52 h 65"/>
                  <a:gd name="T24" fmla="*/ 78 w 100"/>
                  <a:gd name="T25" fmla="*/ 46 h 65"/>
                  <a:gd name="T26" fmla="*/ 67 w 100"/>
                  <a:gd name="T27" fmla="*/ 34 h 65"/>
                  <a:gd name="T28" fmla="*/ 57 w 100"/>
                  <a:gd name="T29" fmla="*/ 21 h 65"/>
                  <a:gd name="T30" fmla="*/ 52 w 100"/>
                  <a:gd name="T31" fmla="*/ 15 h 65"/>
                  <a:gd name="T32" fmla="*/ 46 w 100"/>
                  <a:gd name="T33" fmla="*/ 10 h 65"/>
                  <a:gd name="T34" fmla="*/ 40 w 100"/>
                  <a:gd name="T35" fmla="*/ 4 h 65"/>
                  <a:gd name="T36" fmla="*/ 33 w 100"/>
                  <a:gd name="T37" fmla="*/ 1 h 65"/>
                  <a:gd name="T38" fmla="*/ 27 w 100"/>
                  <a:gd name="T39" fmla="*/ 0 h 65"/>
                  <a:gd name="T40" fmla="*/ 18 w 100"/>
                  <a:gd name="T41" fmla="*/ 0 h 65"/>
                  <a:gd name="T42" fmla="*/ 10 w 100"/>
                  <a:gd name="T43" fmla="*/ 2 h 65"/>
                  <a:gd name="T44" fmla="*/ 0 w 100"/>
                  <a:gd name="T45" fmla="*/ 6 h 65"/>
                  <a:gd name="T46" fmla="*/ 7 w 100"/>
                  <a:gd name="T4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 h="65">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09" name="Freeform 158"/>
              <p:cNvSpPr>
                <a:spLocks/>
              </p:cNvSpPr>
              <p:nvPr/>
            </p:nvSpPr>
            <p:spPr bwMode="auto">
              <a:xfrm>
                <a:off x="5486" y="2743"/>
                <a:ext cx="24" cy="34"/>
              </a:xfrm>
              <a:custGeom>
                <a:avLst/>
                <a:gdLst>
                  <a:gd name="T0" fmla="*/ 72 w 79"/>
                  <a:gd name="T1" fmla="*/ 85 h 104"/>
                  <a:gd name="T2" fmla="*/ 56 w 79"/>
                  <a:gd name="T3" fmla="*/ 61 h 104"/>
                  <a:gd name="T4" fmla="*/ 43 w 79"/>
                  <a:gd name="T5" fmla="*/ 41 h 104"/>
                  <a:gd name="T6" fmla="*/ 29 w 79"/>
                  <a:gd name="T7" fmla="*/ 20 h 104"/>
                  <a:gd name="T8" fmla="*/ 12 w 79"/>
                  <a:gd name="T9" fmla="*/ 0 h 104"/>
                  <a:gd name="T10" fmla="*/ 6 w 79"/>
                  <a:gd name="T11" fmla="*/ 16 h 104"/>
                  <a:gd name="T12" fmla="*/ 2 w 79"/>
                  <a:gd name="T13" fmla="*/ 33 h 104"/>
                  <a:gd name="T14" fmla="*/ 0 w 79"/>
                  <a:gd name="T15" fmla="*/ 40 h 104"/>
                  <a:gd name="T16" fmla="*/ 0 w 79"/>
                  <a:gd name="T17" fmla="*/ 48 h 104"/>
                  <a:gd name="T18" fmla="*/ 0 w 79"/>
                  <a:gd name="T19" fmla="*/ 55 h 104"/>
                  <a:gd name="T20" fmla="*/ 0 w 79"/>
                  <a:gd name="T21" fmla="*/ 62 h 104"/>
                  <a:gd name="T22" fmla="*/ 1 w 79"/>
                  <a:gd name="T23" fmla="*/ 68 h 104"/>
                  <a:gd name="T24" fmla="*/ 3 w 79"/>
                  <a:gd name="T25" fmla="*/ 74 h 104"/>
                  <a:gd name="T26" fmla="*/ 6 w 79"/>
                  <a:gd name="T27" fmla="*/ 79 h 104"/>
                  <a:gd name="T28" fmla="*/ 10 w 79"/>
                  <a:gd name="T29" fmla="*/ 83 h 104"/>
                  <a:gd name="T30" fmla="*/ 14 w 79"/>
                  <a:gd name="T31" fmla="*/ 88 h 104"/>
                  <a:gd name="T32" fmla="*/ 20 w 79"/>
                  <a:gd name="T33" fmla="*/ 90 h 104"/>
                  <a:gd name="T34" fmla="*/ 25 w 79"/>
                  <a:gd name="T35" fmla="*/ 92 h 104"/>
                  <a:gd name="T36" fmla="*/ 33 w 79"/>
                  <a:gd name="T37" fmla="*/ 92 h 104"/>
                  <a:gd name="T38" fmla="*/ 43 w 79"/>
                  <a:gd name="T39" fmla="*/ 93 h 104"/>
                  <a:gd name="T40" fmla="*/ 54 w 79"/>
                  <a:gd name="T41" fmla="*/ 96 h 104"/>
                  <a:gd name="T42" fmla="*/ 65 w 79"/>
                  <a:gd name="T43" fmla="*/ 100 h 104"/>
                  <a:gd name="T44" fmla="*/ 79 w 79"/>
                  <a:gd name="T45" fmla="*/ 104 h 104"/>
                  <a:gd name="T46" fmla="*/ 72 w 79"/>
                  <a:gd name="T47"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9" h="104">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sp>
          <p:nvSpPr>
            <p:cNvPr id="110" name="Freeform 159"/>
            <p:cNvSpPr>
              <a:spLocks/>
            </p:cNvSpPr>
            <p:nvPr>
              <p:custDataLst>
                <p:tags r:id="rId90"/>
              </p:custDataLst>
            </p:nvPr>
          </p:nvSpPr>
          <p:spPr bwMode="auto">
            <a:xfrm>
              <a:off x="4540454" y="4284708"/>
              <a:ext cx="11113" cy="55562"/>
            </a:xfrm>
            <a:custGeom>
              <a:avLst/>
              <a:gdLst>
                <a:gd name="T0" fmla="*/ 27 w 27"/>
                <a:gd name="T1" fmla="*/ 0 h 19"/>
                <a:gd name="T2" fmla="*/ 27 w 27"/>
                <a:gd name="T3" fmla="*/ 12 h 19"/>
                <a:gd name="T4" fmla="*/ 27 w 27"/>
                <a:gd name="T5" fmla="*/ 19 h 19"/>
                <a:gd name="T6" fmla="*/ 9 w 27"/>
                <a:gd name="T7" fmla="*/ 19 h 19"/>
                <a:gd name="T8" fmla="*/ 0 w 27"/>
                <a:gd name="T9" fmla="*/ 19 h 19"/>
                <a:gd name="T10" fmla="*/ 9 w 27"/>
                <a:gd name="T11" fmla="*/ 12 h 19"/>
                <a:gd name="T12" fmla="*/ 27 w 27"/>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27" y="0"/>
                  </a:moveTo>
                  <a:lnTo>
                    <a:pt x="27" y="12"/>
                  </a:lnTo>
                  <a:lnTo>
                    <a:pt x="27" y="19"/>
                  </a:lnTo>
                  <a:lnTo>
                    <a:pt x="9" y="19"/>
                  </a:lnTo>
                  <a:lnTo>
                    <a:pt x="0" y="19"/>
                  </a:lnTo>
                  <a:lnTo>
                    <a:pt x="9" y="12"/>
                  </a:lnTo>
                  <a:lnTo>
                    <a:pt x="27"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11" name="Freeform 160"/>
            <p:cNvSpPr>
              <a:spLocks/>
            </p:cNvSpPr>
            <p:nvPr>
              <p:custDataLst>
                <p:tags r:id="rId91"/>
              </p:custDataLst>
            </p:nvPr>
          </p:nvSpPr>
          <p:spPr bwMode="auto">
            <a:xfrm>
              <a:off x="4464254" y="4424408"/>
              <a:ext cx="14288" cy="57150"/>
            </a:xfrm>
            <a:custGeom>
              <a:avLst/>
              <a:gdLst>
                <a:gd name="T0" fmla="*/ 0 w 39"/>
                <a:gd name="T1" fmla="*/ 0 h 35"/>
                <a:gd name="T2" fmla="*/ 39 w 39"/>
                <a:gd name="T3" fmla="*/ 0 h 35"/>
                <a:gd name="T4" fmla="*/ 36 w 39"/>
                <a:gd name="T5" fmla="*/ 9 h 35"/>
                <a:gd name="T6" fmla="*/ 33 w 39"/>
                <a:gd name="T7" fmla="*/ 19 h 35"/>
                <a:gd name="T8" fmla="*/ 27 w 39"/>
                <a:gd name="T9" fmla="*/ 28 h 35"/>
                <a:gd name="T10" fmla="*/ 22 w 39"/>
                <a:gd name="T11" fmla="*/ 34 h 35"/>
                <a:gd name="T12" fmla="*/ 19 w 39"/>
                <a:gd name="T13" fmla="*/ 35 h 35"/>
                <a:gd name="T14" fmla="*/ 16 w 39"/>
                <a:gd name="T15" fmla="*/ 35 h 35"/>
                <a:gd name="T16" fmla="*/ 13 w 39"/>
                <a:gd name="T17" fmla="*/ 34 h 35"/>
                <a:gd name="T18" fmla="*/ 11 w 39"/>
                <a:gd name="T19" fmla="*/ 31 h 35"/>
                <a:gd name="T20" fmla="*/ 7 w 39"/>
                <a:gd name="T21" fmla="*/ 26 h 35"/>
                <a:gd name="T22" fmla="*/ 5 w 39"/>
                <a:gd name="T23" fmla="*/ 20 h 35"/>
                <a:gd name="T24" fmla="*/ 2 w 39"/>
                <a:gd name="T25" fmla="*/ 11 h 35"/>
                <a:gd name="T26" fmla="*/ 0 w 39"/>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35">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12" name="Freeform 161"/>
            <p:cNvSpPr>
              <a:spLocks/>
            </p:cNvSpPr>
            <p:nvPr>
              <p:custDataLst>
                <p:tags r:id="rId92"/>
              </p:custDataLst>
            </p:nvPr>
          </p:nvSpPr>
          <p:spPr bwMode="auto">
            <a:xfrm>
              <a:off x="6262887" y="2751184"/>
              <a:ext cx="728662" cy="331787"/>
            </a:xfrm>
            <a:custGeom>
              <a:avLst/>
              <a:gdLst>
                <a:gd name="T0" fmla="*/ 32 w 1688"/>
                <a:gd name="T1" fmla="*/ 216 h 630"/>
                <a:gd name="T2" fmla="*/ 86 w 1688"/>
                <a:gd name="T3" fmla="*/ 249 h 630"/>
                <a:gd name="T4" fmla="*/ 155 w 1688"/>
                <a:gd name="T5" fmla="*/ 264 h 630"/>
                <a:gd name="T6" fmla="*/ 191 w 1688"/>
                <a:gd name="T7" fmla="*/ 281 h 630"/>
                <a:gd name="T8" fmla="*/ 238 w 1688"/>
                <a:gd name="T9" fmla="*/ 331 h 630"/>
                <a:gd name="T10" fmla="*/ 253 w 1688"/>
                <a:gd name="T11" fmla="*/ 349 h 630"/>
                <a:gd name="T12" fmla="*/ 254 w 1688"/>
                <a:gd name="T13" fmla="*/ 386 h 630"/>
                <a:gd name="T14" fmla="*/ 273 w 1688"/>
                <a:gd name="T15" fmla="*/ 408 h 630"/>
                <a:gd name="T16" fmla="*/ 341 w 1688"/>
                <a:gd name="T17" fmla="*/ 416 h 630"/>
                <a:gd name="T18" fmla="*/ 463 w 1688"/>
                <a:gd name="T19" fmla="*/ 452 h 630"/>
                <a:gd name="T20" fmla="*/ 546 w 1688"/>
                <a:gd name="T21" fmla="*/ 469 h 630"/>
                <a:gd name="T22" fmla="*/ 575 w 1688"/>
                <a:gd name="T23" fmla="*/ 510 h 630"/>
                <a:gd name="T24" fmla="*/ 622 w 1688"/>
                <a:gd name="T25" fmla="*/ 542 h 630"/>
                <a:gd name="T26" fmla="*/ 670 w 1688"/>
                <a:gd name="T27" fmla="*/ 555 h 630"/>
                <a:gd name="T28" fmla="*/ 917 w 1688"/>
                <a:gd name="T29" fmla="*/ 576 h 630"/>
                <a:gd name="T30" fmla="*/ 1037 w 1688"/>
                <a:gd name="T31" fmla="*/ 614 h 630"/>
                <a:gd name="T32" fmla="*/ 1117 w 1688"/>
                <a:gd name="T33" fmla="*/ 630 h 630"/>
                <a:gd name="T34" fmla="*/ 1157 w 1688"/>
                <a:gd name="T35" fmla="*/ 613 h 630"/>
                <a:gd name="T36" fmla="*/ 1344 w 1688"/>
                <a:gd name="T37" fmla="*/ 564 h 630"/>
                <a:gd name="T38" fmla="*/ 1395 w 1688"/>
                <a:gd name="T39" fmla="*/ 510 h 630"/>
                <a:gd name="T40" fmla="*/ 1403 w 1688"/>
                <a:gd name="T41" fmla="*/ 483 h 630"/>
                <a:gd name="T42" fmla="*/ 1386 w 1688"/>
                <a:gd name="T43" fmla="*/ 455 h 630"/>
                <a:gd name="T44" fmla="*/ 1370 w 1688"/>
                <a:gd name="T45" fmla="*/ 415 h 630"/>
                <a:gd name="T46" fmla="*/ 1499 w 1688"/>
                <a:gd name="T47" fmla="*/ 394 h 630"/>
                <a:gd name="T48" fmla="*/ 1594 w 1688"/>
                <a:gd name="T49" fmla="*/ 343 h 630"/>
                <a:gd name="T50" fmla="*/ 1651 w 1688"/>
                <a:gd name="T51" fmla="*/ 325 h 630"/>
                <a:gd name="T52" fmla="*/ 1688 w 1688"/>
                <a:gd name="T53" fmla="*/ 297 h 630"/>
                <a:gd name="T54" fmla="*/ 1656 w 1688"/>
                <a:gd name="T55" fmla="*/ 279 h 630"/>
                <a:gd name="T56" fmla="*/ 1619 w 1688"/>
                <a:gd name="T57" fmla="*/ 252 h 630"/>
                <a:gd name="T58" fmla="*/ 1583 w 1688"/>
                <a:gd name="T59" fmla="*/ 248 h 630"/>
                <a:gd name="T60" fmla="*/ 1553 w 1688"/>
                <a:gd name="T61" fmla="*/ 258 h 630"/>
                <a:gd name="T62" fmla="*/ 1497 w 1688"/>
                <a:gd name="T63" fmla="*/ 256 h 630"/>
                <a:gd name="T64" fmla="*/ 1457 w 1688"/>
                <a:gd name="T65" fmla="*/ 235 h 630"/>
                <a:gd name="T66" fmla="*/ 1434 w 1688"/>
                <a:gd name="T67" fmla="*/ 187 h 630"/>
                <a:gd name="T68" fmla="*/ 1367 w 1688"/>
                <a:gd name="T69" fmla="*/ 124 h 630"/>
                <a:gd name="T70" fmla="*/ 1286 w 1688"/>
                <a:gd name="T71" fmla="*/ 120 h 630"/>
                <a:gd name="T72" fmla="*/ 1260 w 1688"/>
                <a:gd name="T73" fmla="*/ 147 h 630"/>
                <a:gd name="T74" fmla="*/ 1236 w 1688"/>
                <a:gd name="T75" fmla="*/ 165 h 630"/>
                <a:gd name="T76" fmla="*/ 1168 w 1688"/>
                <a:gd name="T77" fmla="*/ 167 h 630"/>
                <a:gd name="T78" fmla="*/ 1044 w 1688"/>
                <a:gd name="T79" fmla="*/ 167 h 630"/>
                <a:gd name="T80" fmla="*/ 986 w 1688"/>
                <a:gd name="T81" fmla="*/ 140 h 630"/>
                <a:gd name="T82" fmla="*/ 922 w 1688"/>
                <a:gd name="T83" fmla="*/ 108 h 630"/>
                <a:gd name="T84" fmla="*/ 852 w 1688"/>
                <a:gd name="T85" fmla="*/ 100 h 630"/>
                <a:gd name="T86" fmla="*/ 801 w 1688"/>
                <a:gd name="T87" fmla="*/ 114 h 630"/>
                <a:gd name="T88" fmla="*/ 740 w 1688"/>
                <a:gd name="T89" fmla="*/ 116 h 630"/>
                <a:gd name="T90" fmla="*/ 692 w 1688"/>
                <a:gd name="T91" fmla="*/ 101 h 630"/>
                <a:gd name="T92" fmla="*/ 662 w 1688"/>
                <a:gd name="T93" fmla="*/ 68 h 630"/>
                <a:gd name="T94" fmla="*/ 446 w 1688"/>
                <a:gd name="T95" fmla="*/ 7 h 630"/>
                <a:gd name="T96" fmla="*/ 446 w 1688"/>
                <a:gd name="T97" fmla="*/ 44 h 630"/>
                <a:gd name="T98" fmla="*/ 471 w 1688"/>
                <a:gd name="T99" fmla="*/ 79 h 630"/>
                <a:gd name="T100" fmla="*/ 490 w 1688"/>
                <a:gd name="T101" fmla="*/ 106 h 630"/>
                <a:gd name="T102" fmla="*/ 307 w 1688"/>
                <a:gd name="T103" fmla="*/ 122 h 630"/>
                <a:gd name="T104" fmla="*/ 294 w 1688"/>
                <a:gd name="T105" fmla="*/ 87 h 630"/>
                <a:gd name="T106" fmla="*/ 225 w 1688"/>
                <a:gd name="T107" fmla="*/ 97 h 630"/>
                <a:gd name="T108" fmla="*/ 185 w 1688"/>
                <a:gd name="T109" fmla="*/ 88 h 630"/>
                <a:gd name="T110" fmla="*/ 138 w 1688"/>
                <a:gd name="T111" fmla="*/ 97 h 630"/>
                <a:gd name="T112" fmla="*/ 68 w 1688"/>
                <a:gd name="T113" fmla="*/ 143 h 630"/>
                <a:gd name="T114" fmla="*/ 31 w 1688"/>
                <a:gd name="T115" fmla="*/ 151 h 630"/>
                <a:gd name="T116" fmla="*/ 4 w 1688"/>
                <a:gd name="T117" fmla="*/ 169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8" h="63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13" name="Freeform 162"/>
            <p:cNvSpPr>
              <a:spLocks/>
            </p:cNvSpPr>
            <p:nvPr>
              <p:custDataLst>
                <p:tags r:id="rId93"/>
              </p:custDataLst>
            </p:nvPr>
          </p:nvSpPr>
          <p:spPr bwMode="auto">
            <a:xfrm>
              <a:off x="2589412" y="4718096"/>
              <a:ext cx="328612" cy="415925"/>
            </a:xfrm>
            <a:custGeom>
              <a:avLst/>
              <a:gdLst>
                <a:gd name="T0" fmla="*/ 26 w 758"/>
                <a:gd name="T1" fmla="*/ 80 h 795"/>
                <a:gd name="T2" fmla="*/ 49 w 758"/>
                <a:gd name="T3" fmla="*/ 88 h 795"/>
                <a:gd name="T4" fmla="*/ 72 w 758"/>
                <a:gd name="T5" fmla="*/ 108 h 795"/>
                <a:gd name="T6" fmla="*/ 88 w 758"/>
                <a:gd name="T7" fmla="*/ 134 h 795"/>
                <a:gd name="T8" fmla="*/ 93 w 758"/>
                <a:gd name="T9" fmla="*/ 169 h 795"/>
                <a:gd name="T10" fmla="*/ 84 w 758"/>
                <a:gd name="T11" fmla="*/ 186 h 795"/>
                <a:gd name="T12" fmla="*/ 81 w 758"/>
                <a:gd name="T13" fmla="*/ 205 h 795"/>
                <a:gd name="T14" fmla="*/ 88 w 758"/>
                <a:gd name="T15" fmla="*/ 240 h 795"/>
                <a:gd name="T16" fmla="*/ 95 w 758"/>
                <a:gd name="T17" fmla="*/ 278 h 795"/>
                <a:gd name="T18" fmla="*/ 83 w 758"/>
                <a:gd name="T19" fmla="*/ 308 h 795"/>
                <a:gd name="T20" fmla="*/ 81 w 758"/>
                <a:gd name="T21" fmla="*/ 352 h 795"/>
                <a:gd name="T22" fmla="*/ 93 w 758"/>
                <a:gd name="T23" fmla="*/ 390 h 795"/>
                <a:gd name="T24" fmla="*/ 99 w 758"/>
                <a:gd name="T25" fmla="*/ 415 h 795"/>
                <a:gd name="T26" fmla="*/ 78 w 758"/>
                <a:gd name="T27" fmla="*/ 457 h 795"/>
                <a:gd name="T28" fmla="*/ 113 w 758"/>
                <a:gd name="T29" fmla="*/ 529 h 795"/>
                <a:gd name="T30" fmla="*/ 138 w 758"/>
                <a:gd name="T31" fmla="*/ 577 h 795"/>
                <a:gd name="T32" fmla="*/ 146 w 758"/>
                <a:gd name="T33" fmla="*/ 622 h 795"/>
                <a:gd name="T34" fmla="*/ 152 w 758"/>
                <a:gd name="T35" fmla="*/ 659 h 795"/>
                <a:gd name="T36" fmla="*/ 187 w 758"/>
                <a:gd name="T37" fmla="*/ 738 h 795"/>
                <a:gd name="T38" fmla="*/ 214 w 758"/>
                <a:gd name="T39" fmla="*/ 782 h 795"/>
                <a:gd name="T40" fmla="*/ 230 w 758"/>
                <a:gd name="T41" fmla="*/ 794 h 795"/>
                <a:gd name="T42" fmla="*/ 251 w 758"/>
                <a:gd name="T43" fmla="*/ 790 h 795"/>
                <a:gd name="T44" fmla="*/ 289 w 758"/>
                <a:gd name="T45" fmla="*/ 761 h 795"/>
                <a:gd name="T46" fmla="*/ 324 w 758"/>
                <a:gd name="T47" fmla="*/ 746 h 795"/>
                <a:gd name="T48" fmla="*/ 355 w 758"/>
                <a:gd name="T49" fmla="*/ 748 h 795"/>
                <a:gd name="T50" fmla="*/ 388 w 758"/>
                <a:gd name="T51" fmla="*/ 770 h 795"/>
                <a:gd name="T52" fmla="*/ 418 w 758"/>
                <a:gd name="T53" fmla="*/ 780 h 795"/>
                <a:gd name="T54" fmla="*/ 437 w 758"/>
                <a:gd name="T55" fmla="*/ 758 h 795"/>
                <a:gd name="T56" fmla="*/ 478 w 758"/>
                <a:gd name="T57" fmla="*/ 745 h 795"/>
                <a:gd name="T58" fmla="*/ 525 w 758"/>
                <a:gd name="T59" fmla="*/ 622 h 795"/>
                <a:gd name="T60" fmla="*/ 539 w 758"/>
                <a:gd name="T61" fmla="*/ 600 h 795"/>
                <a:gd name="T62" fmla="*/ 575 w 758"/>
                <a:gd name="T63" fmla="*/ 584 h 795"/>
                <a:gd name="T64" fmla="*/ 665 w 758"/>
                <a:gd name="T65" fmla="*/ 573 h 795"/>
                <a:gd name="T66" fmla="*/ 687 w 758"/>
                <a:gd name="T67" fmla="*/ 579 h 795"/>
                <a:gd name="T68" fmla="*/ 704 w 758"/>
                <a:gd name="T69" fmla="*/ 585 h 795"/>
                <a:gd name="T70" fmla="*/ 744 w 758"/>
                <a:gd name="T71" fmla="*/ 573 h 795"/>
                <a:gd name="T72" fmla="*/ 757 w 758"/>
                <a:gd name="T73" fmla="*/ 541 h 795"/>
                <a:gd name="T74" fmla="*/ 752 w 758"/>
                <a:gd name="T75" fmla="*/ 499 h 795"/>
                <a:gd name="T76" fmla="*/ 726 w 758"/>
                <a:gd name="T77" fmla="*/ 462 h 795"/>
                <a:gd name="T78" fmla="*/ 710 w 758"/>
                <a:gd name="T79" fmla="*/ 435 h 795"/>
                <a:gd name="T80" fmla="*/ 671 w 758"/>
                <a:gd name="T81" fmla="*/ 401 h 795"/>
                <a:gd name="T82" fmla="*/ 633 w 758"/>
                <a:gd name="T83" fmla="*/ 399 h 795"/>
                <a:gd name="T84" fmla="*/ 605 w 758"/>
                <a:gd name="T85" fmla="*/ 378 h 795"/>
                <a:gd name="T86" fmla="*/ 590 w 758"/>
                <a:gd name="T87" fmla="*/ 349 h 795"/>
                <a:gd name="T88" fmla="*/ 585 w 758"/>
                <a:gd name="T89" fmla="*/ 311 h 795"/>
                <a:gd name="T90" fmla="*/ 583 w 758"/>
                <a:gd name="T91" fmla="*/ 269 h 795"/>
                <a:gd name="T92" fmla="*/ 560 w 758"/>
                <a:gd name="T93" fmla="*/ 242 h 795"/>
                <a:gd name="T94" fmla="*/ 503 w 758"/>
                <a:gd name="T95" fmla="*/ 205 h 795"/>
                <a:gd name="T96" fmla="*/ 440 w 758"/>
                <a:gd name="T97" fmla="*/ 178 h 795"/>
                <a:gd name="T98" fmla="*/ 392 w 758"/>
                <a:gd name="T99" fmla="*/ 167 h 795"/>
                <a:gd name="T100" fmla="*/ 359 w 758"/>
                <a:gd name="T101" fmla="*/ 161 h 795"/>
                <a:gd name="T102" fmla="*/ 330 w 758"/>
                <a:gd name="T103" fmla="*/ 145 h 795"/>
                <a:gd name="T104" fmla="*/ 307 w 758"/>
                <a:gd name="T105" fmla="*/ 122 h 795"/>
                <a:gd name="T106" fmla="*/ 292 w 758"/>
                <a:gd name="T107" fmla="*/ 92 h 795"/>
                <a:gd name="T108" fmla="*/ 279 w 758"/>
                <a:gd name="T109" fmla="*/ 19 h 795"/>
                <a:gd name="T110" fmla="*/ 261 w 758"/>
                <a:gd name="T111" fmla="*/ 3 h 795"/>
                <a:gd name="T112" fmla="*/ 227 w 758"/>
                <a:gd name="T113" fmla="*/ 3 h 795"/>
                <a:gd name="T114" fmla="*/ 173 w 758"/>
                <a:gd name="T115" fmla="*/ 30 h 795"/>
                <a:gd name="T116" fmla="*/ 119 w 758"/>
                <a:gd name="T117" fmla="*/ 66 h 795"/>
                <a:gd name="T118" fmla="*/ 0 w 758"/>
                <a:gd name="T119" fmla="*/ 80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8" h="795">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114" name="Freeform 163"/>
            <p:cNvSpPr>
              <a:spLocks/>
            </p:cNvSpPr>
            <p:nvPr>
              <p:custDataLst>
                <p:tags r:id="rId94"/>
              </p:custDataLst>
            </p:nvPr>
          </p:nvSpPr>
          <p:spPr bwMode="auto">
            <a:xfrm>
              <a:off x="2803729" y="4148183"/>
              <a:ext cx="119063" cy="215900"/>
            </a:xfrm>
            <a:custGeom>
              <a:avLst/>
              <a:gdLst>
                <a:gd name="T0" fmla="*/ 225 w 273"/>
                <a:gd name="T1" fmla="*/ 140 h 414"/>
                <a:gd name="T2" fmla="*/ 213 w 273"/>
                <a:gd name="T3" fmla="*/ 133 h 414"/>
                <a:gd name="T4" fmla="*/ 201 w 273"/>
                <a:gd name="T5" fmla="*/ 121 h 414"/>
                <a:gd name="T6" fmla="*/ 190 w 273"/>
                <a:gd name="T7" fmla="*/ 105 h 414"/>
                <a:gd name="T8" fmla="*/ 183 w 273"/>
                <a:gd name="T9" fmla="*/ 96 h 414"/>
                <a:gd name="T10" fmla="*/ 176 w 273"/>
                <a:gd name="T11" fmla="*/ 93 h 414"/>
                <a:gd name="T12" fmla="*/ 167 w 273"/>
                <a:gd name="T13" fmla="*/ 94 h 414"/>
                <a:gd name="T14" fmla="*/ 161 w 273"/>
                <a:gd name="T15" fmla="*/ 101 h 414"/>
                <a:gd name="T16" fmla="*/ 153 w 273"/>
                <a:gd name="T17" fmla="*/ 86 h 414"/>
                <a:gd name="T18" fmla="*/ 142 w 273"/>
                <a:gd name="T19" fmla="*/ 54 h 414"/>
                <a:gd name="T20" fmla="*/ 132 w 273"/>
                <a:gd name="T21" fmla="*/ 36 h 414"/>
                <a:gd name="T22" fmla="*/ 123 w 273"/>
                <a:gd name="T23" fmla="*/ 25 h 414"/>
                <a:gd name="T24" fmla="*/ 111 w 273"/>
                <a:gd name="T25" fmla="*/ 14 h 414"/>
                <a:gd name="T26" fmla="*/ 96 w 273"/>
                <a:gd name="T27" fmla="*/ 5 h 414"/>
                <a:gd name="T28" fmla="*/ 80 w 273"/>
                <a:gd name="T29" fmla="*/ 7 h 414"/>
                <a:gd name="T30" fmla="*/ 69 w 273"/>
                <a:gd name="T31" fmla="*/ 19 h 414"/>
                <a:gd name="T32" fmla="*/ 63 w 273"/>
                <a:gd name="T33" fmla="*/ 25 h 414"/>
                <a:gd name="T34" fmla="*/ 57 w 273"/>
                <a:gd name="T35" fmla="*/ 32 h 414"/>
                <a:gd name="T36" fmla="*/ 56 w 273"/>
                <a:gd name="T37" fmla="*/ 42 h 414"/>
                <a:gd name="T38" fmla="*/ 58 w 273"/>
                <a:gd name="T39" fmla="*/ 59 h 414"/>
                <a:gd name="T40" fmla="*/ 52 w 273"/>
                <a:gd name="T41" fmla="*/ 78 h 414"/>
                <a:gd name="T42" fmla="*/ 33 w 273"/>
                <a:gd name="T43" fmla="*/ 90 h 414"/>
                <a:gd name="T44" fmla="*/ 17 w 273"/>
                <a:gd name="T45" fmla="*/ 104 h 414"/>
                <a:gd name="T46" fmla="*/ 4 w 273"/>
                <a:gd name="T47" fmla="*/ 118 h 414"/>
                <a:gd name="T48" fmla="*/ 40 w 273"/>
                <a:gd name="T49" fmla="*/ 198 h 414"/>
                <a:gd name="T50" fmla="*/ 73 w 273"/>
                <a:gd name="T51" fmla="*/ 205 h 414"/>
                <a:gd name="T52" fmla="*/ 84 w 273"/>
                <a:gd name="T53" fmla="*/ 210 h 414"/>
                <a:gd name="T54" fmla="*/ 93 w 273"/>
                <a:gd name="T55" fmla="*/ 218 h 414"/>
                <a:gd name="T56" fmla="*/ 99 w 273"/>
                <a:gd name="T57" fmla="*/ 226 h 414"/>
                <a:gd name="T58" fmla="*/ 103 w 273"/>
                <a:gd name="T59" fmla="*/ 237 h 414"/>
                <a:gd name="T60" fmla="*/ 106 w 273"/>
                <a:gd name="T61" fmla="*/ 265 h 414"/>
                <a:gd name="T62" fmla="*/ 103 w 273"/>
                <a:gd name="T63" fmla="*/ 279 h 414"/>
                <a:gd name="T64" fmla="*/ 96 w 273"/>
                <a:gd name="T65" fmla="*/ 293 h 414"/>
                <a:gd name="T66" fmla="*/ 89 w 273"/>
                <a:gd name="T67" fmla="*/ 307 h 414"/>
                <a:gd name="T68" fmla="*/ 86 w 273"/>
                <a:gd name="T69" fmla="*/ 321 h 414"/>
                <a:gd name="T70" fmla="*/ 91 w 273"/>
                <a:gd name="T71" fmla="*/ 343 h 414"/>
                <a:gd name="T72" fmla="*/ 107 w 273"/>
                <a:gd name="T73" fmla="*/ 374 h 414"/>
                <a:gd name="T74" fmla="*/ 117 w 273"/>
                <a:gd name="T75" fmla="*/ 389 h 414"/>
                <a:gd name="T76" fmla="*/ 129 w 273"/>
                <a:gd name="T77" fmla="*/ 401 h 414"/>
                <a:gd name="T78" fmla="*/ 141 w 273"/>
                <a:gd name="T79" fmla="*/ 411 h 414"/>
                <a:gd name="T80" fmla="*/ 153 w 273"/>
                <a:gd name="T81" fmla="*/ 414 h 414"/>
                <a:gd name="T82" fmla="*/ 215 w 273"/>
                <a:gd name="T83" fmla="*/ 398 h 414"/>
                <a:gd name="T84" fmla="*/ 255 w 273"/>
                <a:gd name="T85" fmla="*/ 385 h 414"/>
                <a:gd name="T86" fmla="*/ 267 w 273"/>
                <a:gd name="T87" fmla="*/ 377 h 414"/>
                <a:gd name="T88" fmla="*/ 273 w 273"/>
                <a:gd name="T89" fmla="*/ 370 h 414"/>
                <a:gd name="T90" fmla="*/ 269 w 273"/>
                <a:gd name="T91" fmla="*/ 352 h 414"/>
                <a:gd name="T92" fmla="*/ 263 w 273"/>
                <a:gd name="T93" fmla="*/ 335 h 414"/>
                <a:gd name="T94" fmla="*/ 242 w 273"/>
                <a:gd name="T95" fmla="*/ 309 h 414"/>
                <a:gd name="T96" fmla="*/ 222 w 273"/>
                <a:gd name="T97" fmla="*/ 282 h 414"/>
                <a:gd name="T98" fmla="*/ 215 w 273"/>
                <a:gd name="T99" fmla="*/ 266 h 414"/>
                <a:gd name="T100" fmla="*/ 212 w 273"/>
                <a:gd name="T101" fmla="*/ 247 h 414"/>
                <a:gd name="T102" fmla="*/ 215 w 273"/>
                <a:gd name="T103" fmla="*/ 215 h 414"/>
                <a:gd name="T104" fmla="*/ 222 w 273"/>
                <a:gd name="T105" fmla="*/ 190 h 414"/>
                <a:gd name="T106" fmla="*/ 230 w 273"/>
                <a:gd name="T107" fmla="*/ 167 h 414"/>
                <a:gd name="T108" fmla="*/ 232 w 273"/>
                <a:gd name="T109" fmla="*/ 14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414">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grpSp>
          <p:nvGrpSpPr>
            <p:cNvPr id="115" name="Group 164"/>
            <p:cNvGrpSpPr>
              <a:grpSpLocks/>
            </p:cNvGrpSpPr>
            <p:nvPr>
              <p:custDataLst>
                <p:tags r:id="rId95"/>
              </p:custDataLst>
            </p:nvPr>
          </p:nvGrpSpPr>
          <p:grpSpPr bwMode="auto">
            <a:xfrm>
              <a:off x="2517974" y="3983083"/>
              <a:ext cx="323850" cy="401637"/>
              <a:chOff x="1486" y="2412"/>
              <a:chExt cx="244" cy="256"/>
            </a:xfrm>
            <a:grpFill/>
          </p:grpSpPr>
          <p:sp>
            <p:nvSpPr>
              <p:cNvPr id="497" name="Freeform 165"/>
              <p:cNvSpPr>
                <a:spLocks/>
              </p:cNvSpPr>
              <p:nvPr/>
            </p:nvSpPr>
            <p:spPr bwMode="auto">
              <a:xfrm>
                <a:off x="1639" y="2457"/>
                <a:ext cx="18" cy="7"/>
              </a:xfrm>
              <a:custGeom>
                <a:avLst/>
                <a:gdLst>
                  <a:gd name="T0" fmla="*/ 0 w 54"/>
                  <a:gd name="T1" fmla="*/ 0 h 22"/>
                  <a:gd name="T2" fmla="*/ 0 w 54"/>
                  <a:gd name="T3" fmla="*/ 18 h 22"/>
                  <a:gd name="T4" fmla="*/ 6 w 54"/>
                  <a:gd name="T5" fmla="*/ 20 h 22"/>
                  <a:gd name="T6" fmla="*/ 10 w 54"/>
                  <a:gd name="T7" fmla="*/ 21 h 22"/>
                  <a:gd name="T8" fmla="*/ 14 w 54"/>
                  <a:gd name="T9" fmla="*/ 22 h 22"/>
                  <a:gd name="T10" fmla="*/ 20 w 54"/>
                  <a:gd name="T11" fmla="*/ 22 h 22"/>
                  <a:gd name="T12" fmla="*/ 23 w 54"/>
                  <a:gd name="T13" fmla="*/ 22 h 22"/>
                  <a:gd name="T14" fmla="*/ 27 w 54"/>
                  <a:gd name="T15" fmla="*/ 21 h 22"/>
                  <a:gd name="T16" fmla="*/ 31 w 54"/>
                  <a:gd name="T17" fmla="*/ 20 h 22"/>
                  <a:gd name="T18" fmla="*/ 33 w 54"/>
                  <a:gd name="T19" fmla="*/ 18 h 22"/>
                  <a:gd name="T20" fmla="*/ 35 w 54"/>
                  <a:gd name="T21" fmla="*/ 16 h 22"/>
                  <a:gd name="T22" fmla="*/ 41 w 54"/>
                  <a:gd name="T23" fmla="*/ 12 h 22"/>
                  <a:gd name="T24" fmla="*/ 47 w 54"/>
                  <a:gd name="T25" fmla="*/ 8 h 22"/>
                  <a:gd name="T26" fmla="*/ 54 w 54"/>
                  <a:gd name="T27" fmla="*/ 6 h 22"/>
                  <a:gd name="T28" fmla="*/ 36 w 54"/>
                  <a:gd name="T29" fmla="*/ 5 h 22"/>
                  <a:gd name="T30" fmla="*/ 20 w 54"/>
                  <a:gd name="T31" fmla="*/ 3 h 22"/>
                  <a:gd name="T32" fmla="*/ 6 w 54"/>
                  <a:gd name="T33" fmla="*/ 1 h 22"/>
                  <a:gd name="T34" fmla="*/ 0 w 5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22">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98" name="Freeform 166"/>
              <p:cNvSpPr>
                <a:spLocks/>
              </p:cNvSpPr>
              <p:nvPr/>
            </p:nvSpPr>
            <p:spPr bwMode="auto">
              <a:xfrm>
                <a:off x="1526" y="2412"/>
                <a:ext cx="2" cy="8"/>
              </a:xfrm>
              <a:custGeom>
                <a:avLst/>
                <a:gdLst>
                  <a:gd name="T0" fmla="*/ 6 w 6"/>
                  <a:gd name="T1" fmla="*/ 24 h 24"/>
                  <a:gd name="T2" fmla="*/ 6 w 6"/>
                  <a:gd name="T3" fmla="*/ 0 h 24"/>
                  <a:gd name="T4" fmla="*/ 4 w 6"/>
                  <a:gd name="T5" fmla="*/ 1 h 24"/>
                  <a:gd name="T6" fmla="*/ 1 w 6"/>
                  <a:gd name="T7" fmla="*/ 3 h 24"/>
                  <a:gd name="T8" fmla="*/ 0 w 6"/>
                  <a:gd name="T9" fmla="*/ 7 h 24"/>
                  <a:gd name="T10" fmla="*/ 0 w 6"/>
                  <a:gd name="T11" fmla="*/ 12 h 24"/>
                  <a:gd name="T12" fmla="*/ 0 w 6"/>
                  <a:gd name="T13" fmla="*/ 16 h 24"/>
                  <a:gd name="T14" fmla="*/ 1 w 6"/>
                  <a:gd name="T15" fmla="*/ 20 h 24"/>
                  <a:gd name="T16" fmla="*/ 4 w 6"/>
                  <a:gd name="T17" fmla="*/ 23 h 24"/>
                  <a:gd name="T18" fmla="*/ 6 w 6"/>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4">
                    <a:moveTo>
                      <a:pt x="6" y="24"/>
                    </a:moveTo>
                    <a:lnTo>
                      <a:pt x="6" y="0"/>
                    </a:lnTo>
                    <a:lnTo>
                      <a:pt x="4" y="1"/>
                    </a:lnTo>
                    <a:lnTo>
                      <a:pt x="1" y="3"/>
                    </a:lnTo>
                    <a:lnTo>
                      <a:pt x="0" y="7"/>
                    </a:lnTo>
                    <a:lnTo>
                      <a:pt x="0" y="12"/>
                    </a:lnTo>
                    <a:lnTo>
                      <a:pt x="0" y="16"/>
                    </a:lnTo>
                    <a:lnTo>
                      <a:pt x="1" y="20"/>
                    </a:lnTo>
                    <a:lnTo>
                      <a:pt x="4" y="23"/>
                    </a:lnTo>
                    <a:lnTo>
                      <a:pt x="6" y="2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99" name="Freeform 167"/>
              <p:cNvSpPr>
                <a:spLocks/>
              </p:cNvSpPr>
              <p:nvPr/>
            </p:nvSpPr>
            <p:spPr bwMode="auto">
              <a:xfrm>
                <a:off x="1557" y="2438"/>
                <a:ext cx="8" cy="4"/>
              </a:xfrm>
              <a:custGeom>
                <a:avLst/>
                <a:gdLst>
                  <a:gd name="T0" fmla="*/ 0 w 27"/>
                  <a:gd name="T1" fmla="*/ 12 h 12"/>
                  <a:gd name="T2" fmla="*/ 27 w 27"/>
                  <a:gd name="T3" fmla="*/ 12 h 12"/>
                  <a:gd name="T4" fmla="*/ 14 w 27"/>
                  <a:gd name="T5" fmla="*/ 0 h 12"/>
                  <a:gd name="T6" fmla="*/ 0 w 27"/>
                  <a:gd name="T7" fmla="*/ 12 h 12"/>
                </a:gdLst>
                <a:ahLst/>
                <a:cxnLst>
                  <a:cxn ang="0">
                    <a:pos x="T0" y="T1"/>
                  </a:cxn>
                  <a:cxn ang="0">
                    <a:pos x="T2" y="T3"/>
                  </a:cxn>
                  <a:cxn ang="0">
                    <a:pos x="T4" y="T5"/>
                  </a:cxn>
                  <a:cxn ang="0">
                    <a:pos x="T6" y="T7"/>
                  </a:cxn>
                </a:cxnLst>
                <a:rect l="0" t="0" r="r" b="b"/>
                <a:pathLst>
                  <a:path w="27" h="12">
                    <a:moveTo>
                      <a:pt x="0" y="12"/>
                    </a:moveTo>
                    <a:lnTo>
                      <a:pt x="27" y="12"/>
                    </a:lnTo>
                    <a:lnTo>
                      <a:pt x="14" y="0"/>
                    </a:lnTo>
                    <a:lnTo>
                      <a:pt x="0" y="1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500" name="Freeform 168"/>
              <p:cNvSpPr>
                <a:spLocks/>
              </p:cNvSpPr>
              <p:nvPr/>
            </p:nvSpPr>
            <p:spPr bwMode="auto">
              <a:xfrm>
                <a:off x="1486" y="2444"/>
                <a:ext cx="244" cy="224"/>
              </a:xfrm>
              <a:custGeom>
                <a:avLst/>
                <a:gdLst>
                  <a:gd name="T0" fmla="*/ 9 w 743"/>
                  <a:gd name="T1" fmla="*/ 208 h 672"/>
                  <a:gd name="T2" fmla="*/ 50 w 743"/>
                  <a:gd name="T3" fmla="*/ 266 h 672"/>
                  <a:gd name="T4" fmla="*/ 121 w 743"/>
                  <a:gd name="T5" fmla="*/ 294 h 672"/>
                  <a:gd name="T6" fmla="*/ 166 w 743"/>
                  <a:gd name="T7" fmla="*/ 316 h 672"/>
                  <a:gd name="T8" fmla="*/ 198 w 743"/>
                  <a:gd name="T9" fmla="*/ 346 h 672"/>
                  <a:gd name="T10" fmla="*/ 296 w 743"/>
                  <a:gd name="T11" fmla="*/ 379 h 672"/>
                  <a:gd name="T12" fmla="*/ 286 w 743"/>
                  <a:gd name="T13" fmla="*/ 420 h 672"/>
                  <a:gd name="T14" fmla="*/ 311 w 743"/>
                  <a:gd name="T15" fmla="*/ 513 h 672"/>
                  <a:gd name="T16" fmla="*/ 303 w 743"/>
                  <a:gd name="T17" fmla="*/ 535 h 672"/>
                  <a:gd name="T18" fmla="*/ 302 w 743"/>
                  <a:gd name="T19" fmla="*/ 566 h 672"/>
                  <a:gd name="T20" fmla="*/ 328 w 743"/>
                  <a:gd name="T21" fmla="*/ 617 h 672"/>
                  <a:gd name="T22" fmla="*/ 371 w 743"/>
                  <a:gd name="T23" fmla="*/ 659 h 672"/>
                  <a:gd name="T24" fmla="*/ 415 w 743"/>
                  <a:gd name="T25" fmla="*/ 671 h 672"/>
                  <a:gd name="T26" fmla="*/ 465 w 743"/>
                  <a:gd name="T27" fmla="*/ 653 h 672"/>
                  <a:gd name="T28" fmla="*/ 507 w 743"/>
                  <a:gd name="T29" fmla="*/ 619 h 672"/>
                  <a:gd name="T30" fmla="*/ 524 w 743"/>
                  <a:gd name="T31" fmla="*/ 586 h 672"/>
                  <a:gd name="T32" fmla="*/ 477 w 743"/>
                  <a:gd name="T33" fmla="*/ 469 h 672"/>
                  <a:gd name="T34" fmla="*/ 577 w 743"/>
                  <a:gd name="T35" fmla="*/ 500 h 672"/>
                  <a:gd name="T36" fmla="*/ 600 w 743"/>
                  <a:gd name="T37" fmla="*/ 477 h 672"/>
                  <a:gd name="T38" fmla="*/ 652 w 743"/>
                  <a:gd name="T39" fmla="*/ 445 h 672"/>
                  <a:gd name="T40" fmla="*/ 669 w 743"/>
                  <a:gd name="T41" fmla="*/ 441 h 672"/>
                  <a:gd name="T42" fmla="*/ 685 w 743"/>
                  <a:gd name="T43" fmla="*/ 435 h 672"/>
                  <a:gd name="T44" fmla="*/ 666 w 743"/>
                  <a:gd name="T45" fmla="*/ 327 h 672"/>
                  <a:gd name="T46" fmla="*/ 709 w 743"/>
                  <a:gd name="T47" fmla="*/ 294 h 672"/>
                  <a:gd name="T48" fmla="*/ 714 w 743"/>
                  <a:gd name="T49" fmla="*/ 253 h 672"/>
                  <a:gd name="T50" fmla="*/ 726 w 743"/>
                  <a:gd name="T51" fmla="*/ 235 h 672"/>
                  <a:gd name="T52" fmla="*/ 728 w 743"/>
                  <a:gd name="T53" fmla="*/ 213 h 672"/>
                  <a:gd name="T54" fmla="*/ 700 w 743"/>
                  <a:gd name="T55" fmla="*/ 196 h 672"/>
                  <a:gd name="T56" fmla="*/ 686 w 743"/>
                  <a:gd name="T57" fmla="*/ 168 h 672"/>
                  <a:gd name="T58" fmla="*/ 670 w 743"/>
                  <a:gd name="T59" fmla="*/ 145 h 672"/>
                  <a:gd name="T60" fmla="*/ 639 w 743"/>
                  <a:gd name="T61" fmla="*/ 152 h 672"/>
                  <a:gd name="T62" fmla="*/ 630 w 743"/>
                  <a:gd name="T63" fmla="*/ 134 h 672"/>
                  <a:gd name="T64" fmla="*/ 602 w 743"/>
                  <a:gd name="T65" fmla="*/ 115 h 672"/>
                  <a:gd name="T66" fmla="*/ 584 w 743"/>
                  <a:gd name="T67" fmla="*/ 97 h 672"/>
                  <a:gd name="T68" fmla="*/ 536 w 743"/>
                  <a:gd name="T69" fmla="*/ 75 h 672"/>
                  <a:gd name="T70" fmla="*/ 490 w 743"/>
                  <a:gd name="T71" fmla="*/ 87 h 672"/>
                  <a:gd name="T72" fmla="*/ 472 w 743"/>
                  <a:gd name="T73" fmla="*/ 101 h 672"/>
                  <a:gd name="T74" fmla="*/ 434 w 743"/>
                  <a:gd name="T75" fmla="*/ 116 h 672"/>
                  <a:gd name="T76" fmla="*/ 418 w 743"/>
                  <a:gd name="T77" fmla="*/ 104 h 672"/>
                  <a:gd name="T78" fmla="*/ 393 w 743"/>
                  <a:gd name="T79" fmla="*/ 102 h 672"/>
                  <a:gd name="T80" fmla="*/ 359 w 743"/>
                  <a:gd name="T81" fmla="*/ 83 h 672"/>
                  <a:gd name="T82" fmla="*/ 317 w 743"/>
                  <a:gd name="T83" fmla="*/ 85 h 672"/>
                  <a:gd name="T84" fmla="*/ 291 w 743"/>
                  <a:gd name="T85" fmla="*/ 92 h 672"/>
                  <a:gd name="T86" fmla="*/ 252 w 743"/>
                  <a:gd name="T87" fmla="*/ 93 h 672"/>
                  <a:gd name="T88" fmla="*/ 233 w 743"/>
                  <a:gd name="T89" fmla="*/ 52 h 672"/>
                  <a:gd name="T90" fmla="*/ 179 w 743"/>
                  <a:gd name="T91" fmla="*/ 22 h 672"/>
                  <a:gd name="T92" fmla="*/ 148 w 743"/>
                  <a:gd name="T93" fmla="*/ 10 h 672"/>
                  <a:gd name="T94" fmla="*/ 136 w 743"/>
                  <a:gd name="T95" fmla="*/ 46 h 672"/>
                  <a:gd name="T96" fmla="*/ 119 w 743"/>
                  <a:gd name="T97" fmla="*/ 69 h 672"/>
                  <a:gd name="T98" fmla="*/ 119 w 743"/>
                  <a:gd name="T99" fmla="*/ 137 h 672"/>
                  <a:gd name="T100" fmla="*/ 104 w 743"/>
                  <a:gd name="T101" fmla="*/ 194 h 672"/>
                  <a:gd name="T102" fmla="*/ 87 w 743"/>
                  <a:gd name="T103" fmla="*/ 190 h 672"/>
                  <a:gd name="T104" fmla="*/ 70 w 743"/>
                  <a:gd name="T105" fmla="*/ 184 h 672"/>
                  <a:gd name="T106" fmla="*/ 57 w 743"/>
                  <a:gd name="T107" fmla="*/ 169 h 672"/>
                  <a:gd name="T108" fmla="*/ 52 w 743"/>
                  <a:gd name="T109" fmla="*/ 119 h 672"/>
                  <a:gd name="T110" fmla="*/ 73 w 743"/>
                  <a:gd name="T111" fmla="*/ 61 h 672"/>
                  <a:gd name="T112" fmla="*/ 97 w 743"/>
                  <a:gd name="T113" fmla="*/ 15 h 672"/>
                  <a:gd name="T114" fmla="*/ 52 w 743"/>
                  <a:gd name="T115" fmla="*/ 30 h 672"/>
                  <a:gd name="T116" fmla="*/ 16 w 743"/>
                  <a:gd name="T117" fmla="*/ 70 h 672"/>
                  <a:gd name="T118" fmla="*/ 1 w 743"/>
                  <a:gd name="T119" fmla="*/ 12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3" h="672">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grpSp>
        <p:sp>
          <p:nvSpPr>
            <p:cNvPr id="116" name="Freeform 169"/>
            <p:cNvSpPr>
              <a:spLocks/>
            </p:cNvSpPr>
            <p:nvPr>
              <p:custDataLst>
                <p:tags r:id="rId96"/>
              </p:custDataLst>
            </p:nvPr>
          </p:nvSpPr>
          <p:spPr bwMode="auto">
            <a:xfrm>
              <a:off x="7539237" y="5522958"/>
              <a:ext cx="31750" cy="11112"/>
            </a:xfrm>
            <a:custGeom>
              <a:avLst/>
              <a:gdLst>
                <a:gd name="T0" fmla="*/ 0 w 79"/>
                <a:gd name="T1" fmla="*/ 23 h 23"/>
                <a:gd name="T2" fmla="*/ 22 w 79"/>
                <a:gd name="T3" fmla="*/ 13 h 23"/>
                <a:gd name="T4" fmla="*/ 45 w 79"/>
                <a:gd name="T5" fmla="*/ 4 h 23"/>
                <a:gd name="T6" fmla="*/ 56 w 79"/>
                <a:gd name="T7" fmla="*/ 1 h 23"/>
                <a:gd name="T8" fmla="*/ 65 w 79"/>
                <a:gd name="T9" fmla="*/ 0 h 23"/>
                <a:gd name="T10" fmla="*/ 69 w 79"/>
                <a:gd name="T11" fmla="*/ 0 h 23"/>
                <a:gd name="T12" fmla="*/ 74 w 79"/>
                <a:gd name="T13" fmla="*/ 1 h 23"/>
                <a:gd name="T14" fmla="*/ 77 w 79"/>
                <a:gd name="T15" fmla="*/ 2 h 23"/>
                <a:gd name="T16" fmla="*/ 79 w 79"/>
                <a:gd name="T17" fmla="*/ 4 h 23"/>
                <a:gd name="T18" fmla="*/ 77 w 79"/>
                <a:gd name="T19" fmla="*/ 8 h 23"/>
                <a:gd name="T20" fmla="*/ 75 w 79"/>
                <a:gd name="T21" fmla="*/ 13 h 23"/>
                <a:gd name="T22" fmla="*/ 72 w 79"/>
                <a:gd name="T23" fmla="*/ 16 h 23"/>
                <a:gd name="T24" fmla="*/ 68 w 79"/>
                <a:gd name="T25" fmla="*/ 19 h 23"/>
                <a:gd name="T26" fmla="*/ 64 w 79"/>
                <a:gd name="T27" fmla="*/ 21 h 23"/>
                <a:gd name="T28" fmla="*/ 59 w 79"/>
                <a:gd name="T29" fmla="*/ 22 h 23"/>
                <a:gd name="T30" fmla="*/ 53 w 79"/>
                <a:gd name="T31" fmla="*/ 23 h 23"/>
                <a:gd name="T32" fmla="*/ 46 w 79"/>
                <a:gd name="T33" fmla="*/ 23 h 23"/>
                <a:gd name="T34" fmla="*/ 37 w 79"/>
                <a:gd name="T35" fmla="*/ 23 h 23"/>
                <a:gd name="T36" fmla="*/ 32 w 79"/>
                <a:gd name="T37" fmla="*/ 21 h 23"/>
                <a:gd name="T38" fmla="*/ 26 w 79"/>
                <a:gd name="T39" fmla="*/ 20 h 23"/>
                <a:gd name="T40" fmla="*/ 23 w 79"/>
                <a:gd name="T41" fmla="*/ 19 h 23"/>
                <a:gd name="T42" fmla="*/ 19 w 79"/>
                <a:gd name="T43" fmla="*/ 18 h 23"/>
                <a:gd name="T44" fmla="*/ 14 w 79"/>
                <a:gd name="T45" fmla="*/ 18 h 23"/>
                <a:gd name="T46" fmla="*/ 9 w 79"/>
                <a:gd name="T47" fmla="*/ 20 h 23"/>
                <a:gd name="T48" fmla="*/ 0 w 79"/>
                <a:gd name="T4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23">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17" name="Freeform 170"/>
            <p:cNvSpPr>
              <a:spLocks/>
            </p:cNvSpPr>
            <p:nvPr>
              <p:custDataLst>
                <p:tags r:id="rId97"/>
              </p:custDataLst>
            </p:nvPr>
          </p:nvSpPr>
          <p:spPr bwMode="auto">
            <a:xfrm>
              <a:off x="7655124" y="5656308"/>
              <a:ext cx="1588" cy="4762"/>
            </a:xfrm>
            <a:custGeom>
              <a:avLst/>
              <a:gdLst>
                <a:gd name="T0" fmla="*/ 0 h 6"/>
                <a:gd name="T1" fmla="*/ 6 h 6"/>
                <a:gd name="T2" fmla="*/ 0 h 6"/>
              </a:gdLst>
              <a:ahLst/>
              <a:cxnLst>
                <a:cxn ang="0">
                  <a:pos x="0" y="T0"/>
                </a:cxn>
                <a:cxn ang="0">
                  <a:pos x="0" y="T1"/>
                </a:cxn>
                <a:cxn ang="0">
                  <a:pos x="0" y="T2"/>
                </a:cxn>
              </a:cxnLst>
              <a:rect l="0" t="0" r="r" b="b"/>
              <a:pathLst>
                <a:path h="6">
                  <a:moveTo>
                    <a:pt x="0" y="0"/>
                  </a:moveTo>
                  <a:lnTo>
                    <a:pt x="0" y="6"/>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18" name="Line 171"/>
            <p:cNvSpPr>
              <a:spLocks noChangeShapeType="1"/>
            </p:cNvSpPr>
            <p:nvPr>
              <p:custDataLst>
                <p:tags r:id="rId98"/>
              </p:custDataLst>
            </p:nvPr>
          </p:nvSpPr>
          <p:spPr bwMode="auto">
            <a:xfrm flipV="1">
              <a:off x="7745617" y="5654720"/>
              <a:ext cx="1587" cy="12700"/>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119" name="Freeform 172"/>
            <p:cNvSpPr>
              <a:spLocks/>
            </p:cNvSpPr>
            <p:nvPr>
              <p:custDataLst>
                <p:tags r:id="rId99"/>
              </p:custDataLst>
            </p:nvPr>
          </p:nvSpPr>
          <p:spPr bwMode="auto">
            <a:xfrm>
              <a:off x="7745614" y="5654730"/>
              <a:ext cx="3175" cy="15875"/>
            </a:xfrm>
            <a:custGeom>
              <a:avLst/>
              <a:gdLst>
                <a:gd name="T0" fmla="*/ 0 w 5"/>
                <a:gd name="T1" fmla="*/ 0 h 30"/>
                <a:gd name="T2" fmla="*/ 2 w 5"/>
                <a:gd name="T3" fmla="*/ 1 h 30"/>
                <a:gd name="T4" fmla="*/ 4 w 5"/>
                <a:gd name="T5" fmla="*/ 4 h 30"/>
                <a:gd name="T6" fmla="*/ 5 w 5"/>
                <a:gd name="T7" fmla="*/ 8 h 30"/>
                <a:gd name="T8" fmla="*/ 5 w 5"/>
                <a:gd name="T9" fmla="*/ 13 h 30"/>
                <a:gd name="T10" fmla="*/ 5 w 5"/>
                <a:gd name="T11" fmla="*/ 18 h 30"/>
                <a:gd name="T12" fmla="*/ 4 w 5"/>
                <a:gd name="T13" fmla="*/ 23 h 30"/>
                <a:gd name="T14" fmla="*/ 2 w 5"/>
                <a:gd name="T15" fmla="*/ 27 h 30"/>
                <a:gd name="T16" fmla="*/ 0 w 5"/>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0">
                  <a:moveTo>
                    <a:pt x="0" y="0"/>
                  </a:moveTo>
                  <a:lnTo>
                    <a:pt x="2" y="1"/>
                  </a:lnTo>
                  <a:lnTo>
                    <a:pt x="4" y="4"/>
                  </a:lnTo>
                  <a:lnTo>
                    <a:pt x="5" y="8"/>
                  </a:lnTo>
                  <a:lnTo>
                    <a:pt x="5" y="13"/>
                  </a:lnTo>
                  <a:lnTo>
                    <a:pt x="5" y="18"/>
                  </a:lnTo>
                  <a:lnTo>
                    <a:pt x="4" y="23"/>
                  </a:lnTo>
                  <a:lnTo>
                    <a:pt x="2" y="27"/>
                  </a:lnTo>
                  <a:lnTo>
                    <a:pt x="0" y="3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20" name="Freeform 173"/>
            <p:cNvSpPr>
              <a:spLocks/>
            </p:cNvSpPr>
            <p:nvPr>
              <p:custDataLst>
                <p:tags r:id="rId100"/>
              </p:custDataLst>
            </p:nvPr>
          </p:nvSpPr>
          <p:spPr bwMode="auto">
            <a:xfrm>
              <a:off x="8044067" y="5124505"/>
              <a:ext cx="22225" cy="28575"/>
            </a:xfrm>
            <a:custGeom>
              <a:avLst/>
              <a:gdLst>
                <a:gd name="T0" fmla="*/ 0 w 53"/>
                <a:gd name="T1" fmla="*/ 12 h 55"/>
                <a:gd name="T2" fmla="*/ 1 w 53"/>
                <a:gd name="T3" fmla="*/ 17 h 55"/>
                <a:gd name="T4" fmla="*/ 5 w 53"/>
                <a:gd name="T5" fmla="*/ 22 h 55"/>
                <a:gd name="T6" fmla="*/ 9 w 53"/>
                <a:gd name="T7" fmla="*/ 27 h 55"/>
                <a:gd name="T8" fmla="*/ 15 w 53"/>
                <a:gd name="T9" fmla="*/ 33 h 55"/>
                <a:gd name="T10" fmla="*/ 26 w 53"/>
                <a:gd name="T11" fmla="*/ 44 h 55"/>
                <a:gd name="T12" fmla="*/ 33 w 53"/>
                <a:gd name="T13" fmla="*/ 55 h 55"/>
                <a:gd name="T14" fmla="*/ 53 w 53"/>
                <a:gd name="T15" fmla="*/ 55 h 55"/>
                <a:gd name="T16" fmla="*/ 40 w 53"/>
                <a:gd name="T17" fmla="*/ 41 h 55"/>
                <a:gd name="T18" fmla="*/ 28 w 53"/>
                <a:gd name="T19" fmla="*/ 29 h 55"/>
                <a:gd name="T20" fmla="*/ 23 w 53"/>
                <a:gd name="T21" fmla="*/ 23 h 55"/>
                <a:gd name="T22" fmla="*/ 19 w 53"/>
                <a:gd name="T23" fmla="*/ 16 h 55"/>
                <a:gd name="T24" fmla="*/ 16 w 53"/>
                <a:gd name="T25" fmla="*/ 8 h 55"/>
                <a:gd name="T26" fmla="*/ 14 w 53"/>
                <a:gd name="T27" fmla="*/ 0 h 55"/>
                <a:gd name="T28" fmla="*/ 7 w 53"/>
                <a:gd name="T29" fmla="*/ 6 h 55"/>
                <a:gd name="T30" fmla="*/ 0 w 53"/>
                <a:gd name="T31" fmla="*/ 1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55">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21" name="Freeform 174"/>
            <p:cNvSpPr>
              <a:spLocks/>
            </p:cNvSpPr>
            <p:nvPr>
              <p:custDataLst>
                <p:tags r:id="rId101"/>
              </p:custDataLst>
            </p:nvPr>
          </p:nvSpPr>
          <p:spPr bwMode="auto">
            <a:xfrm>
              <a:off x="8050412" y="5051470"/>
              <a:ext cx="26987" cy="39688"/>
            </a:xfrm>
            <a:custGeom>
              <a:avLst/>
              <a:gdLst>
                <a:gd name="T0" fmla="*/ 0 w 65"/>
                <a:gd name="T1" fmla="*/ 32 h 75"/>
                <a:gd name="T2" fmla="*/ 9 w 65"/>
                <a:gd name="T3" fmla="*/ 43 h 75"/>
                <a:gd name="T4" fmla="*/ 20 w 65"/>
                <a:gd name="T5" fmla="*/ 55 h 75"/>
                <a:gd name="T6" fmla="*/ 26 w 65"/>
                <a:gd name="T7" fmla="*/ 61 h 75"/>
                <a:gd name="T8" fmla="*/ 32 w 65"/>
                <a:gd name="T9" fmla="*/ 67 h 75"/>
                <a:gd name="T10" fmla="*/ 39 w 65"/>
                <a:gd name="T11" fmla="*/ 71 h 75"/>
                <a:gd name="T12" fmla="*/ 46 w 65"/>
                <a:gd name="T13" fmla="*/ 75 h 75"/>
                <a:gd name="T14" fmla="*/ 51 w 65"/>
                <a:gd name="T15" fmla="*/ 61 h 75"/>
                <a:gd name="T16" fmla="*/ 58 w 65"/>
                <a:gd name="T17" fmla="*/ 48 h 75"/>
                <a:gd name="T18" fmla="*/ 61 w 65"/>
                <a:gd name="T19" fmla="*/ 42 h 75"/>
                <a:gd name="T20" fmla="*/ 63 w 65"/>
                <a:gd name="T21" fmla="*/ 36 h 75"/>
                <a:gd name="T22" fmla="*/ 65 w 65"/>
                <a:gd name="T23" fmla="*/ 31 h 75"/>
                <a:gd name="T24" fmla="*/ 65 w 65"/>
                <a:gd name="T25" fmla="*/ 26 h 75"/>
                <a:gd name="T26" fmla="*/ 65 w 65"/>
                <a:gd name="T27" fmla="*/ 21 h 75"/>
                <a:gd name="T28" fmla="*/ 63 w 65"/>
                <a:gd name="T29" fmla="*/ 18 h 75"/>
                <a:gd name="T30" fmla="*/ 61 w 65"/>
                <a:gd name="T31" fmla="*/ 13 h 75"/>
                <a:gd name="T32" fmla="*/ 58 w 65"/>
                <a:gd name="T33" fmla="*/ 10 h 75"/>
                <a:gd name="T34" fmla="*/ 51 w 65"/>
                <a:gd name="T35" fmla="*/ 5 h 75"/>
                <a:gd name="T36" fmla="*/ 46 w 65"/>
                <a:gd name="T37" fmla="*/ 0 h 75"/>
                <a:gd name="T38" fmla="*/ 34 w 65"/>
                <a:gd name="T39" fmla="*/ 0 h 75"/>
                <a:gd name="T40" fmla="*/ 26 w 65"/>
                <a:gd name="T41" fmla="*/ 0 h 75"/>
                <a:gd name="T42" fmla="*/ 25 w 65"/>
                <a:gd name="T43" fmla="*/ 2 h 75"/>
                <a:gd name="T44" fmla="*/ 24 w 65"/>
                <a:gd name="T45" fmla="*/ 7 h 75"/>
                <a:gd name="T46" fmla="*/ 23 w 65"/>
                <a:gd name="T47" fmla="*/ 9 h 75"/>
                <a:gd name="T48" fmla="*/ 23 w 65"/>
                <a:gd name="T49" fmla="*/ 11 h 75"/>
                <a:gd name="T50" fmla="*/ 24 w 65"/>
                <a:gd name="T51" fmla="*/ 12 h 75"/>
                <a:gd name="T52" fmla="*/ 26 w 65"/>
                <a:gd name="T53"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75">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22" name="Freeform 175"/>
            <p:cNvSpPr>
              <a:spLocks/>
            </p:cNvSpPr>
            <p:nvPr>
              <p:custDataLst>
                <p:tags r:id="rId102"/>
              </p:custDataLst>
            </p:nvPr>
          </p:nvSpPr>
          <p:spPr bwMode="auto">
            <a:xfrm>
              <a:off x="8026602" y="5027658"/>
              <a:ext cx="17463" cy="30162"/>
            </a:xfrm>
            <a:custGeom>
              <a:avLst/>
              <a:gdLst>
                <a:gd name="T0" fmla="*/ 0 w 40"/>
                <a:gd name="T1" fmla="*/ 62 h 62"/>
                <a:gd name="T2" fmla="*/ 3 w 40"/>
                <a:gd name="T3" fmla="*/ 52 h 62"/>
                <a:gd name="T4" fmla="*/ 7 w 40"/>
                <a:gd name="T5" fmla="*/ 43 h 62"/>
                <a:gd name="T6" fmla="*/ 12 w 40"/>
                <a:gd name="T7" fmla="*/ 33 h 62"/>
                <a:gd name="T8" fmla="*/ 17 w 40"/>
                <a:gd name="T9" fmla="*/ 25 h 62"/>
                <a:gd name="T10" fmla="*/ 23 w 40"/>
                <a:gd name="T11" fmla="*/ 17 h 62"/>
                <a:gd name="T12" fmla="*/ 29 w 40"/>
                <a:gd name="T13" fmla="*/ 9 h 62"/>
                <a:gd name="T14" fmla="*/ 35 w 40"/>
                <a:gd name="T15" fmla="*/ 3 h 62"/>
                <a:gd name="T16" fmla="*/ 40 w 40"/>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2">
                  <a:moveTo>
                    <a:pt x="0" y="62"/>
                  </a:moveTo>
                  <a:lnTo>
                    <a:pt x="3" y="52"/>
                  </a:lnTo>
                  <a:lnTo>
                    <a:pt x="7" y="43"/>
                  </a:lnTo>
                  <a:lnTo>
                    <a:pt x="12" y="33"/>
                  </a:lnTo>
                  <a:lnTo>
                    <a:pt x="17" y="25"/>
                  </a:lnTo>
                  <a:lnTo>
                    <a:pt x="23" y="17"/>
                  </a:lnTo>
                  <a:lnTo>
                    <a:pt x="29" y="9"/>
                  </a:lnTo>
                  <a:lnTo>
                    <a:pt x="35" y="3"/>
                  </a:lnTo>
                  <a:lnTo>
                    <a:pt x="4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23" name="Freeform 176"/>
            <p:cNvSpPr>
              <a:spLocks/>
            </p:cNvSpPr>
            <p:nvPr>
              <p:custDataLst>
                <p:tags r:id="rId103"/>
              </p:custDataLst>
            </p:nvPr>
          </p:nvSpPr>
          <p:spPr bwMode="auto">
            <a:xfrm>
              <a:off x="7945637" y="4905422"/>
              <a:ext cx="68262" cy="138113"/>
            </a:xfrm>
            <a:custGeom>
              <a:avLst/>
              <a:gdLst>
                <a:gd name="T0" fmla="*/ 159 w 159"/>
                <a:gd name="T1" fmla="*/ 259 h 259"/>
                <a:gd name="T2" fmla="*/ 159 w 159"/>
                <a:gd name="T3" fmla="*/ 251 h 259"/>
                <a:gd name="T4" fmla="*/ 159 w 159"/>
                <a:gd name="T5" fmla="*/ 244 h 259"/>
                <a:gd name="T6" fmla="*/ 159 w 159"/>
                <a:gd name="T7" fmla="*/ 236 h 259"/>
                <a:gd name="T8" fmla="*/ 159 w 159"/>
                <a:gd name="T9" fmla="*/ 228 h 259"/>
                <a:gd name="T10" fmla="*/ 159 w 159"/>
                <a:gd name="T11" fmla="*/ 224 h 259"/>
                <a:gd name="T12" fmla="*/ 158 w 159"/>
                <a:gd name="T13" fmla="*/ 219 h 259"/>
                <a:gd name="T14" fmla="*/ 156 w 159"/>
                <a:gd name="T15" fmla="*/ 215 h 259"/>
                <a:gd name="T16" fmla="*/ 153 w 159"/>
                <a:gd name="T17" fmla="*/ 210 h 259"/>
                <a:gd name="T18" fmla="*/ 145 w 159"/>
                <a:gd name="T19" fmla="*/ 202 h 259"/>
                <a:gd name="T20" fmla="*/ 135 w 159"/>
                <a:gd name="T21" fmla="*/ 195 h 259"/>
                <a:gd name="T22" fmla="*/ 124 w 159"/>
                <a:gd name="T23" fmla="*/ 189 h 259"/>
                <a:gd name="T24" fmla="*/ 112 w 159"/>
                <a:gd name="T25" fmla="*/ 184 h 259"/>
                <a:gd name="T26" fmla="*/ 99 w 159"/>
                <a:gd name="T27" fmla="*/ 180 h 259"/>
                <a:gd name="T28" fmla="*/ 87 w 159"/>
                <a:gd name="T29" fmla="*/ 179 h 259"/>
                <a:gd name="T30" fmla="*/ 85 w 159"/>
                <a:gd name="T31" fmla="*/ 178 h 259"/>
                <a:gd name="T32" fmla="*/ 82 w 159"/>
                <a:gd name="T33" fmla="*/ 177 h 259"/>
                <a:gd name="T34" fmla="*/ 81 w 159"/>
                <a:gd name="T35" fmla="*/ 175 h 259"/>
                <a:gd name="T36" fmla="*/ 80 w 159"/>
                <a:gd name="T37" fmla="*/ 173 h 259"/>
                <a:gd name="T38" fmla="*/ 80 w 159"/>
                <a:gd name="T39" fmla="*/ 167 h 259"/>
                <a:gd name="T40" fmla="*/ 81 w 159"/>
                <a:gd name="T41" fmla="*/ 161 h 259"/>
                <a:gd name="T42" fmla="*/ 85 w 159"/>
                <a:gd name="T43" fmla="*/ 148 h 259"/>
                <a:gd name="T44" fmla="*/ 87 w 159"/>
                <a:gd name="T45" fmla="*/ 142 h 259"/>
                <a:gd name="T46" fmla="*/ 73 w 159"/>
                <a:gd name="T47" fmla="*/ 141 h 259"/>
                <a:gd name="T48" fmla="*/ 59 w 159"/>
                <a:gd name="T49" fmla="*/ 139 h 259"/>
                <a:gd name="T50" fmla="*/ 48 w 159"/>
                <a:gd name="T51" fmla="*/ 135 h 259"/>
                <a:gd name="T52" fmla="*/ 40 w 159"/>
                <a:gd name="T53" fmla="*/ 129 h 259"/>
                <a:gd name="T54" fmla="*/ 31 w 159"/>
                <a:gd name="T55" fmla="*/ 121 h 259"/>
                <a:gd name="T56" fmla="*/ 24 w 159"/>
                <a:gd name="T57" fmla="*/ 113 h 259"/>
                <a:gd name="T58" fmla="*/ 18 w 159"/>
                <a:gd name="T59" fmla="*/ 104 h 259"/>
                <a:gd name="T60" fmla="*/ 13 w 159"/>
                <a:gd name="T61" fmla="*/ 94 h 259"/>
                <a:gd name="T62" fmla="*/ 9 w 159"/>
                <a:gd name="T63" fmla="*/ 84 h 259"/>
                <a:gd name="T64" fmla="*/ 7 w 159"/>
                <a:gd name="T65" fmla="*/ 73 h 259"/>
                <a:gd name="T66" fmla="*/ 5 w 159"/>
                <a:gd name="T67" fmla="*/ 60 h 259"/>
                <a:gd name="T68" fmla="*/ 2 w 159"/>
                <a:gd name="T69" fmla="*/ 48 h 259"/>
                <a:gd name="T70" fmla="*/ 0 w 159"/>
                <a:gd name="T71" fmla="*/ 25 h 259"/>
                <a:gd name="T72" fmla="*/ 0 w 159"/>
                <a:gd name="T73"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259">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24" name="Line 177"/>
            <p:cNvSpPr>
              <a:spLocks noChangeShapeType="1"/>
            </p:cNvSpPr>
            <p:nvPr>
              <p:custDataLst>
                <p:tags r:id="rId104"/>
              </p:custDataLst>
            </p:nvPr>
          </p:nvSpPr>
          <p:spPr bwMode="auto">
            <a:xfrm flipH="1" flipV="1">
              <a:off x="7939287" y="4872089"/>
              <a:ext cx="6350" cy="33337"/>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125" name="Freeform 178"/>
            <p:cNvSpPr>
              <a:spLocks/>
            </p:cNvSpPr>
            <p:nvPr>
              <p:custDataLst>
                <p:tags r:id="rId105"/>
              </p:custDataLst>
            </p:nvPr>
          </p:nvSpPr>
          <p:spPr bwMode="auto">
            <a:xfrm>
              <a:off x="7939287" y="4856211"/>
              <a:ext cx="6350" cy="15875"/>
            </a:xfrm>
            <a:custGeom>
              <a:avLst/>
              <a:gdLst>
                <a:gd name="T0" fmla="*/ 0 w 13"/>
                <a:gd name="T1" fmla="*/ 25 h 25"/>
                <a:gd name="T2" fmla="*/ 1 w 13"/>
                <a:gd name="T3" fmla="*/ 19 h 25"/>
                <a:gd name="T4" fmla="*/ 4 w 13"/>
                <a:gd name="T5" fmla="*/ 13 h 25"/>
                <a:gd name="T6" fmla="*/ 8 w 13"/>
                <a:gd name="T7" fmla="*/ 6 h 25"/>
                <a:gd name="T8" fmla="*/ 13 w 13"/>
                <a:gd name="T9" fmla="*/ 0 h 25"/>
              </a:gdLst>
              <a:ahLst/>
              <a:cxnLst>
                <a:cxn ang="0">
                  <a:pos x="T0" y="T1"/>
                </a:cxn>
                <a:cxn ang="0">
                  <a:pos x="T2" y="T3"/>
                </a:cxn>
                <a:cxn ang="0">
                  <a:pos x="T4" y="T5"/>
                </a:cxn>
                <a:cxn ang="0">
                  <a:pos x="T6" y="T7"/>
                </a:cxn>
                <a:cxn ang="0">
                  <a:pos x="T8" y="T9"/>
                </a:cxn>
              </a:cxnLst>
              <a:rect l="0" t="0" r="r" b="b"/>
              <a:pathLst>
                <a:path w="13" h="25">
                  <a:moveTo>
                    <a:pt x="0" y="25"/>
                  </a:moveTo>
                  <a:lnTo>
                    <a:pt x="1" y="19"/>
                  </a:lnTo>
                  <a:lnTo>
                    <a:pt x="4" y="13"/>
                  </a:lnTo>
                  <a:lnTo>
                    <a:pt x="8" y="6"/>
                  </a:lnTo>
                  <a:lnTo>
                    <a:pt x="1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26" name="Line 179"/>
            <p:cNvSpPr>
              <a:spLocks noChangeShapeType="1"/>
            </p:cNvSpPr>
            <p:nvPr>
              <p:custDataLst>
                <p:tags r:id="rId106"/>
              </p:custDataLst>
            </p:nvPr>
          </p:nvSpPr>
          <p:spPr bwMode="auto">
            <a:xfrm flipV="1">
              <a:off x="7945637" y="4843508"/>
              <a:ext cx="0" cy="12700"/>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127" name="Freeform 180"/>
            <p:cNvSpPr>
              <a:spLocks/>
            </p:cNvSpPr>
            <p:nvPr>
              <p:custDataLst>
                <p:tags r:id="rId107"/>
              </p:custDataLst>
            </p:nvPr>
          </p:nvSpPr>
          <p:spPr bwMode="auto">
            <a:xfrm>
              <a:off x="7899604" y="4776833"/>
              <a:ext cx="46038" cy="66675"/>
            </a:xfrm>
            <a:custGeom>
              <a:avLst/>
              <a:gdLst>
                <a:gd name="T0" fmla="*/ 100 w 100"/>
                <a:gd name="T1" fmla="*/ 123 h 123"/>
                <a:gd name="T2" fmla="*/ 90 w 100"/>
                <a:gd name="T3" fmla="*/ 122 h 123"/>
                <a:gd name="T4" fmla="*/ 76 w 100"/>
                <a:gd name="T5" fmla="*/ 119 h 123"/>
                <a:gd name="T6" fmla="*/ 60 w 100"/>
                <a:gd name="T7" fmla="*/ 114 h 123"/>
                <a:gd name="T8" fmla="*/ 43 w 100"/>
                <a:gd name="T9" fmla="*/ 107 h 123"/>
                <a:gd name="T10" fmla="*/ 34 w 100"/>
                <a:gd name="T11" fmla="*/ 103 h 123"/>
                <a:gd name="T12" fmla="*/ 27 w 100"/>
                <a:gd name="T13" fmla="*/ 99 h 123"/>
                <a:gd name="T14" fmla="*/ 20 w 100"/>
                <a:gd name="T15" fmla="*/ 94 h 123"/>
                <a:gd name="T16" fmla="*/ 13 w 100"/>
                <a:gd name="T17" fmla="*/ 89 h 123"/>
                <a:gd name="T18" fmla="*/ 8 w 100"/>
                <a:gd name="T19" fmla="*/ 84 h 123"/>
                <a:gd name="T20" fmla="*/ 4 w 100"/>
                <a:gd name="T21" fmla="*/ 79 h 123"/>
                <a:gd name="T22" fmla="*/ 1 w 100"/>
                <a:gd name="T23" fmla="*/ 73 h 123"/>
                <a:gd name="T24" fmla="*/ 0 w 100"/>
                <a:gd name="T25" fmla="*/ 68 h 123"/>
                <a:gd name="T26" fmla="*/ 2 w 100"/>
                <a:gd name="T27" fmla="*/ 55 h 123"/>
                <a:gd name="T28" fmla="*/ 7 w 100"/>
                <a:gd name="T29" fmla="*/ 36 h 123"/>
                <a:gd name="T30" fmla="*/ 11 w 100"/>
                <a:gd name="T31" fmla="*/ 17 h 123"/>
                <a:gd name="T32" fmla="*/ 13 w 100"/>
                <a:gd name="T3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123">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28" name="Freeform 181"/>
            <p:cNvSpPr>
              <a:spLocks/>
            </p:cNvSpPr>
            <p:nvPr>
              <p:custDataLst>
                <p:tags r:id="rId108"/>
              </p:custDataLst>
            </p:nvPr>
          </p:nvSpPr>
          <p:spPr bwMode="auto">
            <a:xfrm>
              <a:off x="7913892" y="4719683"/>
              <a:ext cx="1587" cy="50800"/>
            </a:xfrm>
            <a:custGeom>
              <a:avLst/>
              <a:gdLst>
                <a:gd name="T0" fmla="*/ 5 w 5"/>
                <a:gd name="T1" fmla="*/ 0 h 99"/>
                <a:gd name="T2" fmla="*/ 4 w 5"/>
                <a:gd name="T3" fmla="*/ 34 h 99"/>
                <a:gd name="T4" fmla="*/ 1 w 5"/>
                <a:gd name="T5" fmla="*/ 59 h 99"/>
                <a:gd name="T6" fmla="*/ 0 w 5"/>
                <a:gd name="T7" fmla="*/ 69 h 99"/>
                <a:gd name="T8" fmla="*/ 0 w 5"/>
                <a:gd name="T9" fmla="*/ 78 h 99"/>
                <a:gd name="T10" fmla="*/ 2 w 5"/>
                <a:gd name="T11" fmla="*/ 87 h 99"/>
                <a:gd name="T12" fmla="*/ 5 w 5"/>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5" h="99">
                  <a:moveTo>
                    <a:pt x="5" y="0"/>
                  </a:moveTo>
                  <a:lnTo>
                    <a:pt x="4" y="34"/>
                  </a:lnTo>
                  <a:lnTo>
                    <a:pt x="1" y="59"/>
                  </a:lnTo>
                  <a:lnTo>
                    <a:pt x="0" y="69"/>
                  </a:lnTo>
                  <a:lnTo>
                    <a:pt x="0" y="78"/>
                  </a:lnTo>
                  <a:lnTo>
                    <a:pt x="2" y="87"/>
                  </a:lnTo>
                  <a:lnTo>
                    <a:pt x="5" y="9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29" name="Freeform 182"/>
            <p:cNvSpPr>
              <a:spLocks/>
            </p:cNvSpPr>
            <p:nvPr>
              <p:custDataLst>
                <p:tags r:id="rId109"/>
              </p:custDataLst>
            </p:nvPr>
          </p:nvSpPr>
          <p:spPr bwMode="auto">
            <a:xfrm>
              <a:off x="7920237" y="4713333"/>
              <a:ext cx="7937" cy="36512"/>
            </a:xfrm>
            <a:custGeom>
              <a:avLst/>
              <a:gdLst>
                <a:gd name="T0" fmla="*/ 14 w 14"/>
                <a:gd name="T1" fmla="*/ 0 h 68"/>
                <a:gd name="T2" fmla="*/ 8 w 14"/>
                <a:gd name="T3" fmla="*/ 16 h 68"/>
                <a:gd name="T4" fmla="*/ 4 w 14"/>
                <a:gd name="T5" fmla="*/ 33 h 68"/>
                <a:gd name="T6" fmla="*/ 2 w 14"/>
                <a:gd name="T7" fmla="*/ 52 h 68"/>
                <a:gd name="T8" fmla="*/ 0 w 14"/>
                <a:gd name="T9" fmla="*/ 68 h 68"/>
              </a:gdLst>
              <a:ahLst/>
              <a:cxnLst>
                <a:cxn ang="0">
                  <a:pos x="T0" y="T1"/>
                </a:cxn>
                <a:cxn ang="0">
                  <a:pos x="T2" y="T3"/>
                </a:cxn>
                <a:cxn ang="0">
                  <a:pos x="T4" y="T5"/>
                </a:cxn>
                <a:cxn ang="0">
                  <a:pos x="T6" y="T7"/>
                </a:cxn>
                <a:cxn ang="0">
                  <a:pos x="T8" y="T9"/>
                </a:cxn>
              </a:cxnLst>
              <a:rect l="0" t="0" r="r" b="b"/>
              <a:pathLst>
                <a:path w="14" h="68">
                  <a:moveTo>
                    <a:pt x="14" y="0"/>
                  </a:moveTo>
                  <a:lnTo>
                    <a:pt x="8" y="16"/>
                  </a:lnTo>
                  <a:lnTo>
                    <a:pt x="4" y="33"/>
                  </a:lnTo>
                  <a:lnTo>
                    <a:pt x="2" y="52"/>
                  </a:lnTo>
                  <a:lnTo>
                    <a:pt x="0" y="6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30" name="Freeform 183"/>
            <p:cNvSpPr>
              <a:spLocks/>
            </p:cNvSpPr>
            <p:nvPr>
              <p:custDataLst>
                <p:tags r:id="rId110"/>
              </p:custDataLst>
            </p:nvPr>
          </p:nvSpPr>
          <p:spPr bwMode="auto">
            <a:xfrm>
              <a:off x="7936117" y="4694287"/>
              <a:ext cx="1587" cy="22225"/>
            </a:xfrm>
            <a:custGeom>
              <a:avLst/>
              <a:gdLst>
                <a:gd name="T0" fmla="*/ 0 h 43"/>
                <a:gd name="T1" fmla="*/ 13 h 43"/>
                <a:gd name="T2" fmla="*/ 26 h 43"/>
                <a:gd name="T3" fmla="*/ 37 h 43"/>
                <a:gd name="T4" fmla="*/ 43 h 43"/>
              </a:gdLst>
              <a:ahLst/>
              <a:cxnLst>
                <a:cxn ang="0">
                  <a:pos x="0" y="T0"/>
                </a:cxn>
                <a:cxn ang="0">
                  <a:pos x="0" y="T1"/>
                </a:cxn>
                <a:cxn ang="0">
                  <a:pos x="0" y="T2"/>
                </a:cxn>
                <a:cxn ang="0">
                  <a:pos x="0" y="T3"/>
                </a:cxn>
                <a:cxn ang="0">
                  <a:pos x="0" y="T4"/>
                </a:cxn>
              </a:cxnLst>
              <a:rect l="0" t="0" r="r" b="b"/>
              <a:pathLst>
                <a:path h="43">
                  <a:moveTo>
                    <a:pt x="0" y="0"/>
                  </a:moveTo>
                  <a:lnTo>
                    <a:pt x="0" y="13"/>
                  </a:lnTo>
                  <a:lnTo>
                    <a:pt x="0" y="26"/>
                  </a:lnTo>
                  <a:lnTo>
                    <a:pt x="0" y="37"/>
                  </a:lnTo>
                  <a:lnTo>
                    <a:pt x="0" y="4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31" name="Line 184"/>
            <p:cNvSpPr>
              <a:spLocks noChangeShapeType="1"/>
            </p:cNvSpPr>
            <p:nvPr>
              <p:custDataLst>
                <p:tags r:id="rId111"/>
              </p:custDataLst>
            </p:nvPr>
          </p:nvSpPr>
          <p:spPr bwMode="auto">
            <a:xfrm flipV="1">
              <a:off x="7936117" y="4713337"/>
              <a:ext cx="1587" cy="3175"/>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132" name="Freeform 185"/>
            <p:cNvSpPr>
              <a:spLocks/>
            </p:cNvSpPr>
            <p:nvPr>
              <p:custDataLst>
                <p:tags r:id="rId112"/>
              </p:custDataLst>
            </p:nvPr>
          </p:nvSpPr>
          <p:spPr bwMode="auto">
            <a:xfrm>
              <a:off x="7920242" y="4697462"/>
              <a:ext cx="1587" cy="15875"/>
            </a:xfrm>
            <a:custGeom>
              <a:avLst/>
              <a:gdLst>
                <a:gd name="T0" fmla="*/ 31 h 31"/>
                <a:gd name="T1" fmla="*/ 22 h 31"/>
                <a:gd name="T2" fmla="*/ 15 h 31"/>
                <a:gd name="T3" fmla="*/ 8 h 31"/>
                <a:gd name="T4" fmla="*/ 0 h 31"/>
              </a:gdLst>
              <a:ahLst/>
              <a:cxnLst>
                <a:cxn ang="0">
                  <a:pos x="0" y="T0"/>
                </a:cxn>
                <a:cxn ang="0">
                  <a:pos x="0" y="T1"/>
                </a:cxn>
                <a:cxn ang="0">
                  <a:pos x="0" y="T2"/>
                </a:cxn>
                <a:cxn ang="0">
                  <a:pos x="0" y="T3"/>
                </a:cxn>
                <a:cxn ang="0">
                  <a:pos x="0" y="T4"/>
                </a:cxn>
              </a:cxnLst>
              <a:rect l="0" t="0" r="r" b="b"/>
              <a:pathLst>
                <a:path h="31">
                  <a:moveTo>
                    <a:pt x="0" y="31"/>
                  </a:moveTo>
                  <a:lnTo>
                    <a:pt x="0" y="22"/>
                  </a:lnTo>
                  <a:lnTo>
                    <a:pt x="0" y="15"/>
                  </a:lnTo>
                  <a:lnTo>
                    <a:pt x="0" y="8"/>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33" name="Freeform 186"/>
            <p:cNvSpPr>
              <a:spLocks/>
            </p:cNvSpPr>
            <p:nvPr>
              <p:custDataLst>
                <p:tags r:id="rId113"/>
              </p:custDataLst>
            </p:nvPr>
          </p:nvSpPr>
          <p:spPr bwMode="auto">
            <a:xfrm>
              <a:off x="7640842" y="5686480"/>
              <a:ext cx="96837" cy="87313"/>
            </a:xfrm>
            <a:custGeom>
              <a:avLst/>
              <a:gdLst>
                <a:gd name="T0" fmla="*/ 19 w 225"/>
                <a:gd name="T1" fmla="*/ 158 h 167"/>
                <a:gd name="T2" fmla="*/ 7 w 225"/>
                <a:gd name="T3" fmla="*/ 142 h 167"/>
                <a:gd name="T4" fmla="*/ 0 w 225"/>
                <a:gd name="T5" fmla="*/ 130 h 167"/>
                <a:gd name="T6" fmla="*/ 1 w 225"/>
                <a:gd name="T7" fmla="*/ 108 h 167"/>
                <a:gd name="T8" fmla="*/ 11 w 225"/>
                <a:gd name="T9" fmla="*/ 68 h 167"/>
                <a:gd name="T10" fmla="*/ 24 w 225"/>
                <a:gd name="T11" fmla="*/ 39 h 167"/>
                <a:gd name="T12" fmla="*/ 34 w 225"/>
                <a:gd name="T13" fmla="*/ 21 h 167"/>
                <a:gd name="T14" fmla="*/ 44 w 225"/>
                <a:gd name="T15" fmla="*/ 9 h 167"/>
                <a:gd name="T16" fmla="*/ 54 w 225"/>
                <a:gd name="T17" fmla="*/ 1 h 167"/>
                <a:gd name="T18" fmla="*/ 65 w 225"/>
                <a:gd name="T19" fmla="*/ 1 h 167"/>
                <a:gd name="T20" fmla="*/ 76 w 225"/>
                <a:gd name="T21" fmla="*/ 3 h 167"/>
                <a:gd name="T22" fmla="*/ 88 w 225"/>
                <a:gd name="T23" fmla="*/ 8 h 167"/>
                <a:gd name="T24" fmla="*/ 100 w 225"/>
                <a:gd name="T25" fmla="*/ 17 h 167"/>
                <a:gd name="T26" fmla="*/ 112 w 225"/>
                <a:gd name="T27" fmla="*/ 24 h 167"/>
                <a:gd name="T28" fmla="*/ 128 w 225"/>
                <a:gd name="T29" fmla="*/ 24 h 167"/>
                <a:gd name="T30" fmla="*/ 145 w 225"/>
                <a:gd name="T31" fmla="*/ 19 h 167"/>
                <a:gd name="T32" fmla="*/ 165 w 225"/>
                <a:gd name="T33" fmla="*/ 7 h 167"/>
                <a:gd name="T34" fmla="*/ 225 w 225"/>
                <a:gd name="T35" fmla="*/ 0 h 167"/>
                <a:gd name="T36" fmla="*/ 215 w 225"/>
                <a:gd name="T37" fmla="*/ 22 h 167"/>
                <a:gd name="T38" fmla="*/ 201 w 225"/>
                <a:gd name="T39" fmla="*/ 41 h 167"/>
                <a:gd name="T40" fmla="*/ 168 w 225"/>
                <a:gd name="T41" fmla="*/ 72 h 167"/>
                <a:gd name="T42" fmla="*/ 138 w 225"/>
                <a:gd name="T43" fmla="*/ 100 h 167"/>
                <a:gd name="T44" fmla="*/ 129 w 225"/>
                <a:gd name="T45" fmla="*/ 114 h 167"/>
                <a:gd name="T46" fmla="*/ 126 w 225"/>
                <a:gd name="T47" fmla="*/ 130 h 167"/>
                <a:gd name="T48" fmla="*/ 123 w 225"/>
                <a:gd name="T49" fmla="*/ 126 h 167"/>
                <a:gd name="T50" fmla="*/ 120 w 225"/>
                <a:gd name="T51" fmla="*/ 117 h 167"/>
                <a:gd name="T52" fmla="*/ 106 w 225"/>
                <a:gd name="T53" fmla="*/ 121 h 167"/>
                <a:gd name="T54" fmla="*/ 97 w 225"/>
                <a:gd name="T55" fmla="*/ 128 h 167"/>
                <a:gd name="T56" fmla="*/ 80 w 225"/>
                <a:gd name="T57" fmla="*/ 145 h 167"/>
                <a:gd name="T58" fmla="*/ 71 w 225"/>
                <a:gd name="T59" fmla="*/ 153 h 167"/>
                <a:gd name="T60" fmla="*/ 60 w 225"/>
                <a:gd name="T61" fmla="*/ 160 h 167"/>
                <a:gd name="T62" fmla="*/ 46 w 225"/>
                <a:gd name="T63" fmla="*/ 165 h 167"/>
                <a:gd name="T64" fmla="*/ 26 w 225"/>
                <a:gd name="T65"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5" h="167">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rgbClr val="FF0000"/>
            </a:solidFill>
            <a:ln w="9525" cmpd="sng">
              <a:solidFill>
                <a:srgbClr val="FFFFFF"/>
              </a:solidFill>
              <a:prstDash val="solid"/>
              <a:round/>
              <a:headEnd/>
              <a:tailEnd/>
            </a:ln>
          </p:spPr>
          <p:txBody>
            <a:bodyPr/>
            <a:lstStyle/>
            <a:p>
              <a:endParaRPr lang="en-GB" sz="1350">
                <a:solidFill>
                  <a:srgbClr val="000000"/>
                </a:solidFill>
              </a:endParaRPr>
            </a:p>
          </p:txBody>
        </p:sp>
        <p:sp>
          <p:nvSpPr>
            <p:cNvPr id="134" name="Freeform 187"/>
            <p:cNvSpPr>
              <a:spLocks/>
            </p:cNvSpPr>
            <p:nvPr>
              <p:custDataLst>
                <p:tags r:id="rId114"/>
              </p:custDataLst>
            </p:nvPr>
          </p:nvSpPr>
          <p:spPr bwMode="auto">
            <a:xfrm>
              <a:off x="7778950" y="4905421"/>
              <a:ext cx="3175" cy="17463"/>
            </a:xfrm>
            <a:custGeom>
              <a:avLst/>
              <a:gdLst>
                <a:gd name="T0" fmla="*/ 0 w 7"/>
                <a:gd name="T1" fmla="*/ 31 h 31"/>
                <a:gd name="T2" fmla="*/ 5 w 7"/>
                <a:gd name="T3" fmla="*/ 22 h 31"/>
                <a:gd name="T4" fmla="*/ 6 w 7"/>
                <a:gd name="T5" fmla="*/ 13 h 31"/>
                <a:gd name="T6" fmla="*/ 7 w 7"/>
                <a:gd name="T7" fmla="*/ 6 h 31"/>
                <a:gd name="T8" fmla="*/ 7 w 7"/>
                <a:gd name="T9" fmla="*/ 0 h 31"/>
                <a:gd name="T10" fmla="*/ 6 w 7"/>
                <a:gd name="T11" fmla="*/ 6 h 31"/>
                <a:gd name="T12" fmla="*/ 4 w 7"/>
                <a:gd name="T13" fmla="*/ 13 h 31"/>
                <a:gd name="T14" fmla="*/ 1 w 7"/>
                <a:gd name="T15" fmla="*/ 22 h 31"/>
                <a:gd name="T16" fmla="*/ 0 w 7"/>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1">
                  <a:moveTo>
                    <a:pt x="0" y="31"/>
                  </a:moveTo>
                  <a:lnTo>
                    <a:pt x="5" y="22"/>
                  </a:lnTo>
                  <a:lnTo>
                    <a:pt x="6" y="13"/>
                  </a:lnTo>
                  <a:lnTo>
                    <a:pt x="7" y="6"/>
                  </a:lnTo>
                  <a:lnTo>
                    <a:pt x="7" y="0"/>
                  </a:lnTo>
                  <a:lnTo>
                    <a:pt x="6" y="6"/>
                  </a:lnTo>
                  <a:lnTo>
                    <a:pt x="4" y="13"/>
                  </a:lnTo>
                  <a:lnTo>
                    <a:pt x="1" y="22"/>
                  </a:lnTo>
                  <a:lnTo>
                    <a:pt x="0" y="3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35" name="Freeform 188"/>
            <p:cNvSpPr>
              <a:spLocks/>
            </p:cNvSpPr>
            <p:nvPr>
              <p:custDataLst>
                <p:tags r:id="rId115"/>
              </p:custDataLst>
            </p:nvPr>
          </p:nvSpPr>
          <p:spPr bwMode="auto">
            <a:xfrm>
              <a:off x="7712276" y="4827638"/>
              <a:ext cx="15875" cy="15875"/>
            </a:xfrm>
            <a:custGeom>
              <a:avLst/>
              <a:gdLst>
                <a:gd name="T0" fmla="*/ 33 w 33"/>
                <a:gd name="T1" fmla="*/ 31 h 31"/>
                <a:gd name="T2" fmla="*/ 33 w 33"/>
                <a:gd name="T3" fmla="*/ 0 h 31"/>
                <a:gd name="T4" fmla="*/ 27 w 33"/>
                <a:gd name="T5" fmla="*/ 0 h 31"/>
                <a:gd name="T6" fmla="*/ 22 w 33"/>
                <a:gd name="T7" fmla="*/ 2 h 31"/>
                <a:gd name="T8" fmla="*/ 16 w 33"/>
                <a:gd name="T9" fmla="*/ 5 h 31"/>
                <a:gd name="T10" fmla="*/ 11 w 33"/>
                <a:gd name="T11" fmla="*/ 8 h 31"/>
                <a:gd name="T12" fmla="*/ 6 w 33"/>
                <a:gd name="T13" fmla="*/ 12 h 31"/>
                <a:gd name="T14" fmla="*/ 3 w 33"/>
                <a:gd name="T15" fmla="*/ 16 h 31"/>
                <a:gd name="T16" fmla="*/ 1 w 33"/>
                <a:gd name="T17" fmla="*/ 21 h 31"/>
                <a:gd name="T18" fmla="*/ 0 w 33"/>
                <a:gd name="T19" fmla="*/ 25 h 31"/>
                <a:gd name="T20" fmla="*/ 1 w 33"/>
                <a:gd name="T21" fmla="*/ 27 h 31"/>
                <a:gd name="T22" fmla="*/ 3 w 33"/>
                <a:gd name="T23" fmla="*/ 29 h 31"/>
                <a:gd name="T24" fmla="*/ 6 w 33"/>
                <a:gd name="T25" fmla="*/ 30 h 31"/>
                <a:gd name="T26" fmla="*/ 11 w 33"/>
                <a:gd name="T27" fmla="*/ 30 h 31"/>
                <a:gd name="T28" fmla="*/ 22 w 33"/>
                <a:gd name="T29" fmla="*/ 31 h 31"/>
                <a:gd name="T30" fmla="*/ 33 w 33"/>
                <a:gd name="T3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31">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36" name="Freeform 189"/>
            <p:cNvSpPr>
              <a:spLocks/>
            </p:cNvSpPr>
            <p:nvPr>
              <p:custDataLst>
                <p:tags r:id="rId116"/>
              </p:custDataLst>
            </p:nvPr>
          </p:nvSpPr>
          <p:spPr bwMode="auto">
            <a:xfrm>
              <a:off x="7728154" y="4740320"/>
              <a:ext cx="3175" cy="9525"/>
            </a:xfrm>
            <a:custGeom>
              <a:avLst/>
              <a:gdLst>
                <a:gd name="T0" fmla="*/ 0 w 13"/>
                <a:gd name="T1" fmla="*/ 19 h 19"/>
                <a:gd name="T2" fmla="*/ 2 w 13"/>
                <a:gd name="T3" fmla="*/ 18 h 19"/>
                <a:gd name="T4" fmla="*/ 5 w 13"/>
                <a:gd name="T5" fmla="*/ 17 h 19"/>
                <a:gd name="T6" fmla="*/ 7 w 13"/>
                <a:gd name="T7" fmla="*/ 15 h 19"/>
                <a:gd name="T8" fmla="*/ 8 w 13"/>
                <a:gd name="T9" fmla="*/ 12 h 19"/>
                <a:gd name="T10" fmla="*/ 12 w 13"/>
                <a:gd name="T11" fmla="*/ 6 h 19"/>
                <a:gd name="T12" fmla="*/ 13 w 13"/>
                <a:gd name="T13" fmla="*/ 0 h 19"/>
                <a:gd name="T14" fmla="*/ 0 w 13"/>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9">
                  <a:moveTo>
                    <a:pt x="0" y="19"/>
                  </a:moveTo>
                  <a:lnTo>
                    <a:pt x="2" y="18"/>
                  </a:lnTo>
                  <a:lnTo>
                    <a:pt x="5" y="17"/>
                  </a:lnTo>
                  <a:lnTo>
                    <a:pt x="7" y="15"/>
                  </a:lnTo>
                  <a:lnTo>
                    <a:pt x="8" y="12"/>
                  </a:lnTo>
                  <a:lnTo>
                    <a:pt x="12" y="6"/>
                  </a:lnTo>
                  <a:lnTo>
                    <a:pt x="13" y="0"/>
                  </a:lnTo>
                  <a:lnTo>
                    <a:pt x="0" y="1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37" name="Freeform 190"/>
            <p:cNvSpPr>
              <a:spLocks/>
            </p:cNvSpPr>
            <p:nvPr>
              <p:custDataLst>
                <p:tags r:id="rId117"/>
              </p:custDataLst>
            </p:nvPr>
          </p:nvSpPr>
          <p:spPr bwMode="auto">
            <a:xfrm>
              <a:off x="7567815" y="4743495"/>
              <a:ext cx="36512" cy="22225"/>
            </a:xfrm>
            <a:custGeom>
              <a:avLst/>
              <a:gdLst>
                <a:gd name="T0" fmla="*/ 54 w 87"/>
                <a:gd name="T1" fmla="*/ 42 h 42"/>
                <a:gd name="T2" fmla="*/ 59 w 87"/>
                <a:gd name="T3" fmla="*/ 42 h 42"/>
                <a:gd name="T4" fmla="*/ 64 w 87"/>
                <a:gd name="T5" fmla="*/ 41 h 42"/>
                <a:gd name="T6" fmla="*/ 68 w 87"/>
                <a:gd name="T7" fmla="*/ 40 h 42"/>
                <a:gd name="T8" fmla="*/ 71 w 87"/>
                <a:gd name="T9" fmla="*/ 38 h 42"/>
                <a:gd name="T10" fmla="*/ 75 w 87"/>
                <a:gd name="T11" fmla="*/ 34 h 42"/>
                <a:gd name="T12" fmla="*/ 78 w 87"/>
                <a:gd name="T13" fmla="*/ 28 h 42"/>
                <a:gd name="T14" fmla="*/ 79 w 87"/>
                <a:gd name="T15" fmla="*/ 22 h 42"/>
                <a:gd name="T16" fmla="*/ 80 w 87"/>
                <a:gd name="T17" fmla="*/ 16 h 42"/>
                <a:gd name="T18" fmla="*/ 82 w 87"/>
                <a:gd name="T19" fmla="*/ 11 h 42"/>
                <a:gd name="T20" fmla="*/ 87 w 87"/>
                <a:gd name="T21" fmla="*/ 6 h 42"/>
                <a:gd name="T22" fmla="*/ 77 w 87"/>
                <a:gd name="T23" fmla="*/ 2 h 42"/>
                <a:gd name="T24" fmla="*/ 67 w 87"/>
                <a:gd name="T25" fmla="*/ 0 h 42"/>
                <a:gd name="T26" fmla="*/ 57 w 87"/>
                <a:gd name="T27" fmla="*/ 0 h 42"/>
                <a:gd name="T28" fmla="*/ 47 w 87"/>
                <a:gd name="T29" fmla="*/ 0 h 42"/>
                <a:gd name="T30" fmla="*/ 40 w 87"/>
                <a:gd name="T31" fmla="*/ 0 h 42"/>
                <a:gd name="T32" fmla="*/ 32 w 87"/>
                <a:gd name="T33" fmla="*/ 2 h 42"/>
                <a:gd name="T34" fmla="*/ 25 w 87"/>
                <a:gd name="T35" fmla="*/ 4 h 42"/>
                <a:gd name="T36" fmla="*/ 19 w 87"/>
                <a:gd name="T37" fmla="*/ 6 h 42"/>
                <a:gd name="T38" fmla="*/ 8 w 87"/>
                <a:gd name="T39" fmla="*/ 12 h 42"/>
                <a:gd name="T40" fmla="*/ 0 w 87"/>
                <a:gd name="T41" fmla="*/ 18 h 42"/>
                <a:gd name="T42" fmla="*/ 11 w 87"/>
                <a:gd name="T43" fmla="*/ 24 h 42"/>
                <a:gd name="T44" fmla="*/ 27 w 87"/>
                <a:gd name="T45" fmla="*/ 32 h 42"/>
                <a:gd name="T46" fmla="*/ 43 w 87"/>
                <a:gd name="T47" fmla="*/ 39 h 42"/>
                <a:gd name="T48" fmla="*/ 54 w 87"/>
                <a:gd name="T4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2">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38" name="Freeform 191"/>
            <p:cNvSpPr>
              <a:spLocks/>
            </p:cNvSpPr>
            <p:nvPr>
              <p:custDataLst>
                <p:tags r:id="rId118"/>
              </p:custDataLst>
            </p:nvPr>
          </p:nvSpPr>
          <p:spPr bwMode="auto">
            <a:xfrm>
              <a:off x="7812292" y="5207045"/>
              <a:ext cx="1587" cy="14288"/>
            </a:xfrm>
            <a:custGeom>
              <a:avLst/>
              <a:gdLst>
                <a:gd name="T0" fmla="*/ 0 w 7"/>
                <a:gd name="T1" fmla="*/ 0 h 31"/>
                <a:gd name="T2" fmla="*/ 7 w 7"/>
                <a:gd name="T3" fmla="*/ 0 h 31"/>
                <a:gd name="T4" fmla="*/ 7 w 7"/>
                <a:gd name="T5" fmla="*/ 18 h 31"/>
                <a:gd name="T6" fmla="*/ 0 w 7"/>
                <a:gd name="T7" fmla="*/ 31 h 31"/>
                <a:gd name="T8" fmla="*/ 0 w 7"/>
                <a:gd name="T9" fmla="*/ 0 h 31"/>
              </a:gdLst>
              <a:ahLst/>
              <a:cxnLst>
                <a:cxn ang="0">
                  <a:pos x="T0" y="T1"/>
                </a:cxn>
                <a:cxn ang="0">
                  <a:pos x="T2" y="T3"/>
                </a:cxn>
                <a:cxn ang="0">
                  <a:pos x="T4" y="T5"/>
                </a:cxn>
                <a:cxn ang="0">
                  <a:pos x="T6" y="T7"/>
                </a:cxn>
                <a:cxn ang="0">
                  <a:pos x="T8" y="T9"/>
                </a:cxn>
              </a:cxnLst>
              <a:rect l="0" t="0" r="r" b="b"/>
              <a:pathLst>
                <a:path w="7" h="31">
                  <a:moveTo>
                    <a:pt x="0" y="0"/>
                  </a:moveTo>
                  <a:lnTo>
                    <a:pt x="7" y="0"/>
                  </a:lnTo>
                  <a:lnTo>
                    <a:pt x="7" y="18"/>
                  </a:lnTo>
                  <a:lnTo>
                    <a:pt x="0" y="31"/>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39" name="Freeform 192"/>
            <p:cNvSpPr>
              <a:spLocks/>
            </p:cNvSpPr>
            <p:nvPr>
              <p:custDataLst>
                <p:tags r:id="rId119"/>
              </p:custDataLst>
            </p:nvPr>
          </p:nvSpPr>
          <p:spPr bwMode="auto">
            <a:xfrm>
              <a:off x="7048699" y="4713333"/>
              <a:ext cx="1019175" cy="908050"/>
            </a:xfrm>
            <a:custGeom>
              <a:avLst/>
              <a:gdLst>
                <a:gd name="T0" fmla="*/ 214 w 2332"/>
                <a:gd name="T1" fmla="*/ 707 h 1731"/>
                <a:gd name="T2" fmla="*/ 325 w 2332"/>
                <a:gd name="T3" fmla="*/ 649 h 1731"/>
                <a:gd name="T4" fmla="*/ 435 w 2332"/>
                <a:gd name="T5" fmla="*/ 606 h 1731"/>
                <a:gd name="T6" fmla="*/ 605 w 2332"/>
                <a:gd name="T7" fmla="*/ 570 h 1731"/>
                <a:gd name="T8" fmla="*/ 677 w 2332"/>
                <a:gd name="T9" fmla="*/ 437 h 1731"/>
                <a:gd name="T10" fmla="*/ 758 w 2332"/>
                <a:gd name="T11" fmla="*/ 439 h 1731"/>
                <a:gd name="T12" fmla="*/ 784 w 2332"/>
                <a:gd name="T13" fmla="*/ 363 h 1731"/>
                <a:gd name="T14" fmla="*/ 866 w 2332"/>
                <a:gd name="T15" fmla="*/ 316 h 1731"/>
                <a:gd name="T16" fmla="*/ 939 w 2332"/>
                <a:gd name="T17" fmla="*/ 246 h 1731"/>
                <a:gd name="T18" fmla="*/ 1027 w 2332"/>
                <a:gd name="T19" fmla="*/ 223 h 1731"/>
                <a:gd name="T20" fmla="*/ 1078 w 2332"/>
                <a:gd name="T21" fmla="*/ 284 h 1731"/>
                <a:gd name="T22" fmla="*/ 1135 w 2332"/>
                <a:gd name="T23" fmla="*/ 270 h 1731"/>
                <a:gd name="T24" fmla="*/ 1176 w 2332"/>
                <a:gd name="T25" fmla="*/ 172 h 1731"/>
                <a:gd name="T26" fmla="*/ 1320 w 2332"/>
                <a:gd name="T27" fmla="*/ 117 h 1731"/>
                <a:gd name="T28" fmla="*/ 1336 w 2332"/>
                <a:gd name="T29" fmla="*/ 41 h 1731"/>
                <a:gd name="T30" fmla="*/ 1432 w 2332"/>
                <a:gd name="T31" fmla="*/ 107 h 1731"/>
                <a:gd name="T32" fmla="*/ 1544 w 2332"/>
                <a:gd name="T33" fmla="*/ 117 h 1731"/>
                <a:gd name="T34" fmla="*/ 1465 w 2332"/>
                <a:gd name="T35" fmla="*/ 262 h 1731"/>
                <a:gd name="T36" fmla="*/ 1509 w 2332"/>
                <a:gd name="T37" fmla="*/ 333 h 1731"/>
                <a:gd name="T38" fmla="*/ 1582 w 2332"/>
                <a:gd name="T39" fmla="*/ 354 h 1731"/>
                <a:gd name="T40" fmla="*/ 1668 w 2332"/>
                <a:gd name="T41" fmla="*/ 423 h 1731"/>
                <a:gd name="T42" fmla="*/ 1764 w 2332"/>
                <a:gd name="T43" fmla="*/ 413 h 1731"/>
                <a:gd name="T44" fmla="*/ 1830 w 2332"/>
                <a:gd name="T45" fmla="*/ 205 h 1731"/>
                <a:gd name="T46" fmla="*/ 1904 w 2332"/>
                <a:gd name="T47" fmla="*/ 10 h 1731"/>
                <a:gd name="T48" fmla="*/ 1933 w 2332"/>
                <a:gd name="T49" fmla="*/ 80 h 1731"/>
                <a:gd name="T50" fmla="*/ 1944 w 2332"/>
                <a:gd name="T51" fmla="*/ 176 h 1731"/>
                <a:gd name="T52" fmla="*/ 1986 w 2332"/>
                <a:gd name="T53" fmla="*/ 240 h 1731"/>
                <a:gd name="T54" fmla="*/ 2040 w 2332"/>
                <a:gd name="T55" fmla="*/ 429 h 1731"/>
                <a:gd name="T56" fmla="*/ 2089 w 2332"/>
                <a:gd name="T57" fmla="*/ 540 h 1731"/>
                <a:gd name="T58" fmla="*/ 2163 w 2332"/>
                <a:gd name="T59" fmla="*/ 686 h 1731"/>
                <a:gd name="T60" fmla="*/ 2219 w 2332"/>
                <a:gd name="T61" fmla="*/ 769 h 1731"/>
                <a:gd name="T62" fmla="*/ 2332 w 2332"/>
                <a:gd name="T63" fmla="*/ 892 h 1731"/>
                <a:gd name="T64" fmla="*/ 2276 w 2332"/>
                <a:gd name="T65" fmla="*/ 1105 h 1731"/>
                <a:gd name="T66" fmla="*/ 2087 w 2332"/>
                <a:gd name="T67" fmla="*/ 1362 h 1731"/>
                <a:gd name="T68" fmla="*/ 2005 w 2332"/>
                <a:gd name="T69" fmla="*/ 1432 h 1731"/>
                <a:gd name="T70" fmla="*/ 1838 w 2332"/>
                <a:gd name="T71" fmla="*/ 1591 h 1731"/>
                <a:gd name="T72" fmla="*/ 1749 w 2332"/>
                <a:gd name="T73" fmla="*/ 1676 h 1731"/>
                <a:gd name="T74" fmla="*/ 1589 w 2332"/>
                <a:gd name="T75" fmla="*/ 1726 h 1731"/>
                <a:gd name="T76" fmla="*/ 1517 w 2332"/>
                <a:gd name="T77" fmla="*/ 1693 h 1731"/>
                <a:gd name="T78" fmla="*/ 1410 w 2332"/>
                <a:gd name="T79" fmla="*/ 1729 h 1731"/>
                <a:gd name="T80" fmla="*/ 1297 w 2332"/>
                <a:gd name="T81" fmla="*/ 1693 h 1731"/>
                <a:gd name="T82" fmla="*/ 1279 w 2332"/>
                <a:gd name="T83" fmla="*/ 1614 h 1731"/>
                <a:gd name="T84" fmla="*/ 1263 w 2332"/>
                <a:gd name="T85" fmla="*/ 1516 h 1731"/>
                <a:gd name="T86" fmla="*/ 1225 w 2332"/>
                <a:gd name="T87" fmla="*/ 1500 h 1731"/>
                <a:gd name="T88" fmla="*/ 1280 w 2332"/>
                <a:gd name="T89" fmla="*/ 1382 h 1731"/>
                <a:gd name="T90" fmla="*/ 1088 w 2332"/>
                <a:gd name="T91" fmla="*/ 1362 h 1731"/>
                <a:gd name="T92" fmla="*/ 961 w 2332"/>
                <a:gd name="T93" fmla="*/ 1282 h 1731"/>
                <a:gd name="T94" fmla="*/ 754 w 2332"/>
                <a:gd name="T95" fmla="*/ 1323 h 1731"/>
                <a:gd name="T96" fmla="*/ 507 w 2332"/>
                <a:gd name="T97" fmla="*/ 1419 h 1731"/>
                <a:gd name="T98" fmla="*/ 214 w 2332"/>
                <a:gd name="T99" fmla="*/ 1473 h 1731"/>
                <a:gd name="T100" fmla="*/ 55 w 2332"/>
                <a:gd name="T101" fmla="*/ 1490 h 1731"/>
                <a:gd name="T102" fmla="*/ 2 w 2332"/>
                <a:gd name="T103" fmla="*/ 1423 h 1731"/>
                <a:gd name="T104" fmla="*/ 97 w 2332"/>
                <a:gd name="T105" fmla="*/ 1344 h 1731"/>
                <a:gd name="T106" fmla="*/ 75 w 2332"/>
                <a:gd name="T107" fmla="*/ 1241 h 1731"/>
                <a:gd name="T108" fmla="*/ 113 w 2332"/>
                <a:gd name="T109" fmla="*/ 1170 h 1731"/>
                <a:gd name="T110" fmla="*/ 58 w 2332"/>
                <a:gd name="T111" fmla="*/ 943 h 1731"/>
                <a:gd name="T112" fmla="*/ 113 w 2332"/>
                <a:gd name="T113" fmla="*/ 964 h 1731"/>
                <a:gd name="T114" fmla="*/ 106 w 2332"/>
                <a:gd name="T115" fmla="*/ 862 h 1731"/>
                <a:gd name="T116" fmla="*/ 147 w 2332"/>
                <a:gd name="T117" fmla="*/ 765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32" h="1731">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rgbClr val="FF0000"/>
            </a:solidFill>
            <a:ln w="9525" cmpd="sng">
              <a:solidFill>
                <a:srgbClr val="FFFFFF"/>
              </a:solidFill>
              <a:prstDash val="solid"/>
              <a:round/>
              <a:headEnd/>
              <a:tailEnd/>
            </a:ln>
          </p:spPr>
          <p:txBody>
            <a:bodyPr/>
            <a:lstStyle/>
            <a:p>
              <a:endParaRPr lang="en-GB" sz="1350">
                <a:solidFill>
                  <a:srgbClr val="000000"/>
                </a:solidFill>
              </a:endParaRPr>
            </a:p>
          </p:txBody>
        </p:sp>
        <p:sp>
          <p:nvSpPr>
            <p:cNvPr id="140" name="Freeform 193"/>
            <p:cNvSpPr>
              <a:spLocks/>
            </p:cNvSpPr>
            <p:nvPr>
              <p:custDataLst>
                <p:tags r:id="rId120"/>
              </p:custDataLst>
            </p:nvPr>
          </p:nvSpPr>
          <p:spPr bwMode="auto">
            <a:xfrm>
              <a:off x="1535313" y="3379843"/>
              <a:ext cx="668337" cy="581025"/>
            </a:xfrm>
            <a:custGeom>
              <a:avLst/>
              <a:gdLst>
                <a:gd name="T0" fmla="*/ 1243 w 1535"/>
                <a:gd name="T1" fmla="*/ 925 h 1109"/>
                <a:gd name="T2" fmla="*/ 1299 w 1535"/>
                <a:gd name="T3" fmla="*/ 982 h 1109"/>
                <a:gd name="T4" fmla="*/ 1220 w 1535"/>
                <a:gd name="T5" fmla="*/ 999 h 1109"/>
                <a:gd name="T6" fmla="*/ 1177 w 1535"/>
                <a:gd name="T7" fmla="*/ 1095 h 1109"/>
                <a:gd name="T8" fmla="*/ 1065 w 1535"/>
                <a:gd name="T9" fmla="*/ 1006 h 1109"/>
                <a:gd name="T10" fmla="*/ 994 w 1535"/>
                <a:gd name="T11" fmla="*/ 1012 h 1109"/>
                <a:gd name="T12" fmla="*/ 913 w 1535"/>
                <a:gd name="T13" fmla="*/ 1039 h 1109"/>
                <a:gd name="T14" fmla="*/ 786 w 1535"/>
                <a:gd name="T15" fmla="*/ 971 h 1109"/>
                <a:gd name="T16" fmla="*/ 648 w 1535"/>
                <a:gd name="T17" fmla="*/ 917 h 1109"/>
                <a:gd name="T18" fmla="*/ 588 w 1535"/>
                <a:gd name="T19" fmla="*/ 883 h 1109"/>
                <a:gd name="T20" fmla="*/ 537 w 1535"/>
                <a:gd name="T21" fmla="*/ 835 h 1109"/>
                <a:gd name="T22" fmla="*/ 485 w 1535"/>
                <a:gd name="T23" fmla="*/ 826 h 1109"/>
                <a:gd name="T24" fmla="*/ 439 w 1535"/>
                <a:gd name="T25" fmla="*/ 757 h 1109"/>
                <a:gd name="T26" fmla="*/ 467 w 1535"/>
                <a:gd name="T27" fmla="*/ 705 h 1109"/>
                <a:gd name="T28" fmla="*/ 450 w 1535"/>
                <a:gd name="T29" fmla="*/ 601 h 1109"/>
                <a:gd name="T30" fmla="*/ 352 w 1535"/>
                <a:gd name="T31" fmla="*/ 468 h 1109"/>
                <a:gd name="T32" fmla="*/ 304 w 1535"/>
                <a:gd name="T33" fmla="*/ 426 h 1109"/>
                <a:gd name="T34" fmla="*/ 293 w 1535"/>
                <a:gd name="T35" fmla="*/ 369 h 1109"/>
                <a:gd name="T36" fmla="*/ 217 w 1535"/>
                <a:gd name="T37" fmla="*/ 248 h 1109"/>
                <a:gd name="T38" fmla="*/ 167 w 1535"/>
                <a:gd name="T39" fmla="*/ 74 h 1109"/>
                <a:gd name="T40" fmla="*/ 84 w 1535"/>
                <a:gd name="T41" fmla="*/ 104 h 1109"/>
                <a:gd name="T42" fmla="*/ 113 w 1535"/>
                <a:gd name="T43" fmla="*/ 222 h 1109"/>
                <a:gd name="T44" fmla="*/ 150 w 1535"/>
                <a:gd name="T45" fmla="*/ 326 h 1109"/>
                <a:gd name="T46" fmla="*/ 196 w 1535"/>
                <a:gd name="T47" fmla="*/ 402 h 1109"/>
                <a:gd name="T48" fmla="*/ 200 w 1535"/>
                <a:gd name="T49" fmla="*/ 465 h 1109"/>
                <a:gd name="T50" fmla="*/ 213 w 1535"/>
                <a:gd name="T51" fmla="*/ 524 h 1109"/>
                <a:gd name="T52" fmla="*/ 259 w 1535"/>
                <a:gd name="T53" fmla="*/ 571 h 1109"/>
                <a:gd name="T54" fmla="*/ 214 w 1535"/>
                <a:gd name="T55" fmla="*/ 596 h 1109"/>
                <a:gd name="T56" fmla="*/ 193 w 1535"/>
                <a:gd name="T57" fmla="*/ 542 h 1109"/>
                <a:gd name="T58" fmla="*/ 120 w 1535"/>
                <a:gd name="T59" fmla="*/ 474 h 1109"/>
                <a:gd name="T60" fmla="*/ 146 w 1535"/>
                <a:gd name="T61" fmla="*/ 420 h 1109"/>
                <a:gd name="T62" fmla="*/ 89 w 1535"/>
                <a:gd name="T63" fmla="*/ 366 h 1109"/>
                <a:gd name="T64" fmla="*/ 27 w 1535"/>
                <a:gd name="T65" fmla="*/ 307 h 1109"/>
                <a:gd name="T66" fmla="*/ 65 w 1535"/>
                <a:gd name="T67" fmla="*/ 289 h 1109"/>
                <a:gd name="T68" fmla="*/ 64 w 1535"/>
                <a:gd name="T69" fmla="*/ 225 h 1109"/>
                <a:gd name="T70" fmla="*/ 6 w 1535"/>
                <a:gd name="T71" fmla="*/ 117 h 1109"/>
                <a:gd name="T72" fmla="*/ 38 w 1535"/>
                <a:gd name="T73" fmla="*/ 5 h 1109"/>
                <a:gd name="T74" fmla="*/ 211 w 1535"/>
                <a:gd name="T75" fmla="*/ 18 h 1109"/>
                <a:gd name="T76" fmla="*/ 361 w 1535"/>
                <a:gd name="T77" fmla="*/ 76 h 1109"/>
                <a:gd name="T78" fmla="*/ 498 w 1535"/>
                <a:gd name="T79" fmla="*/ 55 h 1109"/>
                <a:gd name="T80" fmla="*/ 593 w 1535"/>
                <a:gd name="T81" fmla="*/ 54 h 1109"/>
                <a:gd name="T82" fmla="*/ 633 w 1535"/>
                <a:gd name="T83" fmla="*/ 110 h 1109"/>
                <a:gd name="T84" fmla="*/ 700 w 1535"/>
                <a:gd name="T85" fmla="*/ 215 h 1109"/>
                <a:gd name="T86" fmla="*/ 750 w 1535"/>
                <a:gd name="T87" fmla="*/ 192 h 1109"/>
                <a:gd name="T88" fmla="*/ 822 w 1535"/>
                <a:gd name="T89" fmla="*/ 176 h 1109"/>
                <a:gd name="T90" fmla="*/ 879 w 1535"/>
                <a:gd name="T91" fmla="*/ 244 h 1109"/>
                <a:gd name="T92" fmla="*/ 905 w 1535"/>
                <a:gd name="T93" fmla="*/ 362 h 1109"/>
                <a:gd name="T94" fmla="*/ 964 w 1535"/>
                <a:gd name="T95" fmla="*/ 405 h 1109"/>
                <a:gd name="T96" fmla="*/ 977 w 1535"/>
                <a:gd name="T97" fmla="*/ 456 h 1109"/>
                <a:gd name="T98" fmla="*/ 931 w 1535"/>
                <a:gd name="T99" fmla="*/ 492 h 1109"/>
                <a:gd name="T100" fmla="*/ 917 w 1535"/>
                <a:gd name="T101" fmla="*/ 634 h 1109"/>
                <a:gd name="T102" fmla="*/ 956 w 1535"/>
                <a:gd name="T103" fmla="*/ 791 h 1109"/>
                <a:gd name="T104" fmla="*/ 1054 w 1535"/>
                <a:gd name="T105" fmla="*/ 877 h 1109"/>
                <a:gd name="T106" fmla="*/ 1166 w 1535"/>
                <a:gd name="T107" fmla="*/ 849 h 1109"/>
                <a:gd name="T108" fmla="*/ 1249 w 1535"/>
                <a:gd name="T109" fmla="*/ 850 h 1109"/>
                <a:gd name="T110" fmla="*/ 1296 w 1535"/>
                <a:gd name="T111" fmla="*/ 742 h 1109"/>
                <a:gd name="T112" fmla="*/ 1336 w 1535"/>
                <a:gd name="T113" fmla="*/ 693 h 1109"/>
                <a:gd name="T114" fmla="*/ 1506 w 1535"/>
                <a:gd name="T115" fmla="*/ 678 h 1109"/>
                <a:gd name="T116" fmla="*/ 1503 w 1535"/>
                <a:gd name="T117" fmla="*/ 729 h 1109"/>
                <a:gd name="T118" fmla="*/ 1468 w 1535"/>
                <a:gd name="T119" fmla="*/ 821 h 1109"/>
                <a:gd name="T120" fmla="*/ 1369 w 1535"/>
                <a:gd name="T121" fmla="*/ 888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35" h="1109">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41" name="Freeform 194"/>
            <p:cNvSpPr>
              <a:spLocks/>
            </p:cNvSpPr>
            <p:nvPr>
              <p:custDataLst>
                <p:tags r:id="rId121"/>
              </p:custDataLst>
            </p:nvPr>
          </p:nvSpPr>
          <p:spPr bwMode="auto">
            <a:xfrm>
              <a:off x="2810078" y="5019730"/>
              <a:ext cx="211138" cy="265113"/>
            </a:xfrm>
            <a:custGeom>
              <a:avLst/>
              <a:gdLst>
                <a:gd name="T0" fmla="*/ 14 w 486"/>
                <a:gd name="T1" fmla="*/ 176 h 505"/>
                <a:gd name="T2" fmla="*/ 31 w 486"/>
                <a:gd name="T3" fmla="*/ 198 h 505"/>
                <a:gd name="T4" fmla="*/ 51 w 486"/>
                <a:gd name="T5" fmla="*/ 232 h 505"/>
                <a:gd name="T6" fmla="*/ 82 w 486"/>
                <a:gd name="T7" fmla="*/ 266 h 505"/>
                <a:gd name="T8" fmla="*/ 126 w 486"/>
                <a:gd name="T9" fmla="*/ 293 h 505"/>
                <a:gd name="T10" fmla="*/ 170 w 486"/>
                <a:gd name="T11" fmla="*/ 310 h 505"/>
                <a:gd name="T12" fmla="*/ 246 w 486"/>
                <a:gd name="T13" fmla="*/ 328 h 505"/>
                <a:gd name="T14" fmla="*/ 295 w 486"/>
                <a:gd name="T15" fmla="*/ 344 h 505"/>
                <a:gd name="T16" fmla="*/ 299 w 486"/>
                <a:gd name="T17" fmla="*/ 381 h 505"/>
                <a:gd name="T18" fmla="*/ 277 w 486"/>
                <a:gd name="T19" fmla="*/ 418 h 505"/>
                <a:gd name="T20" fmla="*/ 267 w 486"/>
                <a:gd name="T21" fmla="*/ 443 h 505"/>
                <a:gd name="T22" fmla="*/ 266 w 486"/>
                <a:gd name="T23" fmla="*/ 463 h 505"/>
                <a:gd name="T24" fmla="*/ 278 w 486"/>
                <a:gd name="T25" fmla="*/ 482 h 505"/>
                <a:gd name="T26" fmla="*/ 299 w 486"/>
                <a:gd name="T27" fmla="*/ 494 h 505"/>
                <a:gd name="T28" fmla="*/ 344 w 486"/>
                <a:gd name="T29" fmla="*/ 504 h 505"/>
                <a:gd name="T30" fmla="*/ 387 w 486"/>
                <a:gd name="T31" fmla="*/ 504 h 505"/>
                <a:gd name="T32" fmla="*/ 415 w 486"/>
                <a:gd name="T33" fmla="*/ 494 h 505"/>
                <a:gd name="T34" fmla="*/ 446 w 486"/>
                <a:gd name="T35" fmla="*/ 474 h 505"/>
                <a:gd name="T36" fmla="*/ 473 w 486"/>
                <a:gd name="T37" fmla="*/ 447 h 505"/>
                <a:gd name="T38" fmla="*/ 485 w 486"/>
                <a:gd name="T39" fmla="*/ 418 h 505"/>
                <a:gd name="T40" fmla="*/ 484 w 486"/>
                <a:gd name="T41" fmla="*/ 397 h 505"/>
                <a:gd name="T42" fmla="*/ 478 w 486"/>
                <a:gd name="T43" fmla="*/ 358 h 505"/>
                <a:gd name="T44" fmla="*/ 471 w 486"/>
                <a:gd name="T45" fmla="*/ 316 h 505"/>
                <a:gd name="T46" fmla="*/ 465 w 486"/>
                <a:gd name="T47" fmla="*/ 270 h 505"/>
                <a:gd name="T48" fmla="*/ 456 w 486"/>
                <a:gd name="T49" fmla="*/ 252 h 505"/>
                <a:gd name="T50" fmla="*/ 439 w 486"/>
                <a:gd name="T51" fmla="*/ 239 h 505"/>
                <a:gd name="T52" fmla="*/ 413 w 486"/>
                <a:gd name="T53" fmla="*/ 232 h 505"/>
                <a:gd name="T54" fmla="*/ 392 w 486"/>
                <a:gd name="T55" fmla="*/ 222 h 505"/>
                <a:gd name="T56" fmla="*/ 370 w 486"/>
                <a:gd name="T57" fmla="*/ 207 h 505"/>
                <a:gd name="T58" fmla="*/ 330 w 486"/>
                <a:gd name="T59" fmla="*/ 188 h 505"/>
                <a:gd name="T60" fmla="*/ 290 w 486"/>
                <a:gd name="T61" fmla="*/ 172 h 505"/>
                <a:gd name="T62" fmla="*/ 273 w 486"/>
                <a:gd name="T63" fmla="*/ 160 h 505"/>
                <a:gd name="T64" fmla="*/ 264 w 486"/>
                <a:gd name="T65" fmla="*/ 151 h 505"/>
                <a:gd name="T66" fmla="*/ 261 w 486"/>
                <a:gd name="T67" fmla="*/ 125 h 505"/>
                <a:gd name="T68" fmla="*/ 261 w 486"/>
                <a:gd name="T69" fmla="*/ 90 h 505"/>
                <a:gd name="T70" fmla="*/ 255 w 486"/>
                <a:gd name="T71" fmla="*/ 71 h 505"/>
                <a:gd name="T72" fmla="*/ 241 w 486"/>
                <a:gd name="T73" fmla="*/ 55 h 505"/>
                <a:gd name="T74" fmla="*/ 234 w 486"/>
                <a:gd name="T75" fmla="*/ 37 h 505"/>
                <a:gd name="T76" fmla="*/ 199 w 486"/>
                <a:gd name="T77" fmla="*/ 12 h 505"/>
                <a:gd name="T78" fmla="*/ 186 w 486"/>
                <a:gd name="T79" fmla="*/ 8 h 505"/>
                <a:gd name="T80" fmla="*/ 173 w 486"/>
                <a:gd name="T81" fmla="*/ 2 h 505"/>
                <a:gd name="T82" fmla="*/ 139 w 486"/>
                <a:gd name="T83" fmla="*/ 1 h 505"/>
                <a:gd name="T84" fmla="*/ 70 w 486"/>
                <a:gd name="T85" fmla="*/ 11 h 505"/>
                <a:gd name="T86" fmla="*/ 42 w 486"/>
                <a:gd name="T87" fmla="*/ 21 h 505"/>
                <a:gd name="T88" fmla="*/ 24 w 486"/>
                <a:gd name="T89" fmla="*/ 37 h 505"/>
                <a:gd name="T90" fmla="*/ 20 w 486"/>
                <a:gd name="T91" fmla="*/ 6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6" h="505">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42" name="Freeform 195"/>
            <p:cNvSpPr>
              <a:spLocks/>
            </p:cNvSpPr>
            <p:nvPr>
              <p:custDataLst>
                <p:tags r:id="rId122"/>
              </p:custDataLst>
            </p:nvPr>
          </p:nvSpPr>
          <p:spPr bwMode="auto">
            <a:xfrm>
              <a:off x="2979941" y="4224387"/>
              <a:ext cx="73025" cy="109537"/>
            </a:xfrm>
            <a:custGeom>
              <a:avLst/>
              <a:gdLst>
                <a:gd name="T0" fmla="*/ 7 w 166"/>
                <a:gd name="T1" fmla="*/ 183 h 208"/>
                <a:gd name="T2" fmla="*/ 79 w 166"/>
                <a:gd name="T3" fmla="*/ 208 h 208"/>
                <a:gd name="T4" fmla="*/ 85 w 166"/>
                <a:gd name="T5" fmla="*/ 207 h 208"/>
                <a:gd name="T6" fmla="*/ 90 w 166"/>
                <a:gd name="T7" fmla="*/ 204 h 208"/>
                <a:gd name="T8" fmla="*/ 97 w 166"/>
                <a:gd name="T9" fmla="*/ 198 h 208"/>
                <a:gd name="T10" fmla="*/ 104 w 166"/>
                <a:gd name="T11" fmla="*/ 192 h 208"/>
                <a:gd name="T12" fmla="*/ 117 w 166"/>
                <a:gd name="T13" fmla="*/ 176 h 208"/>
                <a:gd name="T14" fmla="*/ 130 w 166"/>
                <a:gd name="T15" fmla="*/ 158 h 208"/>
                <a:gd name="T16" fmla="*/ 154 w 166"/>
                <a:gd name="T17" fmla="*/ 122 h 208"/>
                <a:gd name="T18" fmla="*/ 166 w 166"/>
                <a:gd name="T19" fmla="*/ 103 h 208"/>
                <a:gd name="T20" fmla="*/ 144 w 166"/>
                <a:gd name="T21" fmla="*/ 94 h 208"/>
                <a:gd name="T22" fmla="*/ 126 w 166"/>
                <a:gd name="T23" fmla="*/ 84 h 208"/>
                <a:gd name="T24" fmla="*/ 108 w 166"/>
                <a:gd name="T25" fmla="*/ 74 h 208"/>
                <a:gd name="T26" fmla="*/ 93 w 166"/>
                <a:gd name="T27" fmla="*/ 64 h 208"/>
                <a:gd name="T28" fmla="*/ 86 w 166"/>
                <a:gd name="T29" fmla="*/ 58 h 208"/>
                <a:gd name="T30" fmla="*/ 81 w 166"/>
                <a:gd name="T31" fmla="*/ 53 h 208"/>
                <a:gd name="T32" fmla="*/ 75 w 166"/>
                <a:gd name="T33" fmla="*/ 47 h 208"/>
                <a:gd name="T34" fmla="*/ 71 w 166"/>
                <a:gd name="T35" fmla="*/ 40 h 208"/>
                <a:gd name="T36" fmla="*/ 67 w 166"/>
                <a:gd name="T37" fmla="*/ 33 h 208"/>
                <a:gd name="T38" fmla="*/ 64 w 166"/>
                <a:gd name="T39" fmla="*/ 26 h 208"/>
                <a:gd name="T40" fmla="*/ 62 w 166"/>
                <a:gd name="T41" fmla="*/ 18 h 208"/>
                <a:gd name="T42" fmla="*/ 60 w 166"/>
                <a:gd name="T43" fmla="*/ 11 h 208"/>
                <a:gd name="T44" fmla="*/ 50 w 166"/>
                <a:gd name="T45" fmla="*/ 10 h 208"/>
                <a:gd name="T46" fmla="*/ 43 w 166"/>
                <a:gd name="T47" fmla="*/ 8 h 208"/>
                <a:gd name="T48" fmla="*/ 40 w 166"/>
                <a:gd name="T49" fmla="*/ 5 h 208"/>
                <a:gd name="T50" fmla="*/ 39 w 166"/>
                <a:gd name="T51" fmla="*/ 3 h 208"/>
                <a:gd name="T52" fmla="*/ 38 w 166"/>
                <a:gd name="T53" fmla="*/ 1 h 208"/>
                <a:gd name="T54" fmla="*/ 36 w 166"/>
                <a:gd name="T55" fmla="*/ 0 h 208"/>
                <a:gd name="T56" fmla="*/ 32 w 166"/>
                <a:gd name="T57" fmla="*/ 1 h 208"/>
                <a:gd name="T58" fmla="*/ 27 w 166"/>
                <a:gd name="T59" fmla="*/ 5 h 208"/>
                <a:gd name="T60" fmla="*/ 20 w 166"/>
                <a:gd name="T61" fmla="*/ 11 h 208"/>
                <a:gd name="T62" fmla="*/ 11 w 166"/>
                <a:gd name="T63" fmla="*/ 22 h 208"/>
                <a:gd name="T64" fmla="*/ 7 w 166"/>
                <a:gd name="T65" fmla="*/ 29 h 208"/>
                <a:gd name="T66" fmla="*/ 4 w 166"/>
                <a:gd name="T67" fmla="*/ 37 h 208"/>
                <a:gd name="T68" fmla="*/ 2 w 166"/>
                <a:gd name="T69" fmla="*/ 45 h 208"/>
                <a:gd name="T70" fmla="*/ 0 w 166"/>
                <a:gd name="T71" fmla="*/ 54 h 208"/>
                <a:gd name="T72" fmla="*/ 0 w 166"/>
                <a:gd name="T73" fmla="*/ 60 h 208"/>
                <a:gd name="T74" fmla="*/ 2 w 166"/>
                <a:gd name="T75" fmla="*/ 65 h 208"/>
                <a:gd name="T76" fmla="*/ 3 w 166"/>
                <a:gd name="T77" fmla="*/ 70 h 208"/>
                <a:gd name="T78" fmla="*/ 5 w 166"/>
                <a:gd name="T79" fmla="*/ 76 h 208"/>
                <a:gd name="T80" fmla="*/ 10 w 166"/>
                <a:gd name="T81" fmla="*/ 86 h 208"/>
                <a:gd name="T82" fmla="*/ 17 w 166"/>
                <a:gd name="T83" fmla="*/ 98 h 208"/>
                <a:gd name="T84" fmla="*/ 22 w 166"/>
                <a:gd name="T85" fmla="*/ 109 h 208"/>
                <a:gd name="T86" fmla="*/ 28 w 166"/>
                <a:gd name="T87" fmla="*/ 120 h 208"/>
                <a:gd name="T88" fmla="*/ 30 w 166"/>
                <a:gd name="T89" fmla="*/ 126 h 208"/>
                <a:gd name="T90" fmla="*/ 32 w 166"/>
                <a:gd name="T91" fmla="*/ 133 h 208"/>
                <a:gd name="T92" fmla="*/ 33 w 166"/>
                <a:gd name="T93" fmla="*/ 139 h 208"/>
                <a:gd name="T94" fmla="*/ 33 w 166"/>
                <a:gd name="T95" fmla="*/ 147 h 208"/>
                <a:gd name="T96" fmla="*/ 32 w 166"/>
                <a:gd name="T97" fmla="*/ 153 h 208"/>
                <a:gd name="T98" fmla="*/ 31 w 166"/>
                <a:gd name="T99" fmla="*/ 159 h 208"/>
                <a:gd name="T100" fmla="*/ 28 w 166"/>
                <a:gd name="T101" fmla="*/ 165 h 208"/>
                <a:gd name="T102" fmla="*/ 25 w 166"/>
                <a:gd name="T103" fmla="*/ 169 h 208"/>
                <a:gd name="T104" fmla="*/ 21 w 166"/>
                <a:gd name="T105" fmla="*/ 174 h 208"/>
                <a:gd name="T106" fmla="*/ 17 w 166"/>
                <a:gd name="T107" fmla="*/ 177 h 208"/>
                <a:gd name="T108" fmla="*/ 11 w 166"/>
                <a:gd name="T109" fmla="*/ 180 h 208"/>
                <a:gd name="T110" fmla="*/ 7 w 166"/>
                <a:gd name="T111" fmla="*/ 183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208">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43" name="Freeform 196"/>
            <p:cNvSpPr>
              <a:spLocks/>
            </p:cNvSpPr>
            <p:nvPr>
              <p:custDataLst>
                <p:tags r:id="rId123"/>
              </p:custDataLst>
            </p:nvPr>
          </p:nvSpPr>
          <p:spPr bwMode="auto">
            <a:xfrm>
              <a:off x="2494166" y="3783068"/>
              <a:ext cx="69850" cy="58737"/>
            </a:xfrm>
            <a:custGeom>
              <a:avLst/>
              <a:gdLst>
                <a:gd name="T0" fmla="*/ 153 w 164"/>
                <a:gd name="T1" fmla="*/ 104 h 104"/>
                <a:gd name="T2" fmla="*/ 134 w 164"/>
                <a:gd name="T3" fmla="*/ 102 h 104"/>
                <a:gd name="T4" fmla="*/ 110 w 164"/>
                <a:gd name="T5" fmla="*/ 97 h 104"/>
                <a:gd name="T6" fmla="*/ 96 w 164"/>
                <a:gd name="T7" fmla="*/ 94 h 104"/>
                <a:gd name="T8" fmla="*/ 80 w 164"/>
                <a:gd name="T9" fmla="*/ 93 h 104"/>
                <a:gd name="T10" fmla="*/ 73 w 164"/>
                <a:gd name="T11" fmla="*/ 93 h 104"/>
                <a:gd name="T12" fmla="*/ 64 w 164"/>
                <a:gd name="T13" fmla="*/ 94 h 104"/>
                <a:gd name="T14" fmla="*/ 55 w 164"/>
                <a:gd name="T15" fmla="*/ 96 h 104"/>
                <a:gd name="T16" fmla="*/ 47 w 164"/>
                <a:gd name="T17" fmla="*/ 98 h 104"/>
                <a:gd name="T18" fmla="*/ 41 w 164"/>
                <a:gd name="T19" fmla="*/ 100 h 104"/>
                <a:gd name="T20" fmla="*/ 34 w 164"/>
                <a:gd name="T21" fmla="*/ 100 h 104"/>
                <a:gd name="T22" fmla="*/ 27 w 164"/>
                <a:gd name="T23" fmla="*/ 99 h 104"/>
                <a:gd name="T24" fmla="*/ 19 w 164"/>
                <a:gd name="T25" fmla="*/ 96 h 104"/>
                <a:gd name="T26" fmla="*/ 11 w 164"/>
                <a:gd name="T27" fmla="*/ 92 h 104"/>
                <a:gd name="T28" fmla="*/ 6 w 164"/>
                <a:gd name="T29" fmla="*/ 88 h 104"/>
                <a:gd name="T30" fmla="*/ 3 w 164"/>
                <a:gd name="T31" fmla="*/ 86 h 104"/>
                <a:gd name="T32" fmla="*/ 1 w 164"/>
                <a:gd name="T33" fmla="*/ 84 h 104"/>
                <a:gd name="T34" fmla="*/ 0 w 164"/>
                <a:gd name="T35" fmla="*/ 81 h 104"/>
                <a:gd name="T36" fmla="*/ 0 w 164"/>
                <a:gd name="T37" fmla="*/ 79 h 104"/>
                <a:gd name="T38" fmla="*/ 0 w 164"/>
                <a:gd name="T39" fmla="*/ 76 h 104"/>
                <a:gd name="T40" fmla="*/ 1 w 164"/>
                <a:gd name="T41" fmla="*/ 74 h 104"/>
                <a:gd name="T42" fmla="*/ 3 w 164"/>
                <a:gd name="T43" fmla="*/ 71 h 104"/>
                <a:gd name="T44" fmla="*/ 6 w 164"/>
                <a:gd name="T45" fmla="*/ 70 h 104"/>
                <a:gd name="T46" fmla="*/ 12 w 164"/>
                <a:gd name="T47" fmla="*/ 67 h 104"/>
                <a:gd name="T48" fmla="*/ 20 w 164"/>
                <a:gd name="T49" fmla="*/ 66 h 104"/>
                <a:gd name="T50" fmla="*/ 40 w 164"/>
                <a:gd name="T51" fmla="*/ 66 h 104"/>
                <a:gd name="T52" fmla="*/ 61 w 164"/>
                <a:gd name="T53" fmla="*/ 67 h 104"/>
                <a:gd name="T54" fmla="*/ 70 w 164"/>
                <a:gd name="T55" fmla="*/ 67 h 104"/>
                <a:gd name="T56" fmla="*/ 79 w 164"/>
                <a:gd name="T57" fmla="*/ 67 h 104"/>
                <a:gd name="T58" fmla="*/ 87 w 164"/>
                <a:gd name="T59" fmla="*/ 67 h 104"/>
                <a:gd name="T60" fmla="*/ 94 w 164"/>
                <a:gd name="T61" fmla="*/ 67 h 104"/>
                <a:gd name="T62" fmla="*/ 94 w 164"/>
                <a:gd name="T63" fmla="*/ 56 h 104"/>
                <a:gd name="T64" fmla="*/ 94 w 164"/>
                <a:gd name="T65" fmla="*/ 43 h 104"/>
                <a:gd name="T66" fmla="*/ 94 w 164"/>
                <a:gd name="T67" fmla="*/ 29 h 104"/>
                <a:gd name="T68" fmla="*/ 94 w 164"/>
                <a:gd name="T69" fmla="*/ 18 h 104"/>
                <a:gd name="T70" fmla="*/ 79 w 164"/>
                <a:gd name="T71" fmla="*/ 17 h 104"/>
                <a:gd name="T72" fmla="*/ 67 w 164"/>
                <a:gd name="T73" fmla="*/ 15 h 104"/>
                <a:gd name="T74" fmla="*/ 62 w 164"/>
                <a:gd name="T75" fmla="*/ 13 h 104"/>
                <a:gd name="T76" fmla="*/ 57 w 164"/>
                <a:gd name="T77" fmla="*/ 10 h 104"/>
                <a:gd name="T78" fmla="*/ 52 w 164"/>
                <a:gd name="T79" fmla="*/ 6 h 104"/>
                <a:gd name="T80" fmla="*/ 47 w 164"/>
                <a:gd name="T81" fmla="*/ 0 h 104"/>
                <a:gd name="T82" fmla="*/ 146 w 164"/>
                <a:gd name="T83" fmla="*/ 0 h 104"/>
                <a:gd name="T84" fmla="*/ 147 w 164"/>
                <a:gd name="T85" fmla="*/ 6 h 104"/>
                <a:gd name="T86" fmla="*/ 148 w 164"/>
                <a:gd name="T87" fmla="*/ 13 h 104"/>
                <a:gd name="T88" fmla="*/ 150 w 164"/>
                <a:gd name="T89" fmla="*/ 19 h 104"/>
                <a:gd name="T90" fmla="*/ 152 w 164"/>
                <a:gd name="T91" fmla="*/ 25 h 104"/>
                <a:gd name="T92" fmla="*/ 156 w 164"/>
                <a:gd name="T93" fmla="*/ 35 h 104"/>
                <a:gd name="T94" fmla="*/ 159 w 164"/>
                <a:gd name="T95" fmla="*/ 46 h 104"/>
                <a:gd name="T96" fmla="*/ 163 w 164"/>
                <a:gd name="T97" fmla="*/ 54 h 104"/>
                <a:gd name="T98" fmla="*/ 164 w 164"/>
                <a:gd name="T99" fmla="*/ 62 h 104"/>
                <a:gd name="T100" fmla="*/ 163 w 164"/>
                <a:gd name="T101" fmla="*/ 65 h 104"/>
                <a:gd name="T102" fmla="*/ 160 w 164"/>
                <a:gd name="T103" fmla="*/ 68 h 104"/>
                <a:gd name="T104" fmla="*/ 157 w 164"/>
                <a:gd name="T105" fmla="*/ 71 h 104"/>
                <a:gd name="T106" fmla="*/ 153 w 164"/>
                <a:gd name="T107" fmla="*/ 73 h 104"/>
                <a:gd name="T108" fmla="*/ 153 w 164"/>
                <a:gd name="T10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4" h="104">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44" name="Freeform 197"/>
            <p:cNvSpPr>
              <a:spLocks/>
            </p:cNvSpPr>
            <p:nvPr>
              <p:custDataLst>
                <p:tags r:id="rId124"/>
              </p:custDataLst>
            </p:nvPr>
          </p:nvSpPr>
          <p:spPr bwMode="auto">
            <a:xfrm>
              <a:off x="2860879" y="6137320"/>
              <a:ext cx="23813" cy="57150"/>
            </a:xfrm>
            <a:custGeom>
              <a:avLst/>
              <a:gdLst>
                <a:gd name="T0" fmla="*/ 0 w 53"/>
                <a:gd name="T1" fmla="*/ 8 h 19"/>
                <a:gd name="T2" fmla="*/ 7 w 53"/>
                <a:gd name="T3" fmla="*/ 13 h 19"/>
                <a:gd name="T4" fmla="*/ 14 w 53"/>
                <a:gd name="T5" fmla="*/ 17 h 19"/>
                <a:gd name="T6" fmla="*/ 22 w 53"/>
                <a:gd name="T7" fmla="*/ 19 h 19"/>
                <a:gd name="T8" fmla="*/ 29 w 53"/>
                <a:gd name="T9" fmla="*/ 19 h 19"/>
                <a:gd name="T10" fmla="*/ 35 w 53"/>
                <a:gd name="T11" fmla="*/ 18 h 19"/>
                <a:gd name="T12" fmla="*/ 42 w 53"/>
                <a:gd name="T13" fmla="*/ 15 h 19"/>
                <a:gd name="T14" fmla="*/ 47 w 53"/>
                <a:gd name="T15" fmla="*/ 12 h 19"/>
                <a:gd name="T16" fmla="*/ 53 w 53"/>
                <a:gd name="T17" fmla="*/ 8 h 19"/>
                <a:gd name="T18" fmla="*/ 47 w 53"/>
                <a:gd name="T19" fmla="*/ 5 h 19"/>
                <a:gd name="T20" fmla="*/ 42 w 53"/>
                <a:gd name="T21" fmla="*/ 2 h 19"/>
                <a:gd name="T22" fmla="*/ 35 w 53"/>
                <a:gd name="T23" fmla="*/ 1 h 19"/>
                <a:gd name="T24" fmla="*/ 29 w 53"/>
                <a:gd name="T25" fmla="*/ 0 h 19"/>
                <a:gd name="T26" fmla="*/ 22 w 53"/>
                <a:gd name="T27" fmla="*/ 0 h 19"/>
                <a:gd name="T28" fmla="*/ 14 w 53"/>
                <a:gd name="T29" fmla="*/ 1 h 19"/>
                <a:gd name="T30" fmla="*/ 7 w 53"/>
                <a:gd name="T31" fmla="*/ 3 h 19"/>
                <a:gd name="T32" fmla="*/ 0 w 53"/>
                <a:gd name="T33"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45" name="Freeform 198"/>
            <p:cNvSpPr>
              <a:spLocks/>
            </p:cNvSpPr>
            <p:nvPr>
              <p:custDataLst>
                <p:tags r:id="rId125"/>
              </p:custDataLst>
            </p:nvPr>
          </p:nvSpPr>
          <p:spPr bwMode="auto">
            <a:xfrm>
              <a:off x="2825954" y="6116693"/>
              <a:ext cx="34925" cy="58737"/>
            </a:xfrm>
            <a:custGeom>
              <a:avLst/>
              <a:gdLst>
                <a:gd name="T0" fmla="*/ 0 w 80"/>
                <a:gd name="T1" fmla="*/ 0 h 18"/>
                <a:gd name="T2" fmla="*/ 1 w 80"/>
                <a:gd name="T3" fmla="*/ 6 h 18"/>
                <a:gd name="T4" fmla="*/ 5 w 80"/>
                <a:gd name="T5" fmla="*/ 12 h 18"/>
                <a:gd name="T6" fmla="*/ 8 w 80"/>
                <a:gd name="T7" fmla="*/ 14 h 18"/>
                <a:gd name="T8" fmla="*/ 11 w 80"/>
                <a:gd name="T9" fmla="*/ 16 h 18"/>
                <a:gd name="T10" fmla="*/ 15 w 80"/>
                <a:gd name="T11" fmla="*/ 18 h 18"/>
                <a:gd name="T12" fmla="*/ 20 w 80"/>
                <a:gd name="T13" fmla="*/ 18 h 18"/>
                <a:gd name="T14" fmla="*/ 22 w 80"/>
                <a:gd name="T15" fmla="*/ 15 h 18"/>
                <a:gd name="T16" fmla="*/ 24 w 80"/>
                <a:gd name="T17" fmla="*/ 13 h 18"/>
                <a:gd name="T18" fmla="*/ 26 w 80"/>
                <a:gd name="T19" fmla="*/ 11 h 18"/>
                <a:gd name="T20" fmla="*/ 31 w 80"/>
                <a:gd name="T21" fmla="*/ 10 h 18"/>
                <a:gd name="T22" fmla="*/ 38 w 80"/>
                <a:gd name="T23" fmla="*/ 8 h 18"/>
                <a:gd name="T24" fmla="*/ 47 w 80"/>
                <a:gd name="T25" fmla="*/ 7 h 18"/>
                <a:gd name="T26" fmla="*/ 57 w 80"/>
                <a:gd name="T27" fmla="*/ 7 h 18"/>
                <a:gd name="T28" fmla="*/ 66 w 80"/>
                <a:gd name="T29" fmla="*/ 6 h 18"/>
                <a:gd name="T30" fmla="*/ 70 w 80"/>
                <a:gd name="T31" fmla="*/ 5 h 18"/>
                <a:gd name="T32" fmla="*/ 74 w 80"/>
                <a:gd name="T33" fmla="*/ 4 h 18"/>
                <a:gd name="T34" fmla="*/ 77 w 80"/>
                <a:gd name="T35" fmla="*/ 2 h 18"/>
                <a:gd name="T36" fmla="*/ 80 w 80"/>
                <a:gd name="T37" fmla="*/ 0 h 18"/>
                <a:gd name="T38" fmla="*/ 0 w 80"/>
                <a:gd name="T3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18">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46" name="Freeform 199"/>
            <p:cNvSpPr>
              <a:spLocks/>
            </p:cNvSpPr>
            <p:nvPr>
              <p:custDataLst>
                <p:tags r:id="rId126"/>
              </p:custDataLst>
            </p:nvPr>
          </p:nvSpPr>
          <p:spPr bwMode="auto">
            <a:xfrm>
              <a:off x="2825954" y="6096055"/>
              <a:ext cx="22225" cy="60325"/>
            </a:xfrm>
            <a:custGeom>
              <a:avLst/>
              <a:gdLst>
                <a:gd name="T0" fmla="*/ 20 w 46"/>
                <a:gd name="T1" fmla="*/ 0 h 27"/>
                <a:gd name="T2" fmla="*/ 0 w 46"/>
                <a:gd name="T3" fmla="*/ 18 h 27"/>
                <a:gd name="T4" fmla="*/ 9 w 46"/>
                <a:gd name="T5" fmla="*/ 22 h 27"/>
                <a:gd name="T6" fmla="*/ 16 w 46"/>
                <a:gd name="T7" fmla="*/ 25 h 27"/>
                <a:gd name="T8" fmla="*/ 23 w 46"/>
                <a:gd name="T9" fmla="*/ 27 h 27"/>
                <a:gd name="T10" fmla="*/ 29 w 46"/>
                <a:gd name="T11" fmla="*/ 27 h 27"/>
                <a:gd name="T12" fmla="*/ 33 w 46"/>
                <a:gd name="T13" fmla="*/ 27 h 27"/>
                <a:gd name="T14" fmla="*/ 37 w 46"/>
                <a:gd name="T15" fmla="*/ 25 h 27"/>
                <a:gd name="T16" fmla="*/ 42 w 46"/>
                <a:gd name="T17" fmla="*/ 22 h 27"/>
                <a:gd name="T18" fmla="*/ 46 w 46"/>
                <a:gd name="T19" fmla="*/ 18 h 27"/>
                <a:gd name="T20" fmla="*/ 41 w 46"/>
                <a:gd name="T21" fmla="*/ 16 h 27"/>
                <a:gd name="T22" fmla="*/ 33 w 46"/>
                <a:gd name="T23" fmla="*/ 11 h 27"/>
                <a:gd name="T24" fmla="*/ 26 w 46"/>
                <a:gd name="T25" fmla="*/ 5 h 27"/>
                <a:gd name="T26" fmla="*/ 20 w 46"/>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27">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47" name="Freeform 200"/>
            <p:cNvSpPr>
              <a:spLocks/>
            </p:cNvSpPr>
            <p:nvPr>
              <p:custDataLst>
                <p:tags r:id="rId127"/>
              </p:custDataLst>
            </p:nvPr>
          </p:nvSpPr>
          <p:spPr bwMode="auto">
            <a:xfrm>
              <a:off x="2795787" y="6089705"/>
              <a:ext cx="25400" cy="60325"/>
            </a:xfrm>
            <a:custGeom>
              <a:avLst/>
              <a:gdLst>
                <a:gd name="T0" fmla="*/ 34 w 54"/>
                <a:gd name="T1" fmla="*/ 0 h 39"/>
                <a:gd name="T2" fmla="*/ 20 w 54"/>
                <a:gd name="T3" fmla="*/ 4 h 39"/>
                <a:gd name="T4" fmla="*/ 10 w 54"/>
                <a:gd name="T5" fmla="*/ 10 h 39"/>
                <a:gd name="T6" fmla="*/ 6 w 54"/>
                <a:gd name="T7" fmla="*/ 13 h 39"/>
                <a:gd name="T8" fmla="*/ 4 w 54"/>
                <a:gd name="T9" fmla="*/ 16 h 39"/>
                <a:gd name="T10" fmla="*/ 2 w 54"/>
                <a:gd name="T11" fmla="*/ 20 h 39"/>
                <a:gd name="T12" fmla="*/ 0 w 54"/>
                <a:gd name="T13" fmla="*/ 24 h 39"/>
                <a:gd name="T14" fmla="*/ 2 w 54"/>
                <a:gd name="T15" fmla="*/ 28 h 39"/>
                <a:gd name="T16" fmla="*/ 3 w 54"/>
                <a:gd name="T17" fmla="*/ 32 h 39"/>
                <a:gd name="T18" fmla="*/ 5 w 54"/>
                <a:gd name="T19" fmla="*/ 35 h 39"/>
                <a:gd name="T20" fmla="*/ 8 w 54"/>
                <a:gd name="T21" fmla="*/ 37 h 39"/>
                <a:gd name="T22" fmla="*/ 11 w 54"/>
                <a:gd name="T23" fmla="*/ 38 h 39"/>
                <a:gd name="T24" fmla="*/ 16 w 54"/>
                <a:gd name="T25" fmla="*/ 39 h 39"/>
                <a:gd name="T26" fmla="*/ 20 w 54"/>
                <a:gd name="T27" fmla="*/ 39 h 39"/>
                <a:gd name="T28" fmla="*/ 25 w 54"/>
                <a:gd name="T29" fmla="*/ 39 h 39"/>
                <a:gd name="T30" fmla="*/ 30 w 54"/>
                <a:gd name="T31" fmla="*/ 38 h 39"/>
                <a:gd name="T32" fmla="*/ 34 w 54"/>
                <a:gd name="T33" fmla="*/ 37 h 39"/>
                <a:gd name="T34" fmla="*/ 39 w 54"/>
                <a:gd name="T35" fmla="*/ 35 h 39"/>
                <a:gd name="T36" fmla="*/ 43 w 54"/>
                <a:gd name="T37" fmla="*/ 33 h 39"/>
                <a:gd name="T38" fmla="*/ 47 w 54"/>
                <a:gd name="T39" fmla="*/ 30 h 39"/>
                <a:gd name="T40" fmla="*/ 50 w 54"/>
                <a:gd name="T41" fmla="*/ 26 h 39"/>
                <a:gd name="T42" fmla="*/ 52 w 54"/>
                <a:gd name="T43" fmla="*/ 22 h 39"/>
                <a:gd name="T44" fmla="*/ 54 w 54"/>
                <a:gd name="T45" fmla="*/ 18 h 39"/>
                <a:gd name="T46" fmla="*/ 51 w 54"/>
                <a:gd name="T47" fmla="*/ 17 h 39"/>
                <a:gd name="T48" fmla="*/ 48 w 54"/>
                <a:gd name="T49" fmla="*/ 16 h 39"/>
                <a:gd name="T50" fmla="*/ 44 w 54"/>
                <a:gd name="T51" fmla="*/ 14 h 39"/>
                <a:gd name="T52" fmla="*/ 42 w 54"/>
                <a:gd name="T53" fmla="*/ 11 h 39"/>
                <a:gd name="T54" fmla="*/ 39 w 54"/>
                <a:gd name="T55" fmla="*/ 8 h 39"/>
                <a:gd name="T56" fmla="*/ 37 w 54"/>
                <a:gd name="T57" fmla="*/ 5 h 39"/>
                <a:gd name="T58" fmla="*/ 34 w 54"/>
                <a:gd name="T59" fmla="*/ 2 h 39"/>
                <a:gd name="T60" fmla="*/ 34 w 54"/>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 h="39">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48" name="Freeform 201"/>
            <p:cNvSpPr>
              <a:spLocks/>
            </p:cNvSpPr>
            <p:nvPr>
              <p:custDataLst>
                <p:tags r:id="rId128"/>
              </p:custDataLst>
            </p:nvPr>
          </p:nvSpPr>
          <p:spPr bwMode="auto">
            <a:xfrm>
              <a:off x="2770387" y="6080170"/>
              <a:ext cx="28575" cy="58738"/>
            </a:xfrm>
            <a:custGeom>
              <a:avLst/>
              <a:gdLst>
                <a:gd name="T0" fmla="*/ 0 w 60"/>
                <a:gd name="T1" fmla="*/ 11 h 15"/>
                <a:gd name="T2" fmla="*/ 10 w 60"/>
                <a:gd name="T3" fmla="*/ 13 h 15"/>
                <a:gd name="T4" fmla="*/ 18 w 60"/>
                <a:gd name="T5" fmla="*/ 14 h 15"/>
                <a:gd name="T6" fmla="*/ 27 w 60"/>
                <a:gd name="T7" fmla="*/ 15 h 15"/>
                <a:gd name="T8" fmla="*/ 35 w 60"/>
                <a:gd name="T9" fmla="*/ 15 h 15"/>
                <a:gd name="T10" fmla="*/ 41 w 60"/>
                <a:gd name="T11" fmla="*/ 14 h 15"/>
                <a:gd name="T12" fmla="*/ 48 w 60"/>
                <a:gd name="T13" fmla="*/ 12 h 15"/>
                <a:gd name="T14" fmla="*/ 55 w 60"/>
                <a:gd name="T15" fmla="*/ 9 h 15"/>
                <a:gd name="T16" fmla="*/ 60 w 60"/>
                <a:gd name="T17" fmla="*/ 5 h 15"/>
                <a:gd name="T18" fmla="*/ 57 w 60"/>
                <a:gd name="T19" fmla="*/ 3 h 15"/>
                <a:gd name="T20" fmla="*/ 54 w 60"/>
                <a:gd name="T21" fmla="*/ 0 h 15"/>
                <a:gd name="T22" fmla="*/ 51 w 60"/>
                <a:gd name="T23" fmla="*/ 0 h 15"/>
                <a:gd name="T24" fmla="*/ 47 w 60"/>
                <a:gd name="T25" fmla="*/ 0 h 15"/>
                <a:gd name="T26" fmla="*/ 40 w 60"/>
                <a:gd name="T27" fmla="*/ 0 h 15"/>
                <a:gd name="T28" fmla="*/ 33 w 60"/>
                <a:gd name="T29" fmla="*/ 3 h 15"/>
                <a:gd name="T30" fmla="*/ 24 w 60"/>
                <a:gd name="T31" fmla="*/ 6 h 15"/>
                <a:gd name="T32" fmla="*/ 16 w 60"/>
                <a:gd name="T33" fmla="*/ 8 h 15"/>
                <a:gd name="T34" fmla="*/ 7 w 60"/>
                <a:gd name="T35" fmla="*/ 10 h 15"/>
                <a:gd name="T36" fmla="*/ 0 w 60"/>
                <a:gd name="T37"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15">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49" name="Freeform 202"/>
            <p:cNvSpPr>
              <a:spLocks/>
            </p:cNvSpPr>
            <p:nvPr>
              <p:custDataLst>
                <p:tags r:id="rId129"/>
              </p:custDataLst>
            </p:nvPr>
          </p:nvSpPr>
          <p:spPr bwMode="auto">
            <a:xfrm>
              <a:off x="2746574" y="6067470"/>
              <a:ext cx="33338" cy="57150"/>
            </a:xfrm>
            <a:custGeom>
              <a:avLst/>
              <a:gdLst>
                <a:gd name="T0" fmla="*/ 40 w 79"/>
                <a:gd name="T1" fmla="*/ 0 h 32"/>
                <a:gd name="T2" fmla="*/ 34 w 79"/>
                <a:gd name="T3" fmla="*/ 1 h 32"/>
                <a:gd name="T4" fmla="*/ 30 w 79"/>
                <a:gd name="T5" fmla="*/ 2 h 32"/>
                <a:gd name="T6" fmla="*/ 25 w 79"/>
                <a:gd name="T7" fmla="*/ 4 h 32"/>
                <a:gd name="T8" fmla="*/ 20 w 79"/>
                <a:gd name="T9" fmla="*/ 6 h 32"/>
                <a:gd name="T10" fmla="*/ 15 w 79"/>
                <a:gd name="T11" fmla="*/ 9 h 32"/>
                <a:gd name="T12" fmla="*/ 10 w 79"/>
                <a:gd name="T13" fmla="*/ 11 h 32"/>
                <a:gd name="T14" fmla="*/ 5 w 79"/>
                <a:gd name="T15" fmla="*/ 12 h 32"/>
                <a:gd name="T16" fmla="*/ 0 w 79"/>
                <a:gd name="T17" fmla="*/ 13 h 32"/>
                <a:gd name="T18" fmla="*/ 5 w 79"/>
                <a:gd name="T19" fmla="*/ 21 h 32"/>
                <a:gd name="T20" fmla="*/ 10 w 79"/>
                <a:gd name="T21" fmla="*/ 26 h 32"/>
                <a:gd name="T22" fmla="*/ 12 w 79"/>
                <a:gd name="T23" fmla="*/ 29 h 32"/>
                <a:gd name="T24" fmla="*/ 15 w 79"/>
                <a:gd name="T25" fmla="*/ 31 h 32"/>
                <a:gd name="T26" fmla="*/ 18 w 79"/>
                <a:gd name="T27" fmla="*/ 31 h 32"/>
                <a:gd name="T28" fmla="*/ 20 w 79"/>
                <a:gd name="T29" fmla="*/ 32 h 32"/>
                <a:gd name="T30" fmla="*/ 27 w 79"/>
                <a:gd name="T31" fmla="*/ 31 h 32"/>
                <a:gd name="T32" fmla="*/ 34 w 79"/>
                <a:gd name="T33" fmla="*/ 30 h 32"/>
                <a:gd name="T34" fmla="*/ 41 w 79"/>
                <a:gd name="T35" fmla="*/ 27 h 32"/>
                <a:gd name="T36" fmla="*/ 48 w 79"/>
                <a:gd name="T37" fmla="*/ 24 h 32"/>
                <a:gd name="T38" fmla="*/ 62 w 79"/>
                <a:gd name="T39" fmla="*/ 18 h 32"/>
                <a:gd name="T40" fmla="*/ 79 w 79"/>
                <a:gd name="T41" fmla="*/ 13 h 32"/>
                <a:gd name="T42" fmla="*/ 67 w 79"/>
                <a:gd name="T43" fmla="*/ 6 h 32"/>
                <a:gd name="T44" fmla="*/ 58 w 79"/>
                <a:gd name="T45" fmla="*/ 2 h 32"/>
                <a:gd name="T46" fmla="*/ 49 w 79"/>
                <a:gd name="T47" fmla="*/ 1 h 32"/>
                <a:gd name="T48" fmla="*/ 40 w 79"/>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32">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50" name="Freeform 203"/>
            <p:cNvSpPr>
              <a:spLocks/>
            </p:cNvSpPr>
            <p:nvPr>
              <p:custDataLst>
                <p:tags r:id="rId130"/>
              </p:custDataLst>
            </p:nvPr>
          </p:nvSpPr>
          <p:spPr bwMode="auto">
            <a:xfrm>
              <a:off x="2740229" y="6048420"/>
              <a:ext cx="30163" cy="57150"/>
            </a:xfrm>
            <a:custGeom>
              <a:avLst/>
              <a:gdLst>
                <a:gd name="T0" fmla="*/ 33 w 66"/>
                <a:gd name="T1" fmla="*/ 0 h 19"/>
                <a:gd name="T2" fmla="*/ 25 w 66"/>
                <a:gd name="T3" fmla="*/ 1 h 19"/>
                <a:gd name="T4" fmla="*/ 19 w 66"/>
                <a:gd name="T5" fmla="*/ 2 h 19"/>
                <a:gd name="T6" fmla="*/ 13 w 66"/>
                <a:gd name="T7" fmla="*/ 4 h 19"/>
                <a:gd name="T8" fmla="*/ 9 w 66"/>
                <a:gd name="T9" fmla="*/ 7 h 19"/>
                <a:gd name="T10" fmla="*/ 5 w 66"/>
                <a:gd name="T11" fmla="*/ 11 h 19"/>
                <a:gd name="T12" fmla="*/ 2 w 66"/>
                <a:gd name="T13" fmla="*/ 14 h 19"/>
                <a:gd name="T14" fmla="*/ 0 w 66"/>
                <a:gd name="T15" fmla="*/ 17 h 19"/>
                <a:gd name="T16" fmla="*/ 0 w 66"/>
                <a:gd name="T17" fmla="*/ 19 h 19"/>
                <a:gd name="T18" fmla="*/ 19 w 66"/>
                <a:gd name="T19" fmla="*/ 19 h 19"/>
                <a:gd name="T20" fmla="*/ 38 w 66"/>
                <a:gd name="T21" fmla="*/ 19 h 19"/>
                <a:gd name="T22" fmla="*/ 46 w 66"/>
                <a:gd name="T23" fmla="*/ 18 h 19"/>
                <a:gd name="T24" fmla="*/ 54 w 66"/>
                <a:gd name="T25" fmla="*/ 17 h 19"/>
                <a:gd name="T26" fmla="*/ 61 w 66"/>
                <a:gd name="T27" fmla="*/ 15 h 19"/>
                <a:gd name="T28" fmla="*/ 66 w 66"/>
                <a:gd name="T29" fmla="*/ 13 h 19"/>
                <a:gd name="T30" fmla="*/ 57 w 66"/>
                <a:gd name="T31" fmla="*/ 8 h 19"/>
                <a:gd name="T32" fmla="*/ 50 w 66"/>
                <a:gd name="T33" fmla="*/ 4 h 19"/>
                <a:gd name="T34" fmla="*/ 42 w 66"/>
                <a:gd name="T35" fmla="*/ 1 h 19"/>
                <a:gd name="T36" fmla="*/ 33 w 66"/>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9">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51" name="Freeform 204"/>
            <p:cNvSpPr>
              <a:spLocks/>
            </p:cNvSpPr>
            <p:nvPr>
              <p:custDataLst>
                <p:tags r:id="rId131"/>
              </p:custDataLst>
            </p:nvPr>
          </p:nvSpPr>
          <p:spPr bwMode="auto">
            <a:xfrm>
              <a:off x="2640212" y="5738868"/>
              <a:ext cx="25400" cy="60325"/>
            </a:xfrm>
            <a:custGeom>
              <a:avLst/>
              <a:gdLst>
                <a:gd name="T0" fmla="*/ 13 w 53"/>
                <a:gd name="T1" fmla="*/ 0 h 80"/>
                <a:gd name="T2" fmla="*/ 8 w 53"/>
                <a:gd name="T3" fmla="*/ 5 h 80"/>
                <a:gd name="T4" fmla="*/ 4 w 53"/>
                <a:gd name="T5" fmla="*/ 10 h 80"/>
                <a:gd name="T6" fmla="*/ 2 w 53"/>
                <a:gd name="T7" fmla="*/ 13 h 80"/>
                <a:gd name="T8" fmla="*/ 1 w 53"/>
                <a:gd name="T9" fmla="*/ 16 h 80"/>
                <a:gd name="T10" fmla="*/ 0 w 53"/>
                <a:gd name="T11" fmla="*/ 20 h 80"/>
                <a:gd name="T12" fmla="*/ 0 w 53"/>
                <a:gd name="T13" fmla="*/ 25 h 80"/>
                <a:gd name="T14" fmla="*/ 0 w 53"/>
                <a:gd name="T15" fmla="*/ 30 h 80"/>
                <a:gd name="T16" fmla="*/ 2 w 53"/>
                <a:gd name="T17" fmla="*/ 39 h 80"/>
                <a:gd name="T18" fmla="*/ 6 w 53"/>
                <a:gd name="T19" fmla="*/ 48 h 80"/>
                <a:gd name="T20" fmla="*/ 9 w 53"/>
                <a:gd name="T21" fmla="*/ 57 h 80"/>
                <a:gd name="T22" fmla="*/ 13 w 53"/>
                <a:gd name="T23" fmla="*/ 66 h 80"/>
                <a:gd name="T24" fmla="*/ 20 w 53"/>
                <a:gd name="T25" fmla="*/ 73 h 80"/>
                <a:gd name="T26" fmla="*/ 22 w 53"/>
                <a:gd name="T27" fmla="*/ 76 h 80"/>
                <a:gd name="T28" fmla="*/ 26 w 53"/>
                <a:gd name="T29" fmla="*/ 78 h 80"/>
                <a:gd name="T30" fmla="*/ 30 w 53"/>
                <a:gd name="T31" fmla="*/ 80 h 80"/>
                <a:gd name="T32" fmla="*/ 33 w 53"/>
                <a:gd name="T33" fmla="*/ 80 h 80"/>
                <a:gd name="T34" fmla="*/ 36 w 53"/>
                <a:gd name="T35" fmla="*/ 79 h 80"/>
                <a:gd name="T36" fmla="*/ 38 w 53"/>
                <a:gd name="T37" fmla="*/ 78 h 80"/>
                <a:gd name="T38" fmla="*/ 42 w 53"/>
                <a:gd name="T39" fmla="*/ 76 h 80"/>
                <a:gd name="T40" fmla="*/ 45 w 53"/>
                <a:gd name="T41" fmla="*/ 73 h 80"/>
                <a:gd name="T42" fmla="*/ 48 w 53"/>
                <a:gd name="T43" fmla="*/ 70 h 80"/>
                <a:gd name="T44" fmla="*/ 51 w 53"/>
                <a:gd name="T45" fmla="*/ 67 h 80"/>
                <a:gd name="T46" fmla="*/ 53 w 53"/>
                <a:gd name="T47" fmla="*/ 64 h 80"/>
                <a:gd name="T48" fmla="*/ 53 w 53"/>
                <a:gd name="T49" fmla="*/ 62 h 80"/>
                <a:gd name="T50" fmla="*/ 52 w 53"/>
                <a:gd name="T51" fmla="*/ 54 h 80"/>
                <a:gd name="T52" fmla="*/ 49 w 53"/>
                <a:gd name="T53" fmla="*/ 47 h 80"/>
                <a:gd name="T54" fmla="*/ 46 w 53"/>
                <a:gd name="T55" fmla="*/ 42 h 80"/>
                <a:gd name="T56" fmla="*/ 43 w 53"/>
                <a:gd name="T57" fmla="*/ 37 h 80"/>
                <a:gd name="T58" fmla="*/ 40 w 53"/>
                <a:gd name="T59" fmla="*/ 32 h 80"/>
                <a:gd name="T60" fmla="*/ 36 w 53"/>
                <a:gd name="T61" fmla="*/ 27 h 80"/>
                <a:gd name="T62" fmla="*/ 34 w 53"/>
                <a:gd name="T63" fmla="*/ 20 h 80"/>
                <a:gd name="T64" fmla="*/ 33 w 53"/>
                <a:gd name="T65" fmla="*/ 12 h 80"/>
                <a:gd name="T66" fmla="*/ 33 w 53"/>
                <a:gd name="T67" fmla="*/ 10 h 80"/>
                <a:gd name="T68" fmla="*/ 31 w 53"/>
                <a:gd name="T69" fmla="*/ 8 h 80"/>
                <a:gd name="T70" fmla="*/ 29 w 53"/>
                <a:gd name="T71" fmla="*/ 6 h 80"/>
                <a:gd name="T72" fmla="*/ 25 w 53"/>
                <a:gd name="T73" fmla="*/ 4 h 80"/>
                <a:gd name="T74" fmla="*/ 19 w 53"/>
                <a:gd name="T75" fmla="*/ 1 h 80"/>
                <a:gd name="T76" fmla="*/ 13 w 53"/>
                <a:gd name="T7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 h="8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52" name="Freeform 205"/>
            <p:cNvSpPr>
              <a:spLocks/>
            </p:cNvSpPr>
            <p:nvPr>
              <p:custDataLst>
                <p:tags r:id="rId132"/>
              </p:custDataLst>
            </p:nvPr>
          </p:nvSpPr>
          <p:spPr bwMode="auto">
            <a:xfrm>
              <a:off x="2670378" y="5834118"/>
              <a:ext cx="17463" cy="53975"/>
            </a:xfrm>
            <a:custGeom>
              <a:avLst/>
              <a:gdLst>
                <a:gd name="T0" fmla="*/ 0 w 41"/>
                <a:gd name="T1" fmla="*/ 43 h 43"/>
                <a:gd name="T2" fmla="*/ 27 w 41"/>
                <a:gd name="T3" fmla="*/ 43 h 43"/>
                <a:gd name="T4" fmla="*/ 41 w 41"/>
                <a:gd name="T5" fmla="*/ 24 h 43"/>
                <a:gd name="T6" fmla="*/ 38 w 41"/>
                <a:gd name="T7" fmla="*/ 12 h 43"/>
                <a:gd name="T8" fmla="*/ 34 w 41"/>
                <a:gd name="T9" fmla="*/ 0 h 43"/>
                <a:gd name="T10" fmla="*/ 27 w 41"/>
                <a:gd name="T11" fmla="*/ 4 h 43"/>
                <a:gd name="T12" fmla="*/ 20 w 41"/>
                <a:gd name="T13" fmla="*/ 9 h 43"/>
                <a:gd name="T14" fmla="*/ 15 w 41"/>
                <a:gd name="T15" fmla="*/ 14 h 43"/>
                <a:gd name="T16" fmla="*/ 10 w 41"/>
                <a:gd name="T17" fmla="*/ 19 h 43"/>
                <a:gd name="T18" fmla="*/ 6 w 41"/>
                <a:gd name="T19" fmla="*/ 24 h 43"/>
                <a:gd name="T20" fmla="*/ 3 w 41"/>
                <a:gd name="T21" fmla="*/ 30 h 43"/>
                <a:gd name="T22" fmla="*/ 1 w 41"/>
                <a:gd name="T23" fmla="*/ 37 h 43"/>
                <a:gd name="T24" fmla="*/ 0 w 41"/>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43">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53" name="Freeform 206"/>
            <p:cNvSpPr>
              <a:spLocks/>
            </p:cNvSpPr>
            <p:nvPr>
              <p:custDataLst>
                <p:tags r:id="rId133"/>
              </p:custDataLst>
            </p:nvPr>
          </p:nvSpPr>
          <p:spPr bwMode="auto">
            <a:xfrm>
              <a:off x="2675141" y="5856343"/>
              <a:ext cx="7937" cy="58737"/>
            </a:xfrm>
            <a:custGeom>
              <a:avLst/>
              <a:gdLst>
                <a:gd name="T0" fmla="*/ 20 w 20"/>
                <a:gd name="T1" fmla="*/ 0 h 24"/>
                <a:gd name="T2" fmla="*/ 0 w 20"/>
                <a:gd name="T3" fmla="*/ 0 h 24"/>
                <a:gd name="T4" fmla="*/ 1 w 20"/>
                <a:gd name="T5" fmla="*/ 5 h 24"/>
                <a:gd name="T6" fmla="*/ 2 w 20"/>
                <a:gd name="T7" fmla="*/ 9 h 24"/>
                <a:gd name="T8" fmla="*/ 4 w 20"/>
                <a:gd name="T9" fmla="*/ 13 h 24"/>
                <a:gd name="T10" fmla="*/ 7 w 20"/>
                <a:gd name="T11" fmla="*/ 17 h 24"/>
                <a:gd name="T12" fmla="*/ 10 w 20"/>
                <a:gd name="T13" fmla="*/ 20 h 24"/>
                <a:gd name="T14" fmla="*/ 14 w 20"/>
                <a:gd name="T15" fmla="*/ 22 h 24"/>
                <a:gd name="T16" fmla="*/ 17 w 20"/>
                <a:gd name="T17" fmla="*/ 24 h 24"/>
                <a:gd name="T18" fmla="*/ 20 w 20"/>
                <a:gd name="T19" fmla="*/ 24 h 24"/>
                <a:gd name="T20" fmla="*/ 20 w 20"/>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4">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54" name="Freeform 207"/>
            <p:cNvSpPr>
              <a:spLocks/>
            </p:cNvSpPr>
            <p:nvPr>
              <p:custDataLst>
                <p:tags r:id="rId134"/>
              </p:custDataLst>
            </p:nvPr>
          </p:nvSpPr>
          <p:spPr bwMode="auto">
            <a:xfrm>
              <a:off x="2689424" y="5918255"/>
              <a:ext cx="17463" cy="60325"/>
            </a:xfrm>
            <a:custGeom>
              <a:avLst/>
              <a:gdLst>
                <a:gd name="T0" fmla="*/ 0 w 39"/>
                <a:gd name="T1" fmla="*/ 12 h 43"/>
                <a:gd name="T2" fmla="*/ 2 w 39"/>
                <a:gd name="T3" fmla="*/ 17 h 43"/>
                <a:gd name="T4" fmla="*/ 6 w 39"/>
                <a:gd name="T5" fmla="*/ 22 h 43"/>
                <a:gd name="T6" fmla="*/ 12 w 39"/>
                <a:gd name="T7" fmla="*/ 27 h 43"/>
                <a:gd name="T8" fmla="*/ 16 w 39"/>
                <a:gd name="T9" fmla="*/ 32 h 43"/>
                <a:gd name="T10" fmla="*/ 23 w 39"/>
                <a:gd name="T11" fmla="*/ 37 h 43"/>
                <a:gd name="T12" fmla="*/ 28 w 39"/>
                <a:gd name="T13" fmla="*/ 40 h 43"/>
                <a:gd name="T14" fmla="*/ 34 w 39"/>
                <a:gd name="T15" fmla="*/ 43 h 43"/>
                <a:gd name="T16" fmla="*/ 39 w 39"/>
                <a:gd name="T17" fmla="*/ 43 h 43"/>
                <a:gd name="T18" fmla="*/ 38 w 39"/>
                <a:gd name="T19" fmla="*/ 32 h 43"/>
                <a:gd name="T20" fmla="*/ 36 w 39"/>
                <a:gd name="T21" fmla="*/ 19 h 43"/>
                <a:gd name="T22" fmla="*/ 34 w 39"/>
                <a:gd name="T23" fmla="*/ 8 h 43"/>
                <a:gd name="T24" fmla="*/ 32 w 39"/>
                <a:gd name="T25" fmla="*/ 0 h 43"/>
                <a:gd name="T26" fmla="*/ 19 w 39"/>
                <a:gd name="T27" fmla="*/ 3 h 43"/>
                <a:gd name="T28" fmla="*/ 6 w 39"/>
                <a:gd name="T29" fmla="*/ 6 h 43"/>
                <a:gd name="T30" fmla="*/ 0 w 39"/>
                <a:gd name="T31"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3">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55" name="Freeform 208"/>
            <p:cNvSpPr>
              <a:spLocks/>
            </p:cNvSpPr>
            <p:nvPr>
              <p:custDataLst>
                <p:tags r:id="rId135"/>
              </p:custDataLst>
            </p:nvPr>
          </p:nvSpPr>
          <p:spPr bwMode="auto">
            <a:xfrm>
              <a:off x="2676724" y="5930945"/>
              <a:ext cx="26988" cy="58738"/>
            </a:xfrm>
            <a:custGeom>
              <a:avLst/>
              <a:gdLst>
                <a:gd name="T0" fmla="*/ 29 w 55"/>
                <a:gd name="T1" fmla="*/ 26 h 62"/>
                <a:gd name="T2" fmla="*/ 8 w 55"/>
                <a:gd name="T3" fmla="*/ 0 h 62"/>
                <a:gd name="T4" fmla="*/ 4 w 55"/>
                <a:gd name="T5" fmla="*/ 5 h 62"/>
                <a:gd name="T6" fmla="*/ 1 w 55"/>
                <a:gd name="T7" fmla="*/ 11 h 62"/>
                <a:gd name="T8" fmla="*/ 0 w 55"/>
                <a:gd name="T9" fmla="*/ 16 h 62"/>
                <a:gd name="T10" fmla="*/ 0 w 55"/>
                <a:gd name="T11" fmla="*/ 21 h 62"/>
                <a:gd name="T12" fmla="*/ 2 w 55"/>
                <a:gd name="T13" fmla="*/ 26 h 62"/>
                <a:gd name="T14" fmla="*/ 4 w 55"/>
                <a:gd name="T15" fmla="*/ 31 h 62"/>
                <a:gd name="T16" fmla="*/ 8 w 55"/>
                <a:gd name="T17" fmla="*/ 36 h 62"/>
                <a:gd name="T18" fmla="*/ 11 w 55"/>
                <a:gd name="T19" fmla="*/ 41 h 62"/>
                <a:gd name="T20" fmla="*/ 16 w 55"/>
                <a:gd name="T21" fmla="*/ 45 h 62"/>
                <a:gd name="T22" fmla="*/ 21 w 55"/>
                <a:gd name="T23" fmla="*/ 49 h 62"/>
                <a:gd name="T24" fmla="*/ 26 w 55"/>
                <a:gd name="T25" fmla="*/ 53 h 62"/>
                <a:gd name="T26" fmla="*/ 33 w 55"/>
                <a:gd name="T27" fmla="*/ 56 h 62"/>
                <a:gd name="T28" fmla="*/ 38 w 55"/>
                <a:gd name="T29" fmla="*/ 58 h 62"/>
                <a:gd name="T30" fmla="*/ 44 w 55"/>
                <a:gd name="T31" fmla="*/ 60 h 62"/>
                <a:gd name="T32" fmla="*/ 49 w 55"/>
                <a:gd name="T33" fmla="*/ 61 h 62"/>
                <a:gd name="T34" fmla="*/ 55 w 55"/>
                <a:gd name="T35" fmla="*/ 62 h 62"/>
                <a:gd name="T36" fmla="*/ 54 w 55"/>
                <a:gd name="T37" fmla="*/ 53 h 62"/>
                <a:gd name="T38" fmla="*/ 53 w 55"/>
                <a:gd name="T39" fmla="*/ 46 h 62"/>
                <a:gd name="T40" fmla="*/ 49 w 55"/>
                <a:gd name="T41" fmla="*/ 40 h 62"/>
                <a:gd name="T42" fmla="*/ 46 w 55"/>
                <a:gd name="T43" fmla="*/ 35 h 62"/>
                <a:gd name="T44" fmla="*/ 43 w 55"/>
                <a:gd name="T45" fmla="*/ 31 h 62"/>
                <a:gd name="T46" fmla="*/ 38 w 55"/>
                <a:gd name="T47" fmla="*/ 28 h 62"/>
                <a:gd name="T48" fmla="*/ 33 w 55"/>
                <a:gd name="T49" fmla="*/ 26 h 62"/>
                <a:gd name="T50" fmla="*/ 29 w 55"/>
                <a:gd name="T51"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62">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56" name="Freeform 209"/>
            <p:cNvSpPr>
              <a:spLocks/>
            </p:cNvSpPr>
            <p:nvPr>
              <p:custDataLst>
                <p:tags r:id="rId136"/>
              </p:custDataLst>
            </p:nvPr>
          </p:nvSpPr>
          <p:spPr bwMode="auto">
            <a:xfrm>
              <a:off x="2706887" y="5964293"/>
              <a:ext cx="11112" cy="58737"/>
            </a:xfrm>
            <a:custGeom>
              <a:avLst/>
              <a:gdLst>
                <a:gd name="T0" fmla="*/ 33 w 35"/>
                <a:gd name="T1" fmla="*/ 13 h 43"/>
                <a:gd name="T2" fmla="*/ 7 w 35"/>
                <a:gd name="T3" fmla="*/ 0 h 43"/>
                <a:gd name="T4" fmla="*/ 4 w 35"/>
                <a:gd name="T5" fmla="*/ 8 h 43"/>
                <a:gd name="T6" fmla="*/ 0 w 35"/>
                <a:gd name="T7" fmla="*/ 19 h 43"/>
                <a:gd name="T8" fmla="*/ 2 w 35"/>
                <a:gd name="T9" fmla="*/ 28 h 43"/>
                <a:gd name="T10" fmla="*/ 5 w 35"/>
                <a:gd name="T11" fmla="*/ 36 h 43"/>
                <a:gd name="T12" fmla="*/ 6 w 35"/>
                <a:gd name="T13" fmla="*/ 39 h 43"/>
                <a:gd name="T14" fmla="*/ 8 w 35"/>
                <a:gd name="T15" fmla="*/ 41 h 43"/>
                <a:gd name="T16" fmla="*/ 11 w 35"/>
                <a:gd name="T17" fmla="*/ 43 h 43"/>
                <a:gd name="T18" fmla="*/ 14 w 35"/>
                <a:gd name="T19" fmla="*/ 43 h 43"/>
                <a:gd name="T20" fmla="*/ 18 w 35"/>
                <a:gd name="T21" fmla="*/ 43 h 43"/>
                <a:gd name="T22" fmla="*/ 22 w 35"/>
                <a:gd name="T23" fmla="*/ 42 h 43"/>
                <a:gd name="T24" fmla="*/ 26 w 35"/>
                <a:gd name="T25" fmla="*/ 41 h 43"/>
                <a:gd name="T26" fmla="*/ 28 w 35"/>
                <a:gd name="T27" fmla="*/ 39 h 43"/>
                <a:gd name="T28" fmla="*/ 31 w 35"/>
                <a:gd name="T29" fmla="*/ 35 h 43"/>
                <a:gd name="T30" fmla="*/ 33 w 35"/>
                <a:gd name="T31" fmla="*/ 30 h 43"/>
                <a:gd name="T32" fmla="*/ 35 w 35"/>
                <a:gd name="T33" fmla="*/ 20 h 43"/>
                <a:gd name="T34" fmla="*/ 33 w 35"/>
                <a:gd name="T35"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43">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57" name="Freeform 210"/>
            <p:cNvSpPr>
              <a:spLocks/>
            </p:cNvSpPr>
            <p:nvPr>
              <p:custDataLst>
                <p:tags r:id="rId137"/>
              </p:custDataLst>
            </p:nvPr>
          </p:nvSpPr>
          <p:spPr bwMode="auto">
            <a:xfrm>
              <a:off x="2703717" y="5997630"/>
              <a:ext cx="20637" cy="55563"/>
            </a:xfrm>
            <a:custGeom>
              <a:avLst/>
              <a:gdLst>
                <a:gd name="T0" fmla="*/ 53 w 53"/>
                <a:gd name="T1" fmla="*/ 0 h 21"/>
                <a:gd name="T2" fmla="*/ 41 w 53"/>
                <a:gd name="T3" fmla="*/ 1 h 21"/>
                <a:gd name="T4" fmla="*/ 32 w 53"/>
                <a:gd name="T5" fmla="*/ 2 h 21"/>
                <a:gd name="T6" fmla="*/ 25 w 53"/>
                <a:gd name="T7" fmla="*/ 5 h 21"/>
                <a:gd name="T8" fmla="*/ 21 w 53"/>
                <a:gd name="T9" fmla="*/ 7 h 21"/>
                <a:gd name="T10" fmla="*/ 17 w 53"/>
                <a:gd name="T11" fmla="*/ 10 h 21"/>
                <a:gd name="T12" fmla="*/ 13 w 53"/>
                <a:gd name="T13" fmla="*/ 13 h 21"/>
                <a:gd name="T14" fmla="*/ 8 w 53"/>
                <a:gd name="T15" fmla="*/ 16 h 21"/>
                <a:gd name="T16" fmla="*/ 0 w 53"/>
                <a:gd name="T17" fmla="*/ 18 h 21"/>
                <a:gd name="T18" fmla="*/ 5 w 53"/>
                <a:gd name="T19" fmla="*/ 20 h 21"/>
                <a:gd name="T20" fmla="*/ 11 w 53"/>
                <a:gd name="T21" fmla="*/ 21 h 21"/>
                <a:gd name="T22" fmla="*/ 17 w 53"/>
                <a:gd name="T23" fmla="*/ 21 h 21"/>
                <a:gd name="T24" fmla="*/ 24 w 53"/>
                <a:gd name="T25" fmla="*/ 21 h 21"/>
                <a:gd name="T26" fmla="*/ 38 w 53"/>
                <a:gd name="T27" fmla="*/ 19 h 21"/>
                <a:gd name="T28" fmla="*/ 53 w 53"/>
                <a:gd name="T29" fmla="*/ 18 h 21"/>
                <a:gd name="T30" fmla="*/ 53 w 53"/>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21">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58" name="Freeform 211"/>
            <p:cNvSpPr>
              <a:spLocks/>
            </p:cNvSpPr>
            <p:nvPr>
              <p:custDataLst>
                <p:tags r:id="rId138"/>
              </p:custDataLst>
            </p:nvPr>
          </p:nvSpPr>
          <p:spPr bwMode="auto">
            <a:xfrm>
              <a:off x="2727524" y="6011908"/>
              <a:ext cx="17463" cy="57150"/>
            </a:xfrm>
            <a:custGeom>
              <a:avLst/>
              <a:gdLst>
                <a:gd name="T0" fmla="*/ 22 w 43"/>
                <a:gd name="T1" fmla="*/ 0 h 38"/>
                <a:gd name="T2" fmla="*/ 12 w 43"/>
                <a:gd name="T3" fmla="*/ 0 h 38"/>
                <a:gd name="T4" fmla="*/ 2 w 43"/>
                <a:gd name="T5" fmla="*/ 0 h 38"/>
                <a:gd name="T6" fmla="*/ 1 w 43"/>
                <a:gd name="T7" fmla="*/ 0 h 38"/>
                <a:gd name="T8" fmla="*/ 0 w 43"/>
                <a:gd name="T9" fmla="*/ 1 h 38"/>
                <a:gd name="T10" fmla="*/ 0 w 43"/>
                <a:gd name="T11" fmla="*/ 3 h 38"/>
                <a:gd name="T12" fmla="*/ 0 w 43"/>
                <a:gd name="T13" fmla="*/ 6 h 38"/>
                <a:gd name="T14" fmla="*/ 1 w 43"/>
                <a:gd name="T15" fmla="*/ 10 h 38"/>
                <a:gd name="T16" fmla="*/ 2 w 43"/>
                <a:gd name="T17" fmla="*/ 12 h 38"/>
                <a:gd name="T18" fmla="*/ 3 w 43"/>
                <a:gd name="T19" fmla="*/ 18 h 38"/>
                <a:gd name="T20" fmla="*/ 5 w 43"/>
                <a:gd name="T21" fmla="*/ 25 h 38"/>
                <a:gd name="T22" fmla="*/ 10 w 43"/>
                <a:gd name="T23" fmla="*/ 30 h 38"/>
                <a:gd name="T24" fmla="*/ 15 w 43"/>
                <a:gd name="T25" fmla="*/ 34 h 38"/>
                <a:gd name="T26" fmla="*/ 21 w 43"/>
                <a:gd name="T27" fmla="*/ 37 h 38"/>
                <a:gd name="T28" fmla="*/ 27 w 43"/>
                <a:gd name="T29" fmla="*/ 38 h 38"/>
                <a:gd name="T30" fmla="*/ 35 w 43"/>
                <a:gd name="T31" fmla="*/ 38 h 38"/>
                <a:gd name="T32" fmla="*/ 43 w 43"/>
                <a:gd name="T33" fmla="*/ 37 h 38"/>
                <a:gd name="T34" fmla="*/ 40 w 43"/>
                <a:gd name="T35" fmla="*/ 29 h 38"/>
                <a:gd name="T36" fmla="*/ 36 w 43"/>
                <a:gd name="T37" fmla="*/ 23 h 38"/>
                <a:gd name="T38" fmla="*/ 33 w 43"/>
                <a:gd name="T39" fmla="*/ 17 h 38"/>
                <a:gd name="T40" fmla="*/ 30 w 43"/>
                <a:gd name="T41" fmla="*/ 13 h 38"/>
                <a:gd name="T42" fmla="*/ 27 w 43"/>
                <a:gd name="T43" fmla="*/ 10 h 38"/>
                <a:gd name="T44" fmla="*/ 24 w 43"/>
                <a:gd name="T45" fmla="*/ 7 h 38"/>
                <a:gd name="T46" fmla="*/ 23 w 43"/>
                <a:gd name="T47" fmla="*/ 4 h 38"/>
                <a:gd name="T48" fmla="*/ 22 w 43"/>
                <a:gd name="T4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8">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59" name="Freeform 212"/>
            <p:cNvSpPr>
              <a:spLocks/>
            </p:cNvSpPr>
            <p:nvPr>
              <p:custDataLst>
                <p:tags r:id="rId139"/>
              </p:custDataLst>
            </p:nvPr>
          </p:nvSpPr>
          <p:spPr bwMode="auto">
            <a:xfrm>
              <a:off x="2729112" y="6040483"/>
              <a:ext cx="6350" cy="57150"/>
            </a:xfrm>
            <a:custGeom>
              <a:avLst/>
              <a:gdLst>
                <a:gd name="T0" fmla="*/ 0 w 20"/>
                <a:gd name="T1" fmla="*/ 0 h 5"/>
                <a:gd name="T2" fmla="*/ 1 w 20"/>
                <a:gd name="T3" fmla="*/ 2 h 5"/>
                <a:gd name="T4" fmla="*/ 2 w 20"/>
                <a:gd name="T5" fmla="*/ 3 h 5"/>
                <a:gd name="T6" fmla="*/ 4 w 20"/>
                <a:gd name="T7" fmla="*/ 4 h 5"/>
                <a:gd name="T8" fmla="*/ 7 w 20"/>
                <a:gd name="T9" fmla="*/ 5 h 5"/>
                <a:gd name="T10" fmla="*/ 11 w 20"/>
                <a:gd name="T11" fmla="*/ 4 h 5"/>
                <a:gd name="T12" fmla="*/ 14 w 20"/>
                <a:gd name="T13" fmla="*/ 3 h 5"/>
                <a:gd name="T14" fmla="*/ 17 w 20"/>
                <a:gd name="T15" fmla="*/ 2 h 5"/>
                <a:gd name="T16" fmla="*/ 20 w 20"/>
                <a:gd name="T17" fmla="*/ 0 h 5"/>
                <a:gd name="T18" fmla="*/ 0 w 20"/>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5">
                  <a:moveTo>
                    <a:pt x="0" y="0"/>
                  </a:moveTo>
                  <a:lnTo>
                    <a:pt x="1" y="2"/>
                  </a:lnTo>
                  <a:lnTo>
                    <a:pt x="2" y="3"/>
                  </a:lnTo>
                  <a:lnTo>
                    <a:pt x="4" y="4"/>
                  </a:lnTo>
                  <a:lnTo>
                    <a:pt x="7" y="5"/>
                  </a:lnTo>
                  <a:lnTo>
                    <a:pt x="11" y="4"/>
                  </a:lnTo>
                  <a:lnTo>
                    <a:pt x="14" y="3"/>
                  </a:lnTo>
                  <a:lnTo>
                    <a:pt x="17" y="2"/>
                  </a:lnTo>
                  <a:lnTo>
                    <a:pt x="20"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60" name="Freeform 213"/>
            <p:cNvSpPr>
              <a:spLocks/>
            </p:cNvSpPr>
            <p:nvPr>
              <p:custDataLst>
                <p:tags r:id="rId140"/>
              </p:custDataLst>
            </p:nvPr>
          </p:nvSpPr>
          <p:spPr bwMode="auto">
            <a:xfrm>
              <a:off x="2803729" y="6110333"/>
              <a:ext cx="34925" cy="57150"/>
            </a:xfrm>
            <a:custGeom>
              <a:avLst/>
              <a:gdLst>
                <a:gd name="T0" fmla="*/ 40 w 73"/>
                <a:gd name="T1" fmla="*/ 0 h 22"/>
                <a:gd name="T2" fmla="*/ 32 w 73"/>
                <a:gd name="T3" fmla="*/ 1 h 22"/>
                <a:gd name="T4" fmla="*/ 26 w 73"/>
                <a:gd name="T5" fmla="*/ 2 h 22"/>
                <a:gd name="T6" fmla="*/ 20 w 73"/>
                <a:gd name="T7" fmla="*/ 5 h 22"/>
                <a:gd name="T8" fmla="*/ 15 w 73"/>
                <a:gd name="T9" fmla="*/ 8 h 22"/>
                <a:gd name="T10" fmla="*/ 6 w 73"/>
                <a:gd name="T11" fmla="*/ 14 h 22"/>
                <a:gd name="T12" fmla="*/ 0 w 73"/>
                <a:gd name="T13" fmla="*/ 19 h 22"/>
                <a:gd name="T14" fmla="*/ 20 w 73"/>
                <a:gd name="T15" fmla="*/ 20 h 22"/>
                <a:gd name="T16" fmla="*/ 39 w 73"/>
                <a:gd name="T17" fmla="*/ 22 h 22"/>
                <a:gd name="T18" fmla="*/ 49 w 73"/>
                <a:gd name="T19" fmla="*/ 22 h 22"/>
                <a:gd name="T20" fmla="*/ 57 w 73"/>
                <a:gd name="T21" fmla="*/ 22 h 22"/>
                <a:gd name="T22" fmla="*/ 65 w 73"/>
                <a:gd name="T23" fmla="*/ 21 h 22"/>
                <a:gd name="T24" fmla="*/ 73 w 73"/>
                <a:gd name="T25" fmla="*/ 19 h 22"/>
                <a:gd name="T26" fmla="*/ 64 w 73"/>
                <a:gd name="T27" fmla="*/ 14 h 22"/>
                <a:gd name="T28" fmla="*/ 56 w 73"/>
                <a:gd name="T29" fmla="*/ 8 h 22"/>
                <a:gd name="T30" fmla="*/ 53 w 73"/>
                <a:gd name="T31" fmla="*/ 5 h 22"/>
                <a:gd name="T32" fmla="*/ 49 w 73"/>
                <a:gd name="T33" fmla="*/ 2 h 22"/>
                <a:gd name="T34" fmla="*/ 44 w 73"/>
                <a:gd name="T35" fmla="*/ 1 h 22"/>
                <a:gd name="T36" fmla="*/ 40 w 73"/>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22">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61" name="Freeform 214"/>
            <p:cNvSpPr>
              <a:spLocks/>
            </p:cNvSpPr>
            <p:nvPr>
              <p:custDataLst>
                <p:tags r:id="rId141"/>
              </p:custDataLst>
            </p:nvPr>
          </p:nvSpPr>
          <p:spPr bwMode="auto">
            <a:xfrm>
              <a:off x="2841825" y="6051605"/>
              <a:ext cx="123825" cy="100013"/>
            </a:xfrm>
            <a:custGeom>
              <a:avLst/>
              <a:gdLst>
                <a:gd name="T0" fmla="*/ 235 w 281"/>
                <a:gd name="T1" fmla="*/ 168 h 193"/>
                <a:gd name="T2" fmla="*/ 188 w 281"/>
                <a:gd name="T3" fmla="*/ 171 h 193"/>
                <a:gd name="T4" fmla="*/ 168 w 281"/>
                <a:gd name="T5" fmla="*/ 168 h 193"/>
                <a:gd name="T6" fmla="*/ 155 w 281"/>
                <a:gd name="T7" fmla="*/ 164 h 193"/>
                <a:gd name="T8" fmla="*/ 130 w 281"/>
                <a:gd name="T9" fmla="*/ 135 h 193"/>
                <a:gd name="T10" fmla="*/ 104 w 281"/>
                <a:gd name="T11" fmla="*/ 94 h 193"/>
                <a:gd name="T12" fmla="*/ 94 w 281"/>
                <a:gd name="T13" fmla="*/ 74 h 193"/>
                <a:gd name="T14" fmla="*/ 87 w 281"/>
                <a:gd name="T15" fmla="*/ 51 h 193"/>
                <a:gd name="T16" fmla="*/ 83 w 281"/>
                <a:gd name="T17" fmla="*/ 27 h 193"/>
                <a:gd name="T18" fmla="*/ 43 w 281"/>
                <a:gd name="T19" fmla="*/ 0 h 193"/>
                <a:gd name="T20" fmla="*/ 28 w 281"/>
                <a:gd name="T21" fmla="*/ 52 h 193"/>
                <a:gd name="T22" fmla="*/ 18 w 281"/>
                <a:gd name="T23" fmla="*/ 61 h 193"/>
                <a:gd name="T24" fmla="*/ 6 w 281"/>
                <a:gd name="T25" fmla="*/ 69 h 193"/>
                <a:gd name="T26" fmla="*/ 0 w 281"/>
                <a:gd name="T27" fmla="*/ 73 h 193"/>
                <a:gd name="T28" fmla="*/ 1 w 281"/>
                <a:gd name="T29" fmla="*/ 75 h 193"/>
                <a:gd name="T30" fmla="*/ 9 w 281"/>
                <a:gd name="T31" fmla="*/ 81 h 193"/>
                <a:gd name="T32" fmla="*/ 37 w 281"/>
                <a:gd name="T33" fmla="*/ 111 h 193"/>
                <a:gd name="T34" fmla="*/ 45 w 281"/>
                <a:gd name="T35" fmla="*/ 122 h 193"/>
                <a:gd name="T36" fmla="*/ 53 w 281"/>
                <a:gd name="T37" fmla="*/ 129 h 193"/>
                <a:gd name="T38" fmla="*/ 62 w 281"/>
                <a:gd name="T39" fmla="*/ 134 h 193"/>
                <a:gd name="T40" fmla="*/ 71 w 281"/>
                <a:gd name="T41" fmla="*/ 136 h 193"/>
                <a:gd name="T42" fmla="*/ 76 w 281"/>
                <a:gd name="T43" fmla="*/ 141 h 193"/>
                <a:gd name="T44" fmla="*/ 79 w 281"/>
                <a:gd name="T45" fmla="*/ 148 h 193"/>
                <a:gd name="T46" fmla="*/ 86 w 281"/>
                <a:gd name="T47" fmla="*/ 153 h 193"/>
                <a:gd name="T48" fmla="*/ 99 w 281"/>
                <a:gd name="T49" fmla="*/ 154 h 193"/>
                <a:gd name="T50" fmla="*/ 106 w 281"/>
                <a:gd name="T51" fmla="*/ 157 h 193"/>
                <a:gd name="T52" fmla="*/ 109 w 281"/>
                <a:gd name="T53" fmla="*/ 163 h 193"/>
                <a:gd name="T54" fmla="*/ 109 w 281"/>
                <a:gd name="T55" fmla="*/ 179 h 193"/>
                <a:gd name="T56" fmla="*/ 111 w 281"/>
                <a:gd name="T57" fmla="*/ 189 h 193"/>
                <a:gd name="T58" fmla="*/ 115 w 281"/>
                <a:gd name="T59" fmla="*/ 193 h 193"/>
                <a:gd name="T60" fmla="*/ 129 w 281"/>
                <a:gd name="T61" fmla="*/ 193 h 193"/>
                <a:gd name="T62" fmla="*/ 164 w 281"/>
                <a:gd name="T63" fmla="*/ 191 h 193"/>
                <a:gd name="T64" fmla="*/ 180 w 281"/>
                <a:gd name="T65" fmla="*/ 189 h 193"/>
                <a:gd name="T66" fmla="*/ 192 w 281"/>
                <a:gd name="T67" fmla="*/ 186 h 193"/>
                <a:gd name="T68" fmla="*/ 212 w 281"/>
                <a:gd name="T69" fmla="*/ 188 h 193"/>
                <a:gd name="T70" fmla="*/ 281 w 281"/>
                <a:gd name="T71" fmla="*/ 16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1" h="193">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62" name="Freeform 215"/>
            <p:cNvSpPr>
              <a:spLocks/>
            </p:cNvSpPr>
            <p:nvPr>
              <p:custDataLst>
                <p:tags r:id="rId142"/>
              </p:custDataLst>
            </p:nvPr>
          </p:nvSpPr>
          <p:spPr bwMode="auto">
            <a:xfrm>
              <a:off x="2394149" y="3817993"/>
              <a:ext cx="52388" cy="58737"/>
            </a:xfrm>
            <a:custGeom>
              <a:avLst/>
              <a:gdLst>
                <a:gd name="T0" fmla="*/ 0 w 120"/>
                <a:gd name="T1" fmla="*/ 18 h 56"/>
                <a:gd name="T2" fmla="*/ 4 w 120"/>
                <a:gd name="T3" fmla="*/ 26 h 56"/>
                <a:gd name="T4" fmla="*/ 10 w 120"/>
                <a:gd name="T5" fmla="*/ 33 h 56"/>
                <a:gd name="T6" fmla="*/ 15 w 120"/>
                <a:gd name="T7" fmla="*/ 37 h 56"/>
                <a:gd name="T8" fmla="*/ 21 w 120"/>
                <a:gd name="T9" fmla="*/ 41 h 56"/>
                <a:gd name="T10" fmla="*/ 27 w 120"/>
                <a:gd name="T11" fmla="*/ 44 h 56"/>
                <a:gd name="T12" fmla="*/ 35 w 120"/>
                <a:gd name="T13" fmla="*/ 46 h 56"/>
                <a:gd name="T14" fmla="*/ 43 w 120"/>
                <a:gd name="T15" fmla="*/ 48 h 56"/>
                <a:gd name="T16" fmla="*/ 51 w 120"/>
                <a:gd name="T17" fmla="*/ 49 h 56"/>
                <a:gd name="T18" fmla="*/ 67 w 120"/>
                <a:gd name="T19" fmla="*/ 50 h 56"/>
                <a:gd name="T20" fmla="*/ 85 w 120"/>
                <a:gd name="T21" fmla="*/ 51 h 56"/>
                <a:gd name="T22" fmla="*/ 102 w 120"/>
                <a:gd name="T23" fmla="*/ 52 h 56"/>
                <a:gd name="T24" fmla="*/ 120 w 120"/>
                <a:gd name="T25" fmla="*/ 56 h 56"/>
                <a:gd name="T26" fmla="*/ 120 w 120"/>
                <a:gd name="T27" fmla="*/ 37 h 56"/>
                <a:gd name="T28" fmla="*/ 111 w 120"/>
                <a:gd name="T29" fmla="*/ 34 h 56"/>
                <a:gd name="T30" fmla="*/ 102 w 120"/>
                <a:gd name="T31" fmla="*/ 30 h 56"/>
                <a:gd name="T32" fmla="*/ 94 w 120"/>
                <a:gd name="T33" fmla="*/ 24 h 56"/>
                <a:gd name="T34" fmla="*/ 88 w 120"/>
                <a:gd name="T35" fmla="*/ 18 h 56"/>
                <a:gd name="T36" fmla="*/ 81 w 120"/>
                <a:gd name="T37" fmla="*/ 13 h 56"/>
                <a:gd name="T38" fmla="*/ 75 w 120"/>
                <a:gd name="T39" fmla="*/ 7 h 56"/>
                <a:gd name="T40" fmla="*/ 67 w 120"/>
                <a:gd name="T41" fmla="*/ 3 h 56"/>
                <a:gd name="T42" fmla="*/ 60 w 120"/>
                <a:gd name="T43" fmla="*/ 0 h 56"/>
                <a:gd name="T44" fmla="*/ 55 w 120"/>
                <a:gd name="T45" fmla="*/ 1 h 56"/>
                <a:gd name="T46" fmla="*/ 48 w 120"/>
                <a:gd name="T47" fmla="*/ 3 h 56"/>
                <a:gd name="T48" fmla="*/ 41 w 120"/>
                <a:gd name="T49" fmla="*/ 6 h 56"/>
                <a:gd name="T50" fmla="*/ 33 w 120"/>
                <a:gd name="T51" fmla="*/ 9 h 56"/>
                <a:gd name="T52" fmla="*/ 24 w 120"/>
                <a:gd name="T53" fmla="*/ 13 h 56"/>
                <a:gd name="T54" fmla="*/ 16 w 120"/>
                <a:gd name="T55" fmla="*/ 15 h 56"/>
                <a:gd name="T56" fmla="*/ 8 w 120"/>
                <a:gd name="T57" fmla="*/ 18 h 56"/>
                <a:gd name="T58" fmla="*/ 0 w 120"/>
                <a:gd name="T59"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0" h="56">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63" name="Freeform 216"/>
            <p:cNvSpPr>
              <a:spLocks/>
            </p:cNvSpPr>
            <p:nvPr>
              <p:custDataLst>
                <p:tags r:id="rId143"/>
              </p:custDataLst>
            </p:nvPr>
          </p:nvSpPr>
          <p:spPr bwMode="auto">
            <a:xfrm>
              <a:off x="2251279" y="3679870"/>
              <a:ext cx="250825" cy="109538"/>
            </a:xfrm>
            <a:custGeom>
              <a:avLst/>
              <a:gdLst>
                <a:gd name="T0" fmla="*/ 127 w 574"/>
                <a:gd name="T1" fmla="*/ 1 h 204"/>
                <a:gd name="T2" fmla="*/ 95 w 574"/>
                <a:gd name="T3" fmla="*/ 6 h 204"/>
                <a:gd name="T4" fmla="*/ 66 w 574"/>
                <a:gd name="T5" fmla="*/ 16 h 204"/>
                <a:gd name="T6" fmla="*/ 43 w 574"/>
                <a:gd name="T7" fmla="*/ 26 h 204"/>
                <a:gd name="T8" fmla="*/ 30 w 574"/>
                <a:gd name="T9" fmla="*/ 35 h 204"/>
                <a:gd name="T10" fmla="*/ 16 w 574"/>
                <a:gd name="T11" fmla="*/ 51 h 204"/>
                <a:gd name="T12" fmla="*/ 4 w 574"/>
                <a:gd name="T13" fmla="*/ 71 h 204"/>
                <a:gd name="T14" fmla="*/ 0 w 574"/>
                <a:gd name="T15" fmla="*/ 82 h 204"/>
                <a:gd name="T16" fmla="*/ 1 w 574"/>
                <a:gd name="T17" fmla="*/ 86 h 204"/>
                <a:gd name="T18" fmla="*/ 13 w 574"/>
                <a:gd name="T19" fmla="*/ 86 h 204"/>
                <a:gd name="T20" fmla="*/ 29 w 574"/>
                <a:gd name="T21" fmla="*/ 83 h 204"/>
                <a:gd name="T22" fmla="*/ 52 w 574"/>
                <a:gd name="T23" fmla="*/ 75 h 204"/>
                <a:gd name="T24" fmla="*/ 80 w 574"/>
                <a:gd name="T25" fmla="*/ 58 h 204"/>
                <a:gd name="T26" fmla="*/ 102 w 574"/>
                <a:gd name="T27" fmla="*/ 46 h 204"/>
                <a:gd name="T28" fmla="*/ 119 w 574"/>
                <a:gd name="T29" fmla="*/ 40 h 204"/>
                <a:gd name="T30" fmla="*/ 175 w 574"/>
                <a:gd name="T31" fmla="*/ 37 h 204"/>
                <a:gd name="T32" fmla="*/ 176 w 574"/>
                <a:gd name="T33" fmla="*/ 48 h 204"/>
                <a:gd name="T34" fmla="*/ 180 w 574"/>
                <a:gd name="T35" fmla="*/ 55 h 204"/>
                <a:gd name="T36" fmla="*/ 184 w 574"/>
                <a:gd name="T37" fmla="*/ 59 h 204"/>
                <a:gd name="T38" fmla="*/ 190 w 574"/>
                <a:gd name="T39" fmla="*/ 61 h 204"/>
                <a:gd name="T40" fmla="*/ 229 w 574"/>
                <a:gd name="T41" fmla="*/ 61 h 204"/>
                <a:gd name="T42" fmla="*/ 269 w 574"/>
                <a:gd name="T43" fmla="*/ 78 h 204"/>
                <a:gd name="T44" fmla="*/ 302 w 574"/>
                <a:gd name="T45" fmla="*/ 95 h 204"/>
                <a:gd name="T46" fmla="*/ 336 w 574"/>
                <a:gd name="T47" fmla="*/ 111 h 204"/>
                <a:gd name="T48" fmla="*/ 375 w 574"/>
                <a:gd name="T49" fmla="*/ 123 h 204"/>
                <a:gd name="T50" fmla="*/ 376 w 574"/>
                <a:gd name="T51" fmla="*/ 134 h 204"/>
                <a:gd name="T52" fmla="*/ 382 w 574"/>
                <a:gd name="T53" fmla="*/ 142 h 204"/>
                <a:gd name="T54" fmla="*/ 396 w 574"/>
                <a:gd name="T55" fmla="*/ 152 h 204"/>
                <a:gd name="T56" fmla="*/ 428 w 574"/>
                <a:gd name="T57" fmla="*/ 166 h 204"/>
                <a:gd name="T58" fmla="*/ 402 w 574"/>
                <a:gd name="T59" fmla="*/ 191 h 204"/>
                <a:gd name="T60" fmla="*/ 407 w 574"/>
                <a:gd name="T61" fmla="*/ 197 h 204"/>
                <a:gd name="T62" fmla="*/ 414 w 574"/>
                <a:gd name="T63" fmla="*/ 201 h 204"/>
                <a:gd name="T64" fmla="*/ 429 w 574"/>
                <a:gd name="T65" fmla="*/ 204 h 204"/>
                <a:gd name="T66" fmla="*/ 461 w 574"/>
                <a:gd name="T67" fmla="*/ 204 h 204"/>
                <a:gd name="T68" fmla="*/ 555 w 574"/>
                <a:gd name="T69" fmla="*/ 189 h 204"/>
                <a:gd name="T70" fmla="*/ 559 w 574"/>
                <a:gd name="T71" fmla="*/ 183 h 204"/>
                <a:gd name="T72" fmla="*/ 565 w 574"/>
                <a:gd name="T73" fmla="*/ 177 h 204"/>
                <a:gd name="T74" fmla="*/ 572 w 574"/>
                <a:gd name="T75" fmla="*/ 173 h 204"/>
                <a:gd name="T76" fmla="*/ 574 w 574"/>
                <a:gd name="T77" fmla="*/ 161 h 204"/>
                <a:gd name="T78" fmla="*/ 561 w 574"/>
                <a:gd name="T79" fmla="*/ 153 h 204"/>
                <a:gd name="T80" fmla="*/ 532 w 574"/>
                <a:gd name="T81" fmla="*/ 148 h 204"/>
                <a:gd name="T82" fmla="*/ 504 w 574"/>
                <a:gd name="T83" fmla="*/ 138 h 204"/>
                <a:gd name="T84" fmla="*/ 475 w 574"/>
                <a:gd name="T85" fmla="*/ 124 h 204"/>
                <a:gd name="T86" fmla="*/ 433 w 574"/>
                <a:gd name="T87" fmla="*/ 100 h 204"/>
                <a:gd name="T88" fmla="*/ 383 w 574"/>
                <a:gd name="T89" fmla="*/ 68 h 204"/>
                <a:gd name="T90" fmla="*/ 358 w 574"/>
                <a:gd name="T91" fmla="*/ 54 h 204"/>
                <a:gd name="T92" fmla="*/ 348 w 574"/>
                <a:gd name="T93" fmla="*/ 52 h 204"/>
                <a:gd name="T94" fmla="*/ 330 w 574"/>
                <a:gd name="T95" fmla="*/ 52 h 204"/>
                <a:gd name="T96" fmla="*/ 312 w 574"/>
                <a:gd name="T97" fmla="*/ 51 h 204"/>
                <a:gd name="T98" fmla="*/ 302 w 574"/>
                <a:gd name="T99" fmla="*/ 49 h 204"/>
                <a:gd name="T100" fmla="*/ 294 w 574"/>
                <a:gd name="T101" fmla="*/ 43 h 204"/>
                <a:gd name="T102" fmla="*/ 290 w 574"/>
                <a:gd name="T103" fmla="*/ 32 h 204"/>
                <a:gd name="T104" fmla="*/ 142 w 574"/>
                <a:gd name="T10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4" h="204">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64" name="Freeform 217"/>
            <p:cNvSpPr>
              <a:spLocks/>
            </p:cNvSpPr>
            <p:nvPr>
              <p:custDataLst>
                <p:tags r:id="rId144"/>
              </p:custDataLst>
            </p:nvPr>
          </p:nvSpPr>
          <p:spPr bwMode="auto">
            <a:xfrm>
              <a:off x="2556074" y="3783058"/>
              <a:ext cx="88900" cy="69850"/>
            </a:xfrm>
            <a:custGeom>
              <a:avLst/>
              <a:gdLst>
                <a:gd name="T0" fmla="*/ 41 w 207"/>
                <a:gd name="T1" fmla="*/ 129 h 129"/>
                <a:gd name="T2" fmla="*/ 50 w 207"/>
                <a:gd name="T3" fmla="*/ 121 h 129"/>
                <a:gd name="T4" fmla="*/ 60 w 207"/>
                <a:gd name="T5" fmla="*/ 115 h 129"/>
                <a:gd name="T6" fmla="*/ 70 w 207"/>
                <a:gd name="T7" fmla="*/ 110 h 129"/>
                <a:gd name="T8" fmla="*/ 81 w 207"/>
                <a:gd name="T9" fmla="*/ 105 h 129"/>
                <a:gd name="T10" fmla="*/ 105 w 207"/>
                <a:gd name="T11" fmla="*/ 99 h 129"/>
                <a:gd name="T12" fmla="*/ 129 w 207"/>
                <a:gd name="T13" fmla="*/ 92 h 129"/>
                <a:gd name="T14" fmla="*/ 152 w 207"/>
                <a:gd name="T15" fmla="*/ 87 h 129"/>
                <a:gd name="T16" fmla="*/ 173 w 207"/>
                <a:gd name="T17" fmla="*/ 81 h 129"/>
                <a:gd name="T18" fmla="*/ 182 w 207"/>
                <a:gd name="T19" fmla="*/ 77 h 129"/>
                <a:gd name="T20" fmla="*/ 191 w 207"/>
                <a:gd name="T21" fmla="*/ 73 h 129"/>
                <a:gd name="T22" fmla="*/ 200 w 207"/>
                <a:gd name="T23" fmla="*/ 67 h 129"/>
                <a:gd name="T24" fmla="*/ 207 w 207"/>
                <a:gd name="T25" fmla="*/ 61 h 129"/>
                <a:gd name="T26" fmla="*/ 198 w 207"/>
                <a:gd name="T27" fmla="*/ 54 h 129"/>
                <a:gd name="T28" fmla="*/ 188 w 207"/>
                <a:gd name="T29" fmla="*/ 47 h 129"/>
                <a:gd name="T30" fmla="*/ 179 w 207"/>
                <a:gd name="T31" fmla="*/ 42 h 129"/>
                <a:gd name="T32" fmla="*/ 169 w 207"/>
                <a:gd name="T33" fmla="*/ 36 h 129"/>
                <a:gd name="T34" fmla="*/ 150 w 207"/>
                <a:gd name="T35" fmla="*/ 29 h 129"/>
                <a:gd name="T36" fmla="*/ 129 w 207"/>
                <a:gd name="T37" fmla="*/ 23 h 129"/>
                <a:gd name="T38" fmla="*/ 107 w 207"/>
                <a:gd name="T39" fmla="*/ 18 h 129"/>
                <a:gd name="T40" fmla="*/ 85 w 207"/>
                <a:gd name="T41" fmla="*/ 13 h 129"/>
                <a:gd name="T42" fmla="*/ 63 w 207"/>
                <a:gd name="T43" fmla="*/ 7 h 129"/>
                <a:gd name="T44" fmla="*/ 41 w 207"/>
                <a:gd name="T45" fmla="*/ 0 h 129"/>
                <a:gd name="T46" fmla="*/ 0 w 207"/>
                <a:gd name="T47" fmla="*/ 0 h 129"/>
                <a:gd name="T48" fmla="*/ 1 w 207"/>
                <a:gd name="T49" fmla="*/ 6 h 129"/>
                <a:gd name="T50" fmla="*/ 2 w 207"/>
                <a:gd name="T51" fmla="*/ 13 h 129"/>
                <a:gd name="T52" fmla="*/ 4 w 207"/>
                <a:gd name="T53" fmla="*/ 19 h 129"/>
                <a:gd name="T54" fmla="*/ 6 w 207"/>
                <a:gd name="T55" fmla="*/ 25 h 129"/>
                <a:gd name="T56" fmla="*/ 10 w 207"/>
                <a:gd name="T57" fmla="*/ 35 h 129"/>
                <a:gd name="T58" fmla="*/ 13 w 207"/>
                <a:gd name="T59" fmla="*/ 46 h 129"/>
                <a:gd name="T60" fmla="*/ 17 w 207"/>
                <a:gd name="T61" fmla="*/ 54 h 129"/>
                <a:gd name="T62" fmla="*/ 18 w 207"/>
                <a:gd name="T63" fmla="*/ 62 h 129"/>
                <a:gd name="T64" fmla="*/ 17 w 207"/>
                <a:gd name="T65" fmla="*/ 65 h 129"/>
                <a:gd name="T66" fmla="*/ 14 w 207"/>
                <a:gd name="T67" fmla="*/ 68 h 129"/>
                <a:gd name="T68" fmla="*/ 11 w 207"/>
                <a:gd name="T69" fmla="*/ 71 h 129"/>
                <a:gd name="T70" fmla="*/ 7 w 207"/>
                <a:gd name="T71" fmla="*/ 73 h 129"/>
                <a:gd name="T72" fmla="*/ 0 w 207"/>
                <a:gd name="T73" fmla="*/ 104 h 129"/>
                <a:gd name="T74" fmla="*/ 4 w 207"/>
                <a:gd name="T75" fmla="*/ 106 h 129"/>
                <a:gd name="T76" fmla="*/ 13 w 207"/>
                <a:gd name="T77" fmla="*/ 110 h 129"/>
                <a:gd name="T78" fmla="*/ 19 w 207"/>
                <a:gd name="T79" fmla="*/ 113 h 129"/>
                <a:gd name="T80" fmla="*/ 25 w 207"/>
                <a:gd name="T81" fmla="*/ 117 h 129"/>
                <a:gd name="T82" fmla="*/ 33 w 207"/>
                <a:gd name="T83" fmla="*/ 122 h 129"/>
                <a:gd name="T84" fmla="*/ 41 w 207"/>
                <a:gd name="T85"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7" h="129">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65" name="Freeform 218"/>
            <p:cNvSpPr>
              <a:spLocks/>
            </p:cNvSpPr>
            <p:nvPr>
              <p:custDataLst>
                <p:tags r:id="rId145"/>
              </p:custDataLst>
            </p:nvPr>
          </p:nvSpPr>
          <p:spPr bwMode="auto">
            <a:xfrm>
              <a:off x="2124274" y="3843393"/>
              <a:ext cx="33338" cy="84137"/>
            </a:xfrm>
            <a:custGeom>
              <a:avLst/>
              <a:gdLst>
                <a:gd name="T0" fmla="*/ 72 w 72"/>
                <a:gd name="T1" fmla="*/ 0 h 154"/>
                <a:gd name="T2" fmla="*/ 69 w 72"/>
                <a:gd name="T3" fmla="*/ 4 h 154"/>
                <a:gd name="T4" fmla="*/ 67 w 72"/>
                <a:gd name="T5" fmla="*/ 9 h 154"/>
                <a:gd name="T6" fmla="*/ 66 w 72"/>
                <a:gd name="T7" fmla="*/ 13 h 154"/>
                <a:gd name="T8" fmla="*/ 66 w 72"/>
                <a:gd name="T9" fmla="*/ 18 h 154"/>
                <a:gd name="T10" fmla="*/ 66 w 72"/>
                <a:gd name="T11" fmla="*/ 27 h 154"/>
                <a:gd name="T12" fmla="*/ 66 w 72"/>
                <a:gd name="T13" fmla="*/ 37 h 154"/>
                <a:gd name="T14" fmla="*/ 69 w 72"/>
                <a:gd name="T15" fmla="*/ 43 h 154"/>
                <a:gd name="T16" fmla="*/ 71 w 72"/>
                <a:gd name="T17" fmla="*/ 50 h 154"/>
                <a:gd name="T18" fmla="*/ 71 w 72"/>
                <a:gd name="T19" fmla="*/ 57 h 154"/>
                <a:gd name="T20" fmla="*/ 71 w 72"/>
                <a:gd name="T21" fmla="*/ 65 h 154"/>
                <a:gd name="T22" fmla="*/ 69 w 72"/>
                <a:gd name="T23" fmla="*/ 73 h 154"/>
                <a:gd name="T24" fmla="*/ 67 w 72"/>
                <a:gd name="T25" fmla="*/ 82 h 154"/>
                <a:gd name="T26" fmla="*/ 65 w 72"/>
                <a:gd name="T27" fmla="*/ 91 h 154"/>
                <a:gd name="T28" fmla="*/ 61 w 72"/>
                <a:gd name="T29" fmla="*/ 100 h 154"/>
                <a:gd name="T30" fmla="*/ 53 w 72"/>
                <a:gd name="T31" fmla="*/ 116 h 154"/>
                <a:gd name="T32" fmla="*/ 44 w 72"/>
                <a:gd name="T33" fmla="*/ 131 h 154"/>
                <a:gd name="T34" fmla="*/ 34 w 72"/>
                <a:gd name="T35" fmla="*/ 144 h 154"/>
                <a:gd name="T36" fmla="*/ 26 w 72"/>
                <a:gd name="T37" fmla="*/ 154 h 154"/>
                <a:gd name="T38" fmla="*/ 26 w 72"/>
                <a:gd name="T39" fmla="*/ 141 h 154"/>
                <a:gd name="T40" fmla="*/ 15 w 72"/>
                <a:gd name="T41" fmla="*/ 144 h 154"/>
                <a:gd name="T42" fmla="*/ 0 w 72"/>
                <a:gd name="T43" fmla="*/ 148 h 154"/>
                <a:gd name="T44" fmla="*/ 3 w 72"/>
                <a:gd name="T45" fmla="*/ 129 h 154"/>
                <a:gd name="T46" fmla="*/ 8 w 72"/>
                <a:gd name="T47" fmla="*/ 105 h 154"/>
                <a:gd name="T48" fmla="*/ 9 w 72"/>
                <a:gd name="T49" fmla="*/ 92 h 154"/>
                <a:gd name="T50" fmla="*/ 12 w 72"/>
                <a:gd name="T51" fmla="*/ 77 h 154"/>
                <a:gd name="T52" fmla="*/ 15 w 72"/>
                <a:gd name="T53" fmla="*/ 63 h 154"/>
                <a:gd name="T54" fmla="*/ 20 w 72"/>
                <a:gd name="T55" fmla="*/ 49 h 154"/>
                <a:gd name="T56" fmla="*/ 20 w 72"/>
                <a:gd name="T57" fmla="*/ 0 h 154"/>
                <a:gd name="T58" fmla="*/ 25 w 72"/>
                <a:gd name="T59" fmla="*/ 0 h 154"/>
                <a:gd name="T60" fmla="*/ 38 w 72"/>
                <a:gd name="T61" fmla="*/ 0 h 154"/>
                <a:gd name="T62" fmla="*/ 56 w 72"/>
                <a:gd name="T63" fmla="*/ 0 h 154"/>
                <a:gd name="T64" fmla="*/ 72 w 72"/>
                <a:gd name="T6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54">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66" name="Freeform 219"/>
            <p:cNvSpPr>
              <a:spLocks/>
            </p:cNvSpPr>
            <p:nvPr>
              <p:custDataLst>
                <p:tags r:id="rId146"/>
              </p:custDataLst>
            </p:nvPr>
          </p:nvSpPr>
          <p:spPr bwMode="auto">
            <a:xfrm>
              <a:off x="2044902" y="3843383"/>
              <a:ext cx="93663" cy="146050"/>
            </a:xfrm>
            <a:custGeom>
              <a:avLst/>
              <a:gdLst>
                <a:gd name="T0" fmla="*/ 8 w 214"/>
                <a:gd name="T1" fmla="*/ 207 h 271"/>
                <a:gd name="T2" fmla="*/ 12 w 214"/>
                <a:gd name="T3" fmla="*/ 181 h 271"/>
                <a:gd name="T4" fmla="*/ 24 w 214"/>
                <a:gd name="T5" fmla="*/ 148 h 271"/>
                <a:gd name="T6" fmla="*/ 35 w 214"/>
                <a:gd name="T7" fmla="*/ 118 h 271"/>
                <a:gd name="T8" fmla="*/ 44 w 214"/>
                <a:gd name="T9" fmla="*/ 112 h 271"/>
                <a:gd name="T10" fmla="*/ 65 w 214"/>
                <a:gd name="T11" fmla="*/ 111 h 271"/>
                <a:gd name="T12" fmla="*/ 89 w 214"/>
                <a:gd name="T13" fmla="*/ 111 h 271"/>
                <a:gd name="T14" fmla="*/ 106 w 214"/>
                <a:gd name="T15" fmla="*/ 110 h 271"/>
                <a:gd name="T16" fmla="*/ 120 w 214"/>
                <a:gd name="T17" fmla="*/ 105 h 271"/>
                <a:gd name="T18" fmla="*/ 130 w 214"/>
                <a:gd name="T19" fmla="*/ 94 h 271"/>
                <a:gd name="T20" fmla="*/ 113 w 214"/>
                <a:gd name="T21" fmla="*/ 73 h 271"/>
                <a:gd name="T22" fmla="*/ 86 w 214"/>
                <a:gd name="T23" fmla="*/ 58 h 271"/>
                <a:gd name="T24" fmla="*/ 77 w 214"/>
                <a:gd name="T25" fmla="*/ 49 h 271"/>
                <a:gd name="T26" fmla="*/ 74 w 214"/>
                <a:gd name="T27" fmla="*/ 41 h 271"/>
                <a:gd name="T28" fmla="*/ 75 w 214"/>
                <a:gd name="T29" fmla="*/ 34 h 271"/>
                <a:gd name="T30" fmla="*/ 82 w 214"/>
                <a:gd name="T31" fmla="*/ 28 h 271"/>
                <a:gd name="T32" fmla="*/ 101 w 214"/>
                <a:gd name="T33" fmla="*/ 19 h 271"/>
                <a:gd name="T34" fmla="*/ 150 w 214"/>
                <a:gd name="T35" fmla="*/ 3 h 271"/>
                <a:gd name="T36" fmla="*/ 180 w 214"/>
                <a:gd name="T37" fmla="*/ 0 h 271"/>
                <a:gd name="T38" fmla="*/ 198 w 214"/>
                <a:gd name="T39" fmla="*/ 0 h 271"/>
                <a:gd name="T40" fmla="*/ 207 w 214"/>
                <a:gd name="T41" fmla="*/ 49 h 271"/>
                <a:gd name="T42" fmla="*/ 199 w 214"/>
                <a:gd name="T43" fmla="*/ 77 h 271"/>
                <a:gd name="T44" fmla="*/ 195 w 214"/>
                <a:gd name="T45" fmla="*/ 105 h 271"/>
                <a:gd name="T46" fmla="*/ 187 w 214"/>
                <a:gd name="T47" fmla="*/ 148 h 271"/>
                <a:gd name="T48" fmla="*/ 213 w 214"/>
                <a:gd name="T49" fmla="*/ 154 h 271"/>
                <a:gd name="T50" fmla="*/ 214 w 214"/>
                <a:gd name="T51" fmla="*/ 166 h 271"/>
                <a:gd name="T52" fmla="*/ 210 w 214"/>
                <a:gd name="T53" fmla="*/ 174 h 271"/>
                <a:gd name="T54" fmla="*/ 207 w 214"/>
                <a:gd name="T55" fmla="*/ 177 h 271"/>
                <a:gd name="T56" fmla="*/ 200 w 214"/>
                <a:gd name="T57" fmla="*/ 178 h 271"/>
                <a:gd name="T58" fmla="*/ 192 w 214"/>
                <a:gd name="T59" fmla="*/ 196 h 271"/>
                <a:gd name="T60" fmla="*/ 181 w 214"/>
                <a:gd name="T61" fmla="*/ 214 h 271"/>
                <a:gd name="T62" fmla="*/ 155 w 214"/>
                <a:gd name="T63" fmla="*/ 243 h 271"/>
                <a:gd name="T64" fmla="*/ 120 w 214"/>
                <a:gd name="T65" fmla="*/ 271 h 271"/>
                <a:gd name="T66" fmla="*/ 87 w 214"/>
                <a:gd name="T67" fmla="*/ 261 h 271"/>
                <a:gd name="T68" fmla="*/ 55 w 214"/>
                <a:gd name="T69" fmla="*/ 248 h 271"/>
                <a:gd name="T70" fmla="*/ 0 w 214"/>
                <a:gd name="T71" fmla="*/ 22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71">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67" name="Freeform 220"/>
            <p:cNvSpPr>
              <a:spLocks/>
            </p:cNvSpPr>
            <p:nvPr>
              <p:custDataLst>
                <p:tags r:id="rId147"/>
              </p:custDataLst>
            </p:nvPr>
          </p:nvSpPr>
          <p:spPr bwMode="auto">
            <a:xfrm>
              <a:off x="2092524" y="3954508"/>
              <a:ext cx="71438" cy="57150"/>
            </a:xfrm>
            <a:custGeom>
              <a:avLst/>
              <a:gdLst>
                <a:gd name="T0" fmla="*/ 60 w 153"/>
                <a:gd name="T1" fmla="*/ 0 h 80"/>
                <a:gd name="T2" fmla="*/ 83 w 153"/>
                <a:gd name="T3" fmla="*/ 14 h 80"/>
                <a:gd name="T4" fmla="*/ 104 w 153"/>
                <a:gd name="T5" fmla="*/ 24 h 80"/>
                <a:gd name="T6" fmla="*/ 115 w 153"/>
                <a:gd name="T7" fmla="*/ 28 h 80"/>
                <a:gd name="T8" fmla="*/ 126 w 153"/>
                <a:gd name="T9" fmla="*/ 31 h 80"/>
                <a:gd name="T10" fmla="*/ 133 w 153"/>
                <a:gd name="T11" fmla="*/ 32 h 80"/>
                <a:gd name="T12" fmla="*/ 139 w 153"/>
                <a:gd name="T13" fmla="*/ 32 h 80"/>
                <a:gd name="T14" fmla="*/ 146 w 153"/>
                <a:gd name="T15" fmla="*/ 31 h 80"/>
                <a:gd name="T16" fmla="*/ 153 w 153"/>
                <a:gd name="T17" fmla="*/ 30 h 80"/>
                <a:gd name="T18" fmla="*/ 153 w 153"/>
                <a:gd name="T19" fmla="*/ 56 h 80"/>
                <a:gd name="T20" fmla="*/ 149 w 153"/>
                <a:gd name="T21" fmla="*/ 60 h 80"/>
                <a:gd name="T22" fmla="*/ 145 w 153"/>
                <a:gd name="T23" fmla="*/ 65 h 80"/>
                <a:gd name="T24" fmla="*/ 138 w 153"/>
                <a:gd name="T25" fmla="*/ 69 h 80"/>
                <a:gd name="T26" fmla="*/ 132 w 153"/>
                <a:gd name="T27" fmla="*/ 72 h 80"/>
                <a:gd name="T28" fmla="*/ 125 w 153"/>
                <a:gd name="T29" fmla="*/ 75 h 80"/>
                <a:gd name="T30" fmla="*/ 119 w 153"/>
                <a:gd name="T31" fmla="*/ 78 h 80"/>
                <a:gd name="T32" fmla="*/ 112 w 153"/>
                <a:gd name="T33" fmla="*/ 79 h 80"/>
                <a:gd name="T34" fmla="*/ 106 w 153"/>
                <a:gd name="T35" fmla="*/ 80 h 80"/>
                <a:gd name="T36" fmla="*/ 90 w 153"/>
                <a:gd name="T37" fmla="*/ 74 h 80"/>
                <a:gd name="T38" fmla="*/ 76 w 153"/>
                <a:gd name="T39" fmla="*/ 71 h 80"/>
                <a:gd name="T40" fmla="*/ 63 w 153"/>
                <a:gd name="T41" fmla="*/ 69 h 80"/>
                <a:gd name="T42" fmla="*/ 50 w 153"/>
                <a:gd name="T43" fmla="*/ 69 h 80"/>
                <a:gd name="T44" fmla="*/ 39 w 153"/>
                <a:gd name="T45" fmla="*/ 68 h 80"/>
                <a:gd name="T46" fmla="*/ 27 w 153"/>
                <a:gd name="T47" fmla="*/ 67 h 80"/>
                <a:gd name="T48" fmla="*/ 14 w 153"/>
                <a:gd name="T49" fmla="*/ 65 h 80"/>
                <a:gd name="T50" fmla="*/ 0 w 153"/>
                <a:gd name="T51" fmla="*/ 62 h 80"/>
                <a:gd name="T52" fmla="*/ 7 w 153"/>
                <a:gd name="T53" fmla="*/ 58 h 80"/>
                <a:gd name="T54" fmla="*/ 23 w 153"/>
                <a:gd name="T55" fmla="*/ 45 h 80"/>
                <a:gd name="T56" fmla="*/ 34 w 153"/>
                <a:gd name="T57" fmla="*/ 37 h 80"/>
                <a:gd name="T58" fmla="*/ 45 w 153"/>
                <a:gd name="T59" fmla="*/ 28 h 80"/>
                <a:gd name="T60" fmla="*/ 56 w 153"/>
                <a:gd name="T61" fmla="*/ 17 h 80"/>
                <a:gd name="T62" fmla="*/ 67 w 153"/>
                <a:gd name="T63" fmla="*/ 6 h 80"/>
                <a:gd name="T64" fmla="*/ 60 w 153"/>
                <a:gd name="T6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 h="8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68" name="Freeform 221"/>
            <p:cNvSpPr>
              <a:spLocks/>
            </p:cNvSpPr>
            <p:nvPr>
              <p:custDataLst>
                <p:tags r:id="rId148"/>
              </p:custDataLst>
            </p:nvPr>
          </p:nvSpPr>
          <p:spPr bwMode="auto">
            <a:xfrm>
              <a:off x="2124279" y="3916408"/>
              <a:ext cx="142875" cy="87312"/>
            </a:xfrm>
            <a:custGeom>
              <a:avLst/>
              <a:gdLst>
                <a:gd name="T0" fmla="*/ 0 w 332"/>
                <a:gd name="T1" fmla="*/ 77 h 169"/>
                <a:gd name="T2" fmla="*/ 44 w 332"/>
                <a:gd name="T3" fmla="*/ 101 h 169"/>
                <a:gd name="T4" fmla="*/ 66 w 332"/>
                <a:gd name="T5" fmla="*/ 108 h 169"/>
                <a:gd name="T6" fmla="*/ 79 w 332"/>
                <a:gd name="T7" fmla="*/ 109 h 169"/>
                <a:gd name="T8" fmla="*/ 93 w 332"/>
                <a:gd name="T9" fmla="*/ 107 h 169"/>
                <a:gd name="T10" fmla="*/ 90 w 332"/>
                <a:gd name="T11" fmla="*/ 144 h 169"/>
                <a:gd name="T12" fmla="*/ 95 w 332"/>
                <a:gd name="T13" fmla="*/ 154 h 169"/>
                <a:gd name="T14" fmla="*/ 99 w 332"/>
                <a:gd name="T15" fmla="*/ 163 h 169"/>
                <a:gd name="T16" fmla="*/ 107 w 332"/>
                <a:gd name="T17" fmla="*/ 168 h 169"/>
                <a:gd name="T18" fmla="*/ 117 w 332"/>
                <a:gd name="T19" fmla="*/ 169 h 169"/>
                <a:gd name="T20" fmla="*/ 123 w 332"/>
                <a:gd name="T21" fmla="*/ 166 h 169"/>
                <a:gd name="T22" fmla="*/ 132 w 332"/>
                <a:gd name="T23" fmla="*/ 157 h 169"/>
                <a:gd name="T24" fmla="*/ 146 w 332"/>
                <a:gd name="T25" fmla="*/ 136 h 169"/>
                <a:gd name="T26" fmla="*/ 174 w 332"/>
                <a:gd name="T27" fmla="*/ 115 h 169"/>
                <a:gd name="T28" fmla="*/ 214 w 332"/>
                <a:gd name="T29" fmla="*/ 96 h 169"/>
                <a:gd name="T30" fmla="*/ 256 w 332"/>
                <a:gd name="T31" fmla="*/ 80 h 169"/>
                <a:gd name="T32" fmla="*/ 304 w 332"/>
                <a:gd name="T33" fmla="*/ 65 h 169"/>
                <a:gd name="T34" fmla="*/ 332 w 332"/>
                <a:gd name="T35" fmla="*/ 46 h 169"/>
                <a:gd name="T36" fmla="*/ 332 w 332"/>
                <a:gd name="T37" fmla="*/ 22 h 169"/>
                <a:gd name="T38" fmla="*/ 320 w 332"/>
                <a:gd name="T39" fmla="*/ 2 h 169"/>
                <a:gd name="T40" fmla="*/ 283 w 332"/>
                <a:gd name="T41" fmla="*/ 1 h 169"/>
                <a:gd name="T42" fmla="*/ 234 w 332"/>
                <a:gd name="T43" fmla="*/ 0 h 169"/>
                <a:gd name="T44" fmla="*/ 180 w 332"/>
                <a:gd name="T45" fmla="*/ 1 h 169"/>
                <a:gd name="T46" fmla="*/ 131 w 332"/>
                <a:gd name="T47" fmla="*/ 4 h 169"/>
                <a:gd name="T48" fmla="*/ 90 w 332"/>
                <a:gd name="T49" fmla="*/ 10 h 169"/>
                <a:gd name="T50" fmla="*/ 59 w 332"/>
                <a:gd name="T51" fmla="*/ 19 h 169"/>
                <a:gd name="T52" fmla="*/ 42 w 332"/>
                <a:gd name="T53" fmla="*/ 22 h 169"/>
                <a:gd name="T54" fmla="*/ 35 w 332"/>
                <a:gd name="T55" fmla="*/ 23 h 169"/>
                <a:gd name="T56" fmla="*/ 34 w 332"/>
                <a:gd name="T57" fmla="*/ 26 h 169"/>
                <a:gd name="T58" fmla="*/ 33 w 332"/>
                <a:gd name="T59" fmla="*/ 38 h 169"/>
                <a:gd name="T60" fmla="*/ 29 w 332"/>
                <a:gd name="T61" fmla="*/ 44 h 169"/>
                <a:gd name="T62" fmla="*/ 23 w 332"/>
                <a:gd name="T63" fmla="*/ 46 h 169"/>
                <a:gd name="T64" fmla="*/ 19 w 332"/>
                <a:gd name="T65" fmla="*/ 55 h 169"/>
                <a:gd name="T66" fmla="*/ 11 w 332"/>
                <a:gd name="T67" fmla="*/ 72 h 169"/>
                <a:gd name="T68" fmla="*/ 7 w 332"/>
                <a:gd name="T69" fmla="*/ 8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2" h="169">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69" name="Freeform 222"/>
            <p:cNvSpPr>
              <a:spLocks/>
            </p:cNvSpPr>
            <p:nvPr>
              <p:custDataLst>
                <p:tags r:id="rId149"/>
              </p:custDataLst>
            </p:nvPr>
          </p:nvSpPr>
          <p:spPr bwMode="auto">
            <a:xfrm>
              <a:off x="2141737" y="3946570"/>
              <a:ext cx="125412" cy="122238"/>
            </a:xfrm>
            <a:custGeom>
              <a:avLst/>
              <a:gdLst>
                <a:gd name="T0" fmla="*/ 44 w 286"/>
                <a:gd name="T1" fmla="*/ 86 h 235"/>
                <a:gd name="T2" fmla="*/ 49 w 286"/>
                <a:gd name="T3" fmla="*/ 96 h 235"/>
                <a:gd name="T4" fmla="*/ 53 w 286"/>
                <a:gd name="T5" fmla="*/ 105 h 235"/>
                <a:gd name="T6" fmla="*/ 61 w 286"/>
                <a:gd name="T7" fmla="*/ 110 h 235"/>
                <a:gd name="T8" fmla="*/ 71 w 286"/>
                <a:gd name="T9" fmla="*/ 111 h 235"/>
                <a:gd name="T10" fmla="*/ 77 w 286"/>
                <a:gd name="T11" fmla="*/ 108 h 235"/>
                <a:gd name="T12" fmla="*/ 86 w 286"/>
                <a:gd name="T13" fmla="*/ 99 h 235"/>
                <a:gd name="T14" fmla="*/ 100 w 286"/>
                <a:gd name="T15" fmla="*/ 78 h 235"/>
                <a:gd name="T16" fmla="*/ 128 w 286"/>
                <a:gd name="T17" fmla="*/ 57 h 235"/>
                <a:gd name="T18" fmla="*/ 168 w 286"/>
                <a:gd name="T19" fmla="*/ 38 h 235"/>
                <a:gd name="T20" fmla="*/ 210 w 286"/>
                <a:gd name="T21" fmla="*/ 22 h 235"/>
                <a:gd name="T22" fmla="*/ 258 w 286"/>
                <a:gd name="T23" fmla="*/ 7 h 235"/>
                <a:gd name="T24" fmla="*/ 286 w 286"/>
                <a:gd name="T25" fmla="*/ 11 h 235"/>
                <a:gd name="T26" fmla="*/ 282 w 286"/>
                <a:gd name="T27" fmla="*/ 32 h 235"/>
                <a:gd name="T28" fmla="*/ 272 w 286"/>
                <a:gd name="T29" fmla="*/ 70 h 235"/>
                <a:gd name="T30" fmla="*/ 254 w 286"/>
                <a:gd name="T31" fmla="*/ 128 h 235"/>
                <a:gd name="T32" fmla="*/ 244 w 286"/>
                <a:gd name="T33" fmla="*/ 174 h 235"/>
                <a:gd name="T34" fmla="*/ 240 w 286"/>
                <a:gd name="T35" fmla="*/ 206 h 235"/>
                <a:gd name="T36" fmla="*/ 146 w 286"/>
                <a:gd name="T37" fmla="*/ 216 h 235"/>
                <a:gd name="T38" fmla="*/ 138 w 286"/>
                <a:gd name="T39" fmla="*/ 218 h 235"/>
                <a:gd name="T40" fmla="*/ 132 w 286"/>
                <a:gd name="T41" fmla="*/ 223 h 235"/>
                <a:gd name="T42" fmla="*/ 127 w 286"/>
                <a:gd name="T43" fmla="*/ 235 h 235"/>
                <a:gd name="T44" fmla="*/ 109 w 286"/>
                <a:gd name="T45" fmla="*/ 217 h 235"/>
                <a:gd name="T46" fmla="*/ 94 w 286"/>
                <a:gd name="T47" fmla="*/ 199 h 235"/>
                <a:gd name="T48" fmla="*/ 69 w 286"/>
                <a:gd name="T49" fmla="*/ 160 h 235"/>
                <a:gd name="T50" fmla="*/ 55 w 286"/>
                <a:gd name="T51" fmla="*/ 142 h 235"/>
                <a:gd name="T52" fmla="*/ 41 w 286"/>
                <a:gd name="T53" fmla="*/ 125 h 235"/>
                <a:gd name="T54" fmla="*/ 22 w 286"/>
                <a:gd name="T55" fmla="*/ 110 h 235"/>
                <a:gd name="T56" fmla="*/ 0 w 286"/>
                <a:gd name="T57" fmla="*/ 99 h 235"/>
                <a:gd name="T58" fmla="*/ 13 w 286"/>
                <a:gd name="T59" fmla="*/ 97 h 235"/>
                <a:gd name="T60" fmla="*/ 26 w 286"/>
                <a:gd name="T61" fmla="*/ 91 h 235"/>
                <a:gd name="T62" fmla="*/ 39 w 286"/>
                <a:gd name="T63" fmla="*/ 84 h 235"/>
                <a:gd name="T64" fmla="*/ 47 w 286"/>
                <a:gd name="T65" fmla="*/ 7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35">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70" name="Freeform 223"/>
            <p:cNvSpPr>
              <a:spLocks/>
            </p:cNvSpPr>
            <p:nvPr>
              <p:custDataLst>
                <p:tags r:id="rId150"/>
              </p:custDataLst>
            </p:nvPr>
          </p:nvSpPr>
          <p:spPr bwMode="auto">
            <a:xfrm>
              <a:off x="2192537" y="4059283"/>
              <a:ext cx="84137" cy="100012"/>
            </a:xfrm>
            <a:custGeom>
              <a:avLst/>
              <a:gdLst>
                <a:gd name="T0" fmla="*/ 188 w 205"/>
                <a:gd name="T1" fmla="*/ 185 h 191"/>
                <a:gd name="T2" fmla="*/ 175 w 205"/>
                <a:gd name="T3" fmla="*/ 185 h 191"/>
                <a:gd name="T4" fmla="*/ 158 w 205"/>
                <a:gd name="T5" fmla="*/ 185 h 191"/>
                <a:gd name="T6" fmla="*/ 144 w 205"/>
                <a:gd name="T7" fmla="*/ 180 h 191"/>
                <a:gd name="T8" fmla="*/ 136 w 205"/>
                <a:gd name="T9" fmla="*/ 173 h 191"/>
                <a:gd name="T10" fmla="*/ 129 w 205"/>
                <a:gd name="T11" fmla="*/ 163 h 191"/>
                <a:gd name="T12" fmla="*/ 120 w 205"/>
                <a:gd name="T13" fmla="*/ 147 h 191"/>
                <a:gd name="T14" fmla="*/ 110 w 205"/>
                <a:gd name="T15" fmla="*/ 131 h 191"/>
                <a:gd name="T16" fmla="*/ 99 w 205"/>
                <a:gd name="T17" fmla="*/ 121 h 191"/>
                <a:gd name="T18" fmla="*/ 93 w 205"/>
                <a:gd name="T19" fmla="*/ 126 h 191"/>
                <a:gd name="T20" fmla="*/ 90 w 205"/>
                <a:gd name="T21" fmla="*/ 135 h 191"/>
                <a:gd name="T22" fmla="*/ 84 w 205"/>
                <a:gd name="T23" fmla="*/ 130 h 191"/>
                <a:gd name="T24" fmla="*/ 72 w 205"/>
                <a:gd name="T25" fmla="*/ 113 h 191"/>
                <a:gd name="T26" fmla="*/ 56 w 205"/>
                <a:gd name="T27" fmla="*/ 87 h 191"/>
                <a:gd name="T28" fmla="*/ 41 w 205"/>
                <a:gd name="T29" fmla="*/ 67 h 191"/>
                <a:gd name="T30" fmla="*/ 31 w 205"/>
                <a:gd name="T31" fmla="*/ 58 h 191"/>
                <a:gd name="T32" fmla="*/ 26 w 205"/>
                <a:gd name="T33" fmla="*/ 60 h 191"/>
                <a:gd name="T34" fmla="*/ 29 w 205"/>
                <a:gd name="T35" fmla="*/ 69 h 191"/>
                <a:gd name="T36" fmla="*/ 34 w 205"/>
                <a:gd name="T37" fmla="*/ 78 h 191"/>
                <a:gd name="T38" fmla="*/ 41 w 205"/>
                <a:gd name="T39" fmla="*/ 84 h 191"/>
                <a:gd name="T40" fmla="*/ 46 w 205"/>
                <a:gd name="T41" fmla="*/ 105 h 191"/>
                <a:gd name="T42" fmla="*/ 13 w 205"/>
                <a:gd name="T43" fmla="*/ 98 h 191"/>
                <a:gd name="T44" fmla="*/ 4 w 205"/>
                <a:gd name="T45" fmla="*/ 84 h 191"/>
                <a:gd name="T46" fmla="*/ 0 w 205"/>
                <a:gd name="T47" fmla="*/ 60 h 191"/>
                <a:gd name="T48" fmla="*/ 0 w 205"/>
                <a:gd name="T49" fmla="*/ 38 h 191"/>
                <a:gd name="T50" fmla="*/ 3 w 205"/>
                <a:gd name="T51" fmla="*/ 28 h 191"/>
                <a:gd name="T52" fmla="*/ 8 w 205"/>
                <a:gd name="T53" fmla="*/ 22 h 191"/>
                <a:gd name="T54" fmla="*/ 14 w 205"/>
                <a:gd name="T55" fmla="*/ 13 h 191"/>
                <a:gd name="T56" fmla="*/ 20 w 205"/>
                <a:gd name="T57" fmla="*/ 4 h 191"/>
                <a:gd name="T58" fmla="*/ 28 w 205"/>
                <a:gd name="T59" fmla="*/ 0 h 191"/>
                <a:gd name="T60" fmla="*/ 126 w 205"/>
                <a:gd name="T61" fmla="*/ 6 h 191"/>
                <a:gd name="T62" fmla="*/ 127 w 205"/>
                <a:gd name="T63" fmla="*/ 21 h 191"/>
                <a:gd name="T64" fmla="*/ 130 w 205"/>
                <a:gd name="T65" fmla="*/ 37 h 191"/>
                <a:gd name="T66" fmla="*/ 143 w 205"/>
                <a:gd name="T67" fmla="*/ 70 h 191"/>
                <a:gd name="T68" fmla="*/ 165 w 205"/>
                <a:gd name="T69" fmla="*/ 102 h 191"/>
                <a:gd name="T70" fmla="*/ 177 w 205"/>
                <a:gd name="T71" fmla="*/ 117 h 191"/>
                <a:gd name="T72" fmla="*/ 192 w 205"/>
                <a:gd name="T73" fmla="*/ 130 h 191"/>
                <a:gd name="T74" fmla="*/ 189 w 205"/>
                <a:gd name="T75" fmla="*/ 143 h 191"/>
                <a:gd name="T76" fmla="*/ 189 w 205"/>
                <a:gd name="T77" fmla="*/ 156 h 191"/>
                <a:gd name="T78" fmla="*/ 192 w 205"/>
                <a:gd name="T79" fmla="*/ 191 h 191"/>
                <a:gd name="T80" fmla="*/ 205 w 205"/>
                <a:gd name="T81" fmla="*/ 18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5" h="191">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71" name="Freeform 224"/>
            <p:cNvSpPr>
              <a:spLocks/>
            </p:cNvSpPr>
            <p:nvPr>
              <p:custDataLst>
                <p:tags r:id="rId151"/>
              </p:custDataLst>
            </p:nvPr>
          </p:nvSpPr>
          <p:spPr bwMode="auto">
            <a:xfrm>
              <a:off x="2273504" y="4113268"/>
              <a:ext cx="142875" cy="79375"/>
            </a:xfrm>
            <a:custGeom>
              <a:avLst/>
              <a:gdLst>
                <a:gd name="T0" fmla="*/ 3 w 329"/>
                <a:gd name="T1" fmla="*/ 58 h 154"/>
                <a:gd name="T2" fmla="*/ 0 w 329"/>
                <a:gd name="T3" fmla="*/ 42 h 154"/>
                <a:gd name="T4" fmla="*/ 2 w 329"/>
                <a:gd name="T5" fmla="*/ 31 h 154"/>
                <a:gd name="T6" fmla="*/ 17 w 329"/>
                <a:gd name="T7" fmla="*/ 33 h 154"/>
                <a:gd name="T8" fmla="*/ 36 w 329"/>
                <a:gd name="T9" fmla="*/ 41 h 154"/>
                <a:gd name="T10" fmla="*/ 49 w 329"/>
                <a:gd name="T11" fmla="*/ 43 h 154"/>
                <a:gd name="T12" fmla="*/ 67 w 329"/>
                <a:gd name="T13" fmla="*/ 43 h 154"/>
                <a:gd name="T14" fmla="*/ 86 w 329"/>
                <a:gd name="T15" fmla="*/ 39 h 154"/>
                <a:gd name="T16" fmla="*/ 110 w 329"/>
                <a:gd name="T17" fmla="*/ 30 h 154"/>
                <a:gd name="T18" fmla="*/ 140 w 329"/>
                <a:gd name="T19" fmla="*/ 13 h 154"/>
                <a:gd name="T20" fmla="*/ 162 w 329"/>
                <a:gd name="T21" fmla="*/ 4 h 154"/>
                <a:gd name="T22" fmla="*/ 179 w 329"/>
                <a:gd name="T23" fmla="*/ 0 h 154"/>
                <a:gd name="T24" fmla="*/ 203 w 329"/>
                <a:gd name="T25" fmla="*/ 0 h 154"/>
                <a:gd name="T26" fmla="*/ 224 w 329"/>
                <a:gd name="T27" fmla="*/ 6 h 154"/>
                <a:gd name="T28" fmla="*/ 243 w 329"/>
                <a:gd name="T29" fmla="*/ 15 h 154"/>
                <a:gd name="T30" fmla="*/ 259 w 329"/>
                <a:gd name="T31" fmla="*/ 28 h 154"/>
                <a:gd name="T32" fmla="*/ 280 w 329"/>
                <a:gd name="T33" fmla="*/ 46 h 154"/>
                <a:gd name="T34" fmla="*/ 302 w 329"/>
                <a:gd name="T35" fmla="*/ 61 h 154"/>
                <a:gd name="T36" fmla="*/ 319 w 329"/>
                <a:gd name="T37" fmla="*/ 67 h 154"/>
                <a:gd name="T38" fmla="*/ 313 w 329"/>
                <a:gd name="T39" fmla="*/ 82 h 154"/>
                <a:gd name="T40" fmla="*/ 293 w 329"/>
                <a:gd name="T41" fmla="*/ 106 h 154"/>
                <a:gd name="T42" fmla="*/ 277 w 329"/>
                <a:gd name="T43" fmla="*/ 138 h 154"/>
                <a:gd name="T44" fmla="*/ 265 w 329"/>
                <a:gd name="T45" fmla="*/ 153 h 154"/>
                <a:gd name="T46" fmla="*/ 253 w 329"/>
                <a:gd name="T47" fmla="*/ 146 h 154"/>
                <a:gd name="T48" fmla="*/ 240 w 329"/>
                <a:gd name="T49" fmla="*/ 136 h 154"/>
                <a:gd name="T50" fmla="*/ 230 w 329"/>
                <a:gd name="T51" fmla="*/ 126 h 154"/>
                <a:gd name="T52" fmla="*/ 230 w 329"/>
                <a:gd name="T53" fmla="*/ 114 h 154"/>
                <a:gd name="T54" fmla="*/ 235 w 329"/>
                <a:gd name="T55" fmla="*/ 100 h 154"/>
                <a:gd name="T56" fmla="*/ 249 w 329"/>
                <a:gd name="T57" fmla="*/ 86 h 154"/>
                <a:gd name="T58" fmla="*/ 233 w 329"/>
                <a:gd name="T59" fmla="*/ 68 h 154"/>
                <a:gd name="T60" fmla="*/ 207 w 329"/>
                <a:gd name="T61" fmla="*/ 55 h 154"/>
                <a:gd name="T62" fmla="*/ 195 w 329"/>
                <a:gd name="T63" fmla="*/ 41 h 154"/>
                <a:gd name="T64" fmla="*/ 179 w 329"/>
                <a:gd name="T65" fmla="*/ 34 h 154"/>
                <a:gd name="T66" fmla="*/ 163 w 329"/>
                <a:gd name="T67" fmla="*/ 41 h 154"/>
                <a:gd name="T68" fmla="*/ 150 w 329"/>
                <a:gd name="T69" fmla="*/ 50 h 154"/>
                <a:gd name="T70" fmla="*/ 140 w 329"/>
                <a:gd name="T71" fmla="*/ 61 h 154"/>
                <a:gd name="T72" fmla="*/ 132 w 329"/>
                <a:gd name="T73" fmla="*/ 74 h 154"/>
                <a:gd name="T74" fmla="*/ 128 w 329"/>
                <a:gd name="T75" fmla="*/ 88 h 154"/>
                <a:gd name="T76" fmla="*/ 123 w 329"/>
                <a:gd name="T77" fmla="*/ 109 h 154"/>
                <a:gd name="T78" fmla="*/ 122 w 329"/>
                <a:gd name="T79" fmla="*/ 125 h 154"/>
                <a:gd name="T80" fmla="*/ 118 w 329"/>
                <a:gd name="T81" fmla="*/ 129 h 154"/>
                <a:gd name="T82" fmla="*/ 108 w 329"/>
                <a:gd name="T83" fmla="*/ 135 h 154"/>
                <a:gd name="T84" fmla="*/ 96 w 329"/>
                <a:gd name="T85" fmla="*/ 135 h 154"/>
                <a:gd name="T86" fmla="*/ 83 w 329"/>
                <a:gd name="T87" fmla="*/ 129 h 154"/>
                <a:gd name="T88" fmla="*/ 66 w 329"/>
                <a:gd name="T89" fmla="*/ 116 h 154"/>
                <a:gd name="T90" fmla="*/ 48 w 329"/>
                <a:gd name="T91" fmla="*/ 94 h 154"/>
                <a:gd name="T92" fmla="*/ 33 w 329"/>
                <a:gd name="T93" fmla="*/ 80 h 154"/>
                <a:gd name="T94" fmla="*/ 22 w 329"/>
                <a:gd name="T95" fmla="*/ 74 h 154"/>
                <a:gd name="T96" fmla="*/ 3 w 329"/>
                <a:gd name="T97"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9" h="154">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72" name="Freeform 225"/>
            <p:cNvSpPr>
              <a:spLocks/>
            </p:cNvSpPr>
            <p:nvPr>
              <p:custDataLst>
                <p:tags r:id="rId152"/>
              </p:custDataLst>
            </p:nvPr>
          </p:nvSpPr>
          <p:spPr bwMode="auto">
            <a:xfrm>
              <a:off x="2954537" y="5367393"/>
              <a:ext cx="133350" cy="155575"/>
            </a:xfrm>
            <a:custGeom>
              <a:avLst/>
              <a:gdLst>
                <a:gd name="T0" fmla="*/ 297 w 306"/>
                <a:gd name="T1" fmla="*/ 181 h 293"/>
                <a:gd name="T2" fmla="*/ 296 w 306"/>
                <a:gd name="T3" fmla="*/ 185 h 293"/>
                <a:gd name="T4" fmla="*/ 291 w 306"/>
                <a:gd name="T5" fmla="*/ 194 h 293"/>
                <a:gd name="T6" fmla="*/ 282 w 306"/>
                <a:gd name="T7" fmla="*/ 199 h 293"/>
                <a:gd name="T8" fmla="*/ 272 w 306"/>
                <a:gd name="T9" fmla="*/ 201 h 293"/>
                <a:gd name="T10" fmla="*/ 263 w 306"/>
                <a:gd name="T11" fmla="*/ 207 h 293"/>
                <a:gd name="T12" fmla="*/ 253 w 306"/>
                <a:gd name="T13" fmla="*/ 229 h 293"/>
                <a:gd name="T14" fmla="*/ 242 w 306"/>
                <a:gd name="T15" fmla="*/ 254 h 293"/>
                <a:gd name="T16" fmla="*/ 231 w 306"/>
                <a:gd name="T17" fmla="*/ 267 h 293"/>
                <a:gd name="T18" fmla="*/ 221 w 306"/>
                <a:gd name="T19" fmla="*/ 273 h 293"/>
                <a:gd name="T20" fmla="*/ 200 w 306"/>
                <a:gd name="T21" fmla="*/ 281 h 293"/>
                <a:gd name="T22" fmla="*/ 164 w 306"/>
                <a:gd name="T23" fmla="*/ 290 h 293"/>
                <a:gd name="T24" fmla="*/ 139 w 306"/>
                <a:gd name="T25" fmla="*/ 293 h 293"/>
                <a:gd name="T26" fmla="*/ 123 w 306"/>
                <a:gd name="T27" fmla="*/ 293 h 293"/>
                <a:gd name="T28" fmla="*/ 106 w 306"/>
                <a:gd name="T29" fmla="*/ 290 h 293"/>
                <a:gd name="T30" fmla="*/ 92 w 306"/>
                <a:gd name="T31" fmla="*/ 286 h 293"/>
                <a:gd name="T32" fmla="*/ 80 w 306"/>
                <a:gd name="T33" fmla="*/ 278 h 293"/>
                <a:gd name="T34" fmla="*/ 71 w 306"/>
                <a:gd name="T35" fmla="*/ 268 h 293"/>
                <a:gd name="T36" fmla="*/ 1 w 306"/>
                <a:gd name="T37" fmla="*/ 236 h 293"/>
                <a:gd name="T38" fmla="*/ 0 w 306"/>
                <a:gd name="T39" fmla="*/ 88 h 293"/>
                <a:gd name="T40" fmla="*/ 1 w 306"/>
                <a:gd name="T41" fmla="*/ 49 h 293"/>
                <a:gd name="T42" fmla="*/ 4 w 306"/>
                <a:gd name="T43" fmla="*/ 35 h 293"/>
                <a:gd name="T44" fmla="*/ 11 w 306"/>
                <a:gd name="T45" fmla="*/ 21 h 293"/>
                <a:gd name="T46" fmla="*/ 20 w 306"/>
                <a:gd name="T47" fmla="*/ 8 h 293"/>
                <a:gd name="T48" fmla="*/ 41 w 306"/>
                <a:gd name="T49" fmla="*/ 2 h 293"/>
                <a:gd name="T50" fmla="*/ 53 w 306"/>
                <a:gd name="T51" fmla="*/ 0 h 293"/>
                <a:gd name="T52" fmla="*/ 72 w 306"/>
                <a:gd name="T53" fmla="*/ 6 h 293"/>
                <a:gd name="T54" fmla="*/ 80 w 306"/>
                <a:gd name="T55" fmla="*/ 7 h 293"/>
                <a:gd name="T56" fmla="*/ 84 w 306"/>
                <a:gd name="T57" fmla="*/ 4 h 293"/>
                <a:gd name="T58" fmla="*/ 87 w 306"/>
                <a:gd name="T59" fmla="*/ 5 h 293"/>
                <a:gd name="T60" fmla="*/ 90 w 306"/>
                <a:gd name="T61" fmla="*/ 11 h 293"/>
                <a:gd name="T62" fmla="*/ 99 w 306"/>
                <a:gd name="T63" fmla="*/ 19 h 293"/>
                <a:gd name="T64" fmla="*/ 121 w 306"/>
                <a:gd name="T65" fmla="*/ 31 h 293"/>
                <a:gd name="T66" fmla="*/ 148 w 306"/>
                <a:gd name="T67" fmla="*/ 41 h 293"/>
                <a:gd name="T68" fmla="*/ 182 w 306"/>
                <a:gd name="T69" fmla="*/ 59 h 293"/>
                <a:gd name="T70" fmla="*/ 210 w 306"/>
                <a:gd name="T71" fmla="*/ 79 h 293"/>
                <a:gd name="T72" fmla="*/ 241 w 306"/>
                <a:gd name="T73" fmla="*/ 102 h 293"/>
                <a:gd name="T74" fmla="*/ 261 w 306"/>
                <a:gd name="T75" fmla="*/ 117 h 293"/>
                <a:gd name="T76" fmla="*/ 266 w 306"/>
                <a:gd name="T77" fmla="*/ 124 h 293"/>
                <a:gd name="T78" fmla="*/ 280 w 306"/>
                <a:gd name="T79" fmla="*/ 135 h 293"/>
                <a:gd name="T80" fmla="*/ 299 w 306"/>
                <a:gd name="T81" fmla="*/ 151 h 293"/>
                <a:gd name="T82" fmla="*/ 306 w 306"/>
                <a:gd name="T83" fmla="*/ 161 h 293"/>
                <a:gd name="T84" fmla="*/ 304 w 306"/>
                <a:gd name="T85" fmla="*/ 16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6" h="293">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chemeClr val="accent1">
                <a:lumMod val="90000"/>
              </a:schemeClr>
            </a:solid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173" name="Freeform 226"/>
            <p:cNvSpPr>
              <a:spLocks/>
            </p:cNvSpPr>
            <p:nvPr>
              <p:custDataLst>
                <p:tags r:id="rId153"/>
              </p:custDataLst>
            </p:nvPr>
          </p:nvSpPr>
          <p:spPr bwMode="auto">
            <a:xfrm>
              <a:off x="4500762" y="1984430"/>
              <a:ext cx="236537" cy="92075"/>
            </a:xfrm>
            <a:custGeom>
              <a:avLst/>
              <a:gdLst>
                <a:gd name="T0" fmla="*/ 74 w 546"/>
                <a:gd name="T1" fmla="*/ 19 h 173"/>
                <a:gd name="T2" fmla="*/ 94 w 546"/>
                <a:gd name="T3" fmla="*/ 34 h 173"/>
                <a:gd name="T4" fmla="*/ 110 w 546"/>
                <a:gd name="T5" fmla="*/ 27 h 173"/>
                <a:gd name="T6" fmla="*/ 132 w 546"/>
                <a:gd name="T7" fmla="*/ 27 h 173"/>
                <a:gd name="T8" fmla="*/ 161 w 546"/>
                <a:gd name="T9" fmla="*/ 44 h 173"/>
                <a:gd name="T10" fmla="*/ 209 w 546"/>
                <a:gd name="T11" fmla="*/ 19 h 173"/>
                <a:gd name="T12" fmla="*/ 243 w 546"/>
                <a:gd name="T13" fmla="*/ 19 h 173"/>
                <a:gd name="T14" fmla="*/ 260 w 546"/>
                <a:gd name="T15" fmla="*/ 16 h 173"/>
                <a:gd name="T16" fmla="*/ 269 w 546"/>
                <a:gd name="T17" fmla="*/ 14 h 173"/>
                <a:gd name="T18" fmla="*/ 279 w 546"/>
                <a:gd name="T19" fmla="*/ 11 h 173"/>
                <a:gd name="T20" fmla="*/ 286 w 546"/>
                <a:gd name="T21" fmla="*/ 3 h 173"/>
                <a:gd name="T22" fmla="*/ 321 w 546"/>
                <a:gd name="T23" fmla="*/ 5 h 173"/>
                <a:gd name="T24" fmla="*/ 333 w 546"/>
                <a:gd name="T25" fmla="*/ 12 h 173"/>
                <a:gd name="T26" fmla="*/ 348 w 546"/>
                <a:gd name="T27" fmla="*/ 7 h 173"/>
                <a:gd name="T28" fmla="*/ 353 w 546"/>
                <a:gd name="T29" fmla="*/ 0 h 173"/>
                <a:gd name="T30" fmla="*/ 367 w 546"/>
                <a:gd name="T31" fmla="*/ 7 h 173"/>
                <a:gd name="T32" fmla="*/ 389 w 546"/>
                <a:gd name="T33" fmla="*/ 7 h 173"/>
                <a:gd name="T34" fmla="*/ 436 w 546"/>
                <a:gd name="T35" fmla="*/ 1 h 173"/>
                <a:gd name="T36" fmla="*/ 482 w 546"/>
                <a:gd name="T37" fmla="*/ 6 h 173"/>
                <a:gd name="T38" fmla="*/ 528 w 546"/>
                <a:gd name="T39" fmla="*/ 12 h 173"/>
                <a:gd name="T40" fmla="*/ 545 w 546"/>
                <a:gd name="T41" fmla="*/ 49 h 173"/>
                <a:gd name="T42" fmla="*/ 537 w 546"/>
                <a:gd name="T43" fmla="*/ 60 h 173"/>
                <a:gd name="T44" fmla="*/ 513 w 546"/>
                <a:gd name="T45" fmla="*/ 62 h 173"/>
                <a:gd name="T46" fmla="*/ 483 w 546"/>
                <a:gd name="T47" fmla="*/ 54 h 173"/>
                <a:gd name="T48" fmla="*/ 413 w 546"/>
                <a:gd name="T49" fmla="*/ 44 h 173"/>
                <a:gd name="T50" fmla="*/ 438 w 546"/>
                <a:gd name="T51" fmla="*/ 81 h 173"/>
                <a:gd name="T52" fmla="*/ 471 w 546"/>
                <a:gd name="T53" fmla="*/ 102 h 173"/>
                <a:gd name="T54" fmla="*/ 493 w 546"/>
                <a:gd name="T55" fmla="*/ 119 h 173"/>
                <a:gd name="T56" fmla="*/ 475 w 546"/>
                <a:gd name="T57" fmla="*/ 136 h 173"/>
                <a:gd name="T58" fmla="*/ 449 w 546"/>
                <a:gd name="T59" fmla="*/ 142 h 173"/>
                <a:gd name="T60" fmla="*/ 426 w 546"/>
                <a:gd name="T61" fmla="*/ 141 h 173"/>
                <a:gd name="T62" fmla="*/ 412 w 546"/>
                <a:gd name="T63" fmla="*/ 134 h 173"/>
                <a:gd name="T64" fmla="*/ 399 w 546"/>
                <a:gd name="T65" fmla="*/ 130 h 173"/>
                <a:gd name="T66" fmla="*/ 385 w 546"/>
                <a:gd name="T67" fmla="*/ 121 h 173"/>
                <a:gd name="T68" fmla="*/ 375 w 546"/>
                <a:gd name="T69" fmla="*/ 104 h 173"/>
                <a:gd name="T70" fmla="*/ 365 w 546"/>
                <a:gd name="T71" fmla="*/ 92 h 173"/>
                <a:gd name="T72" fmla="*/ 344 w 546"/>
                <a:gd name="T73" fmla="*/ 84 h 173"/>
                <a:gd name="T74" fmla="*/ 325 w 546"/>
                <a:gd name="T75" fmla="*/ 76 h 173"/>
                <a:gd name="T76" fmla="*/ 303 w 546"/>
                <a:gd name="T77" fmla="*/ 87 h 173"/>
                <a:gd name="T78" fmla="*/ 258 w 546"/>
                <a:gd name="T79" fmla="*/ 134 h 173"/>
                <a:gd name="T80" fmla="*/ 236 w 546"/>
                <a:gd name="T81" fmla="*/ 163 h 173"/>
                <a:gd name="T82" fmla="*/ 220 w 546"/>
                <a:gd name="T83" fmla="*/ 172 h 173"/>
                <a:gd name="T84" fmla="*/ 188 w 546"/>
                <a:gd name="T85" fmla="*/ 167 h 173"/>
                <a:gd name="T86" fmla="*/ 165 w 546"/>
                <a:gd name="T87" fmla="*/ 155 h 173"/>
                <a:gd name="T88" fmla="*/ 113 w 546"/>
                <a:gd name="T89" fmla="*/ 105 h 173"/>
                <a:gd name="T90" fmla="*/ 95 w 546"/>
                <a:gd name="T91" fmla="*/ 91 h 173"/>
                <a:gd name="T92" fmla="*/ 60 w 546"/>
                <a:gd name="T93" fmla="*/ 76 h 173"/>
                <a:gd name="T94" fmla="*/ 16 w 546"/>
                <a:gd name="T95" fmla="*/ 58 h 173"/>
                <a:gd name="T96" fmla="*/ 11 w 546"/>
                <a:gd name="T97" fmla="*/ 34 h 173"/>
                <a:gd name="T98" fmla="*/ 28 w 546"/>
                <a:gd name="T99" fmla="*/ 19 h 173"/>
                <a:gd name="T100" fmla="*/ 47 w 546"/>
                <a:gd name="T101" fmla="*/ 1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74" name="Freeform 227"/>
            <p:cNvSpPr>
              <a:spLocks/>
            </p:cNvSpPr>
            <p:nvPr>
              <p:custDataLst>
                <p:tags r:id="rId154"/>
              </p:custDataLst>
            </p:nvPr>
          </p:nvSpPr>
          <p:spPr bwMode="auto">
            <a:xfrm>
              <a:off x="4427740" y="2214608"/>
              <a:ext cx="449262" cy="361950"/>
            </a:xfrm>
            <a:custGeom>
              <a:avLst/>
              <a:gdLst>
                <a:gd name="T0" fmla="*/ 240 w 1037"/>
                <a:gd name="T1" fmla="*/ 622 h 690"/>
                <a:gd name="T2" fmla="*/ 155 w 1037"/>
                <a:gd name="T3" fmla="*/ 683 h 690"/>
                <a:gd name="T4" fmla="*/ 32 w 1037"/>
                <a:gd name="T5" fmla="*/ 654 h 690"/>
                <a:gd name="T6" fmla="*/ 67 w 1037"/>
                <a:gd name="T7" fmla="*/ 634 h 690"/>
                <a:gd name="T8" fmla="*/ 18 w 1037"/>
                <a:gd name="T9" fmla="*/ 596 h 690"/>
                <a:gd name="T10" fmla="*/ 44 w 1037"/>
                <a:gd name="T11" fmla="*/ 595 h 690"/>
                <a:gd name="T12" fmla="*/ 67 w 1037"/>
                <a:gd name="T13" fmla="*/ 567 h 690"/>
                <a:gd name="T14" fmla="*/ 8 w 1037"/>
                <a:gd name="T15" fmla="*/ 546 h 690"/>
                <a:gd name="T16" fmla="*/ 74 w 1037"/>
                <a:gd name="T17" fmla="*/ 523 h 690"/>
                <a:gd name="T18" fmla="*/ 0 w 1037"/>
                <a:gd name="T19" fmla="*/ 499 h 690"/>
                <a:gd name="T20" fmla="*/ 20 w 1037"/>
                <a:gd name="T21" fmla="*/ 456 h 690"/>
                <a:gd name="T22" fmla="*/ 37 w 1037"/>
                <a:gd name="T23" fmla="*/ 461 h 690"/>
                <a:gd name="T24" fmla="*/ 77 w 1037"/>
                <a:gd name="T25" fmla="*/ 449 h 690"/>
                <a:gd name="T26" fmla="*/ 92 w 1037"/>
                <a:gd name="T27" fmla="*/ 424 h 690"/>
                <a:gd name="T28" fmla="*/ 130 w 1037"/>
                <a:gd name="T29" fmla="*/ 409 h 690"/>
                <a:gd name="T30" fmla="*/ 220 w 1037"/>
                <a:gd name="T31" fmla="*/ 382 h 690"/>
                <a:gd name="T32" fmla="*/ 227 w 1037"/>
                <a:gd name="T33" fmla="*/ 339 h 690"/>
                <a:gd name="T34" fmla="*/ 283 w 1037"/>
                <a:gd name="T35" fmla="*/ 325 h 690"/>
                <a:gd name="T36" fmla="*/ 282 w 1037"/>
                <a:gd name="T37" fmla="*/ 310 h 690"/>
                <a:gd name="T38" fmla="*/ 298 w 1037"/>
                <a:gd name="T39" fmla="*/ 285 h 690"/>
                <a:gd name="T40" fmla="*/ 335 w 1037"/>
                <a:gd name="T41" fmla="*/ 243 h 690"/>
                <a:gd name="T42" fmla="*/ 343 w 1037"/>
                <a:gd name="T43" fmla="*/ 226 h 690"/>
                <a:gd name="T44" fmla="*/ 390 w 1037"/>
                <a:gd name="T45" fmla="*/ 200 h 690"/>
                <a:gd name="T46" fmla="*/ 387 w 1037"/>
                <a:gd name="T47" fmla="*/ 157 h 690"/>
                <a:gd name="T48" fmla="*/ 373 w 1037"/>
                <a:gd name="T49" fmla="*/ 142 h 690"/>
                <a:gd name="T50" fmla="*/ 334 w 1037"/>
                <a:gd name="T51" fmla="*/ 154 h 690"/>
                <a:gd name="T52" fmla="*/ 390 w 1037"/>
                <a:gd name="T53" fmla="*/ 103 h 690"/>
                <a:gd name="T54" fmla="*/ 411 w 1037"/>
                <a:gd name="T55" fmla="*/ 96 h 690"/>
                <a:gd name="T56" fmla="*/ 463 w 1037"/>
                <a:gd name="T57" fmla="*/ 114 h 690"/>
                <a:gd name="T58" fmla="*/ 466 w 1037"/>
                <a:gd name="T59" fmla="*/ 91 h 690"/>
                <a:gd name="T60" fmla="*/ 558 w 1037"/>
                <a:gd name="T61" fmla="*/ 61 h 690"/>
                <a:gd name="T62" fmla="*/ 591 w 1037"/>
                <a:gd name="T63" fmla="*/ 63 h 690"/>
                <a:gd name="T64" fmla="*/ 645 w 1037"/>
                <a:gd name="T65" fmla="*/ 55 h 690"/>
                <a:gd name="T66" fmla="*/ 645 w 1037"/>
                <a:gd name="T67" fmla="*/ 33 h 690"/>
                <a:gd name="T68" fmla="*/ 699 w 1037"/>
                <a:gd name="T69" fmla="*/ 13 h 690"/>
                <a:gd name="T70" fmla="*/ 705 w 1037"/>
                <a:gd name="T71" fmla="*/ 29 h 690"/>
                <a:gd name="T72" fmla="*/ 712 w 1037"/>
                <a:gd name="T73" fmla="*/ 40 h 690"/>
                <a:gd name="T74" fmla="*/ 758 w 1037"/>
                <a:gd name="T75" fmla="*/ 12 h 690"/>
                <a:gd name="T76" fmla="*/ 817 w 1037"/>
                <a:gd name="T77" fmla="*/ 6 h 690"/>
                <a:gd name="T78" fmla="*/ 844 w 1037"/>
                <a:gd name="T79" fmla="*/ 8 h 690"/>
                <a:gd name="T80" fmla="*/ 862 w 1037"/>
                <a:gd name="T81" fmla="*/ 11 h 690"/>
                <a:gd name="T82" fmla="*/ 924 w 1037"/>
                <a:gd name="T83" fmla="*/ 6 h 690"/>
                <a:gd name="T84" fmla="*/ 1037 w 1037"/>
                <a:gd name="T85" fmla="*/ 43 h 690"/>
                <a:gd name="T86" fmla="*/ 1005 w 1037"/>
                <a:gd name="T87" fmla="*/ 79 h 690"/>
                <a:gd name="T88" fmla="*/ 930 w 1037"/>
                <a:gd name="T89" fmla="*/ 55 h 690"/>
                <a:gd name="T90" fmla="*/ 873 w 1037"/>
                <a:gd name="T91" fmla="*/ 74 h 690"/>
                <a:gd name="T92" fmla="*/ 848 w 1037"/>
                <a:gd name="T93" fmla="*/ 116 h 690"/>
                <a:gd name="T94" fmla="*/ 811 w 1037"/>
                <a:gd name="T95" fmla="*/ 111 h 690"/>
                <a:gd name="T96" fmla="*/ 745 w 1037"/>
                <a:gd name="T97" fmla="*/ 128 h 690"/>
                <a:gd name="T98" fmla="*/ 694 w 1037"/>
                <a:gd name="T99" fmla="*/ 92 h 690"/>
                <a:gd name="T100" fmla="*/ 620 w 1037"/>
                <a:gd name="T101" fmla="*/ 112 h 690"/>
                <a:gd name="T102" fmla="*/ 534 w 1037"/>
                <a:gd name="T103" fmla="*/ 134 h 690"/>
                <a:gd name="T104" fmla="*/ 486 w 1037"/>
                <a:gd name="T105" fmla="*/ 210 h 690"/>
                <a:gd name="T106" fmla="*/ 430 w 1037"/>
                <a:gd name="T107" fmla="*/ 279 h 690"/>
                <a:gd name="T108" fmla="*/ 399 w 1037"/>
                <a:gd name="T109" fmla="*/ 364 h 690"/>
                <a:gd name="T110" fmla="*/ 333 w 1037"/>
                <a:gd name="T111" fmla="*/ 425 h 690"/>
                <a:gd name="T112" fmla="*/ 355 w 1037"/>
                <a:gd name="T113" fmla="*/ 497 h 690"/>
                <a:gd name="T114" fmla="*/ 354 w 1037"/>
                <a:gd name="T115" fmla="*/ 558 h 690"/>
                <a:gd name="T116" fmla="*/ 331 w 1037"/>
                <a:gd name="T117" fmla="*/ 615 h 690"/>
                <a:gd name="T118" fmla="*/ 295 w 1037"/>
                <a:gd name="T119" fmla="*/ 64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7" h="69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175" name="Freeform 228"/>
            <p:cNvSpPr>
              <a:spLocks/>
            </p:cNvSpPr>
            <p:nvPr>
              <p:custDataLst>
                <p:tags r:id="rId155"/>
              </p:custDataLst>
            </p:nvPr>
          </p:nvSpPr>
          <p:spPr bwMode="auto">
            <a:xfrm>
              <a:off x="4767462" y="3055993"/>
              <a:ext cx="49212" cy="90487"/>
            </a:xfrm>
            <a:custGeom>
              <a:avLst/>
              <a:gdLst>
                <a:gd name="T0" fmla="*/ 120 w 120"/>
                <a:gd name="T1" fmla="*/ 99 h 173"/>
                <a:gd name="T2" fmla="*/ 92 w 120"/>
                <a:gd name="T3" fmla="*/ 60 h 173"/>
                <a:gd name="T4" fmla="*/ 70 w 120"/>
                <a:gd name="T5" fmla="*/ 28 h 173"/>
                <a:gd name="T6" fmla="*/ 60 w 120"/>
                <a:gd name="T7" fmla="*/ 16 h 173"/>
                <a:gd name="T8" fmla="*/ 53 w 120"/>
                <a:gd name="T9" fmla="*/ 8 h 173"/>
                <a:gd name="T10" fmla="*/ 48 w 120"/>
                <a:gd name="T11" fmla="*/ 4 h 173"/>
                <a:gd name="T12" fmla="*/ 45 w 120"/>
                <a:gd name="T13" fmla="*/ 2 h 173"/>
                <a:gd name="T14" fmla="*/ 43 w 120"/>
                <a:gd name="T15" fmla="*/ 1 h 173"/>
                <a:gd name="T16" fmla="*/ 39 w 120"/>
                <a:gd name="T17" fmla="*/ 0 h 173"/>
                <a:gd name="T18" fmla="*/ 33 w 120"/>
                <a:gd name="T19" fmla="*/ 0 h 173"/>
                <a:gd name="T20" fmla="*/ 27 w 120"/>
                <a:gd name="T21" fmla="*/ 1 h 173"/>
                <a:gd name="T22" fmla="*/ 24 w 120"/>
                <a:gd name="T23" fmla="*/ 3 h 173"/>
                <a:gd name="T24" fmla="*/ 21 w 120"/>
                <a:gd name="T25" fmla="*/ 5 h 173"/>
                <a:gd name="T26" fmla="*/ 19 w 120"/>
                <a:gd name="T27" fmla="*/ 8 h 173"/>
                <a:gd name="T28" fmla="*/ 16 w 120"/>
                <a:gd name="T29" fmla="*/ 12 h 173"/>
                <a:gd name="T30" fmla="*/ 15 w 120"/>
                <a:gd name="T31" fmla="*/ 15 h 173"/>
                <a:gd name="T32" fmla="*/ 15 w 120"/>
                <a:gd name="T33" fmla="*/ 20 h 173"/>
                <a:gd name="T34" fmla="*/ 14 w 120"/>
                <a:gd name="T35" fmla="*/ 30 h 173"/>
                <a:gd name="T36" fmla="*/ 12 w 120"/>
                <a:gd name="T37" fmla="*/ 42 h 173"/>
                <a:gd name="T38" fmla="*/ 10 w 120"/>
                <a:gd name="T39" fmla="*/ 48 h 173"/>
                <a:gd name="T40" fmla="*/ 8 w 120"/>
                <a:gd name="T41" fmla="*/ 54 h 173"/>
                <a:gd name="T42" fmla="*/ 4 w 120"/>
                <a:gd name="T43" fmla="*/ 61 h 173"/>
                <a:gd name="T44" fmla="*/ 0 w 120"/>
                <a:gd name="T45" fmla="*/ 68 h 173"/>
                <a:gd name="T46" fmla="*/ 5 w 120"/>
                <a:gd name="T47" fmla="*/ 82 h 173"/>
                <a:gd name="T48" fmla="*/ 10 w 120"/>
                <a:gd name="T49" fmla="*/ 99 h 173"/>
                <a:gd name="T50" fmla="*/ 15 w 120"/>
                <a:gd name="T51" fmla="*/ 115 h 173"/>
                <a:gd name="T52" fmla="*/ 20 w 120"/>
                <a:gd name="T53" fmla="*/ 129 h 173"/>
                <a:gd name="T54" fmla="*/ 24 w 120"/>
                <a:gd name="T55" fmla="*/ 134 h 173"/>
                <a:gd name="T56" fmla="*/ 30 w 120"/>
                <a:gd name="T57" fmla="*/ 139 h 173"/>
                <a:gd name="T58" fmla="*/ 37 w 120"/>
                <a:gd name="T59" fmla="*/ 145 h 173"/>
                <a:gd name="T60" fmla="*/ 46 w 120"/>
                <a:gd name="T61" fmla="*/ 151 h 173"/>
                <a:gd name="T62" fmla="*/ 54 w 120"/>
                <a:gd name="T63" fmla="*/ 157 h 173"/>
                <a:gd name="T64" fmla="*/ 60 w 120"/>
                <a:gd name="T65" fmla="*/ 163 h 173"/>
                <a:gd name="T66" fmla="*/ 62 w 120"/>
                <a:gd name="T67" fmla="*/ 165 h 173"/>
                <a:gd name="T68" fmla="*/ 65 w 120"/>
                <a:gd name="T69" fmla="*/ 168 h 173"/>
                <a:gd name="T70" fmla="*/ 66 w 120"/>
                <a:gd name="T71" fmla="*/ 170 h 173"/>
                <a:gd name="T72" fmla="*/ 67 w 120"/>
                <a:gd name="T73" fmla="*/ 173 h 173"/>
                <a:gd name="T74" fmla="*/ 76 w 120"/>
                <a:gd name="T75" fmla="*/ 167 h 173"/>
                <a:gd name="T76" fmla="*/ 86 w 120"/>
                <a:gd name="T77" fmla="*/ 160 h 173"/>
                <a:gd name="T78" fmla="*/ 93 w 120"/>
                <a:gd name="T79" fmla="*/ 152 h 173"/>
                <a:gd name="T80" fmla="*/ 101 w 120"/>
                <a:gd name="T81" fmla="*/ 142 h 173"/>
                <a:gd name="T82" fmla="*/ 106 w 120"/>
                <a:gd name="T83" fmla="*/ 132 h 173"/>
                <a:gd name="T84" fmla="*/ 112 w 120"/>
                <a:gd name="T85" fmla="*/ 121 h 173"/>
                <a:gd name="T86" fmla="*/ 116 w 120"/>
                <a:gd name="T87" fmla="*/ 110 h 173"/>
                <a:gd name="T88" fmla="*/ 120 w 120"/>
                <a:gd name="T89" fmla="*/ 9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0" h="173">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76" name="Freeform 229"/>
            <p:cNvSpPr>
              <a:spLocks/>
            </p:cNvSpPr>
            <p:nvPr>
              <p:custDataLst>
                <p:tags r:id="rId156"/>
              </p:custDataLst>
            </p:nvPr>
          </p:nvSpPr>
          <p:spPr bwMode="auto">
            <a:xfrm>
              <a:off x="4475367" y="2895645"/>
              <a:ext cx="84137" cy="58738"/>
            </a:xfrm>
            <a:custGeom>
              <a:avLst/>
              <a:gdLst>
                <a:gd name="T0" fmla="*/ 200 w 200"/>
                <a:gd name="T1" fmla="*/ 55 h 98"/>
                <a:gd name="T2" fmla="*/ 195 w 200"/>
                <a:gd name="T3" fmla="*/ 56 h 98"/>
                <a:gd name="T4" fmla="*/ 186 w 200"/>
                <a:gd name="T5" fmla="*/ 60 h 98"/>
                <a:gd name="T6" fmla="*/ 177 w 200"/>
                <a:gd name="T7" fmla="*/ 65 h 98"/>
                <a:gd name="T8" fmla="*/ 166 w 200"/>
                <a:gd name="T9" fmla="*/ 73 h 98"/>
                <a:gd name="T10" fmla="*/ 155 w 200"/>
                <a:gd name="T11" fmla="*/ 80 h 98"/>
                <a:gd name="T12" fmla="*/ 145 w 200"/>
                <a:gd name="T13" fmla="*/ 87 h 98"/>
                <a:gd name="T14" fmla="*/ 137 w 200"/>
                <a:gd name="T15" fmla="*/ 93 h 98"/>
                <a:gd name="T16" fmla="*/ 133 w 200"/>
                <a:gd name="T17" fmla="*/ 98 h 98"/>
                <a:gd name="T18" fmla="*/ 127 w 200"/>
                <a:gd name="T19" fmla="*/ 98 h 98"/>
                <a:gd name="T20" fmla="*/ 122 w 200"/>
                <a:gd name="T21" fmla="*/ 98 h 98"/>
                <a:gd name="T22" fmla="*/ 116 w 200"/>
                <a:gd name="T23" fmla="*/ 97 h 98"/>
                <a:gd name="T24" fmla="*/ 111 w 200"/>
                <a:gd name="T25" fmla="*/ 95 h 98"/>
                <a:gd name="T26" fmla="*/ 106 w 200"/>
                <a:gd name="T27" fmla="*/ 93 h 98"/>
                <a:gd name="T28" fmla="*/ 103 w 200"/>
                <a:gd name="T29" fmla="*/ 88 h 98"/>
                <a:gd name="T30" fmla="*/ 101 w 200"/>
                <a:gd name="T31" fmla="*/ 82 h 98"/>
                <a:gd name="T32" fmla="*/ 100 w 200"/>
                <a:gd name="T33" fmla="*/ 74 h 98"/>
                <a:gd name="T34" fmla="*/ 91 w 200"/>
                <a:gd name="T35" fmla="*/ 80 h 98"/>
                <a:gd name="T36" fmla="*/ 82 w 200"/>
                <a:gd name="T37" fmla="*/ 86 h 98"/>
                <a:gd name="T38" fmla="*/ 78 w 200"/>
                <a:gd name="T39" fmla="*/ 90 h 98"/>
                <a:gd name="T40" fmla="*/ 72 w 200"/>
                <a:gd name="T41" fmla="*/ 93 h 98"/>
                <a:gd name="T42" fmla="*/ 67 w 200"/>
                <a:gd name="T43" fmla="*/ 96 h 98"/>
                <a:gd name="T44" fmla="*/ 60 w 200"/>
                <a:gd name="T45" fmla="*/ 98 h 98"/>
                <a:gd name="T46" fmla="*/ 39 w 200"/>
                <a:gd name="T47" fmla="*/ 98 h 98"/>
                <a:gd name="T48" fmla="*/ 34 w 200"/>
                <a:gd name="T49" fmla="*/ 98 h 98"/>
                <a:gd name="T50" fmla="*/ 28 w 200"/>
                <a:gd name="T51" fmla="*/ 95 h 98"/>
                <a:gd name="T52" fmla="*/ 22 w 200"/>
                <a:gd name="T53" fmla="*/ 92 h 98"/>
                <a:gd name="T54" fmla="*/ 15 w 200"/>
                <a:gd name="T55" fmla="*/ 89 h 98"/>
                <a:gd name="T56" fmla="*/ 9 w 200"/>
                <a:gd name="T57" fmla="*/ 85 h 98"/>
                <a:gd name="T58" fmla="*/ 4 w 200"/>
                <a:gd name="T59" fmla="*/ 81 h 98"/>
                <a:gd name="T60" fmla="*/ 1 w 200"/>
                <a:gd name="T61" fmla="*/ 77 h 98"/>
                <a:gd name="T62" fmla="*/ 0 w 200"/>
                <a:gd name="T63" fmla="*/ 74 h 98"/>
                <a:gd name="T64" fmla="*/ 5 w 200"/>
                <a:gd name="T65" fmla="*/ 71 h 98"/>
                <a:gd name="T66" fmla="*/ 10 w 200"/>
                <a:gd name="T67" fmla="*/ 67 h 98"/>
                <a:gd name="T68" fmla="*/ 14 w 200"/>
                <a:gd name="T69" fmla="*/ 60 h 98"/>
                <a:gd name="T70" fmla="*/ 20 w 200"/>
                <a:gd name="T71" fmla="*/ 53 h 98"/>
                <a:gd name="T72" fmla="*/ 23 w 200"/>
                <a:gd name="T73" fmla="*/ 45 h 98"/>
                <a:gd name="T74" fmla="*/ 27 w 200"/>
                <a:gd name="T75" fmla="*/ 37 h 98"/>
                <a:gd name="T76" fmla="*/ 30 w 200"/>
                <a:gd name="T77" fmla="*/ 28 h 98"/>
                <a:gd name="T78" fmla="*/ 33 w 200"/>
                <a:gd name="T79" fmla="*/ 19 h 98"/>
                <a:gd name="T80" fmla="*/ 66 w 200"/>
                <a:gd name="T81" fmla="*/ 14 h 98"/>
                <a:gd name="T82" fmla="*/ 103 w 200"/>
                <a:gd name="T83" fmla="*/ 9 h 98"/>
                <a:gd name="T84" fmla="*/ 145 w 200"/>
                <a:gd name="T85" fmla="*/ 4 h 98"/>
                <a:gd name="T86" fmla="*/ 193 w 200"/>
                <a:gd name="T87" fmla="*/ 0 h 98"/>
                <a:gd name="T88" fmla="*/ 166 w 200"/>
                <a:gd name="T89" fmla="*/ 31 h 98"/>
                <a:gd name="T90" fmla="*/ 166 w 200"/>
                <a:gd name="T91" fmla="*/ 34 h 98"/>
                <a:gd name="T92" fmla="*/ 164 w 200"/>
                <a:gd name="T93" fmla="*/ 37 h 98"/>
                <a:gd name="T94" fmla="*/ 162 w 200"/>
                <a:gd name="T95" fmla="*/ 39 h 98"/>
                <a:gd name="T96" fmla="*/ 161 w 200"/>
                <a:gd name="T97" fmla="*/ 41 h 98"/>
                <a:gd name="T98" fmla="*/ 157 w 200"/>
                <a:gd name="T99" fmla="*/ 45 h 98"/>
                <a:gd name="T100" fmla="*/ 156 w 200"/>
                <a:gd name="T101" fmla="*/ 47 h 98"/>
                <a:gd name="T102" fmla="*/ 156 w 200"/>
                <a:gd name="T103" fmla="*/ 49 h 98"/>
                <a:gd name="T104" fmla="*/ 157 w 200"/>
                <a:gd name="T105" fmla="*/ 50 h 98"/>
                <a:gd name="T106" fmla="*/ 159 w 200"/>
                <a:gd name="T107" fmla="*/ 50 h 98"/>
                <a:gd name="T108" fmla="*/ 163 w 200"/>
                <a:gd name="T109" fmla="*/ 51 h 98"/>
                <a:gd name="T110" fmla="*/ 177 w 200"/>
                <a:gd name="T111" fmla="*/ 53 h 98"/>
                <a:gd name="T112" fmla="*/ 200 w 200"/>
                <a:gd name="T113" fmla="*/ 5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0" h="98">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177" name="Freeform 230"/>
            <p:cNvSpPr>
              <a:spLocks/>
            </p:cNvSpPr>
            <p:nvPr>
              <p:custDataLst>
                <p:tags r:id="rId157"/>
              </p:custDataLst>
            </p:nvPr>
          </p:nvSpPr>
          <p:spPr bwMode="auto">
            <a:xfrm>
              <a:off x="4413449" y="2714672"/>
              <a:ext cx="84138" cy="73025"/>
            </a:xfrm>
            <a:custGeom>
              <a:avLst/>
              <a:gdLst>
                <a:gd name="T0" fmla="*/ 0 w 186"/>
                <a:gd name="T1" fmla="*/ 112 h 142"/>
                <a:gd name="T2" fmla="*/ 2 w 186"/>
                <a:gd name="T3" fmla="*/ 116 h 142"/>
                <a:gd name="T4" fmla="*/ 3 w 186"/>
                <a:gd name="T5" fmla="*/ 107 h 142"/>
                <a:gd name="T6" fmla="*/ 3 w 186"/>
                <a:gd name="T7" fmla="*/ 93 h 142"/>
                <a:gd name="T8" fmla="*/ 9 w 186"/>
                <a:gd name="T9" fmla="*/ 82 h 142"/>
                <a:gd name="T10" fmla="*/ 17 w 186"/>
                <a:gd name="T11" fmla="*/ 69 h 142"/>
                <a:gd name="T12" fmla="*/ 20 w 186"/>
                <a:gd name="T13" fmla="*/ 56 h 142"/>
                <a:gd name="T14" fmla="*/ 23 w 186"/>
                <a:gd name="T15" fmla="*/ 46 h 142"/>
                <a:gd name="T16" fmla="*/ 28 w 186"/>
                <a:gd name="T17" fmla="*/ 37 h 142"/>
                <a:gd name="T18" fmla="*/ 35 w 186"/>
                <a:gd name="T19" fmla="*/ 32 h 142"/>
                <a:gd name="T20" fmla="*/ 41 w 186"/>
                <a:gd name="T21" fmla="*/ 38 h 142"/>
                <a:gd name="T22" fmla="*/ 43 w 186"/>
                <a:gd name="T23" fmla="*/ 49 h 142"/>
                <a:gd name="T24" fmla="*/ 47 w 186"/>
                <a:gd name="T25" fmla="*/ 58 h 142"/>
                <a:gd name="T26" fmla="*/ 55 w 186"/>
                <a:gd name="T27" fmla="*/ 65 h 142"/>
                <a:gd name="T28" fmla="*/ 87 w 186"/>
                <a:gd name="T29" fmla="*/ 67 h 142"/>
                <a:gd name="T30" fmla="*/ 79 w 186"/>
                <a:gd name="T31" fmla="*/ 41 h 142"/>
                <a:gd name="T32" fmla="*/ 69 w 186"/>
                <a:gd name="T33" fmla="*/ 36 h 142"/>
                <a:gd name="T34" fmla="*/ 63 w 186"/>
                <a:gd name="T35" fmla="*/ 30 h 142"/>
                <a:gd name="T36" fmla="*/ 61 w 186"/>
                <a:gd name="T37" fmla="*/ 23 h 142"/>
                <a:gd name="T38" fmla="*/ 70 w 186"/>
                <a:gd name="T39" fmla="*/ 17 h 142"/>
                <a:gd name="T40" fmla="*/ 87 w 186"/>
                <a:gd name="T41" fmla="*/ 14 h 142"/>
                <a:gd name="T42" fmla="*/ 98 w 186"/>
                <a:gd name="T43" fmla="*/ 10 h 142"/>
                <a:gd name="T44" fmla="*/ 111 w 186"/>
                <a:gd name="T45" fmla="*/ 6 h 142"/>
                <a:gd name="T46" fmla="*/ 130 w 186"/>
                <a:gd name="T47" fmla="*/ 3 h 142"/>
                <a:gd name="T48" fmla="*/ 147 w 186"/>
                <a:gd name="T49" fmla="*/ 1 h 142"/>
                <a:gd name="T50" fmla="*/ 159 w 186"/>
                <a:gd name="T51" fmla="*/ 2 h 142"/>
                <a:gd name="T52" fmla="*/ 176 w 186"/>
                <a:gd name="T53" fmla="*/ 1 h 142"/>
                <a:gd name="T54" fmla="*/ 183 w 186"/>
                <a:gd name="T55" fmla="*/ 10 h 142"/>
                <a:gd name="T56" fmla="*/ 178 w 186"/>
                <a:gd name="T57" fmla="*/ 26 h 142"/>
                <a:gd name="T58" fmla="*/ 169 w 186"/>
                <a:gd name="T59" fmla="*/ 40 h 142"/>
                <a:gd name="T60" fmla="*/ 159 w 186"/>
                <a:gd name="T61" fmla="*/ 51 h 142"/>
                <a:gd name="T62" fmla="*/ 155 w 186"/>
                <a:gd name="T63" fmla="*/ 63 h 142"/>
                <a:gd name="T64" fmla="*/ 153 w 186"/>
                <a:gd name="T65" fmla="*/ 76 h 142"/>
                <a:gd name="T66" fmla="*/ 120 w 186"/>
                <a:gd name="T67" fmla="*/ 142 h 142"/>
                <a:gd name="T68" fmla="*/ 80 w 186"/>
                <a:gd name="T69" fmla="*/ 122 h 142"/>
                <a:gd name="T70" fmla="*/ 35 w 186"/>
                <a:gd name="T71" fmla="*/ 117 h 142"/>
                <a:gd name="T72" fmla="*/ 8 w 186"/>
                <a:gd name="T73" fmla="*/ 11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 h="142">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solidFill>
              <a:schemeClr val="bg1">
                <a:lumMod val="65000"/>
              </a:schemeClr>
            </a:solidFill>
            <a:ln w="9525" cap="flat" cmpd="sng">
              <a:solidFill>
                <a:srgbClr val="FFFFFF"/>
              </a:solidFill>
              <a:prstDash val="solid"/>
              <a:round/>
              <a:headEnd type="none" w="med" len="med"/>
              <a:tailEnd type="none" w="med" len="med"/>
            </a:ln>
            <a:effectLst/>
          </p:spPr>
          <p:txBody>
            <a:bodyPr/>
            <a:lstStyle/>
            <a:p>
              <a:endParaRPr lang="en-GB" sz="1350">
                <a:solidFill>
                  <a:srgbClr val="FF0000"/>
                </a:solidFill>
              </a:endParaRPr>
            </a:p>
          </p:txBody>
        </p:sp>
        <p:sp>
          <p:nvSpPr>
            <p:cNvPr id="178" name="Freeform 231"/>
            <p:cNvSpPr>
              <a:spLocks/>
            </p:cNvSpPr>
            <p:nvPr>
              <p:custDataLst>
                <p:tags r:id="rId158"/>
              </p:custDataLst>
            </p:nvPr>
          </p:nvSpPr>
          <p:spPr bwMode="auto">
            <a:xfrm>
              <a:off x="4394399" y="2778170"/>
              <a:ext cx="84138" cy="57150"/>
            </a:xfrm>
            <a:custGeom>
              <a:avLst/>
              <a:gdLst>
                <a:gd name="T0" fmla="*/ 192 w 192"/>
                <a:gd name="T1" fmla="*/ 61 h 105"/>
                <a:gd name="T2" fmla="*/ 189 w 192"/>
                <a:gd name="T3" fmla="*/ 62 h 105"/>
                <a:gd name="T4" fmla="*/ 184 w 192"/>
                <a:gd name="T5" fmla="*/ 63 h 105"/>
                <a:gd name="T6" fmla="*/ 180 w 192"/>
                <a:gd name="T7" fmla="*/ 64 h 105"/>
                <a:gd name="T8" fmla="*/ 177 w 192"/>
                <a:gd name="T9" fmla="*/ 67 h 105"/>
                <a:gd name="T10" fmla="*/ 168 w 192"/>
                <a:gd name="T11" fmla="*/ 72 h 105"/>
                <a:gd name="T12" fmla="*/ 160 w 192"/>
                <a:gd name="T13" fmla="*/ 79 h 105"/>
                <a:gd name="T14" fmla="*/ 154 w 192"/>
                <a:gd name="T15" fmla="*/ 86 h 105"/>
                <a:gd name="T16" fmla="*/ 147 w 192"/>
                <a:gd name="T17" fmla="*/ 93 h 105"/>
                <a:gd name="T18" fmla="*/ 143 w 192"/>
                <a:gd name="T19" fmla="*/ 99 h 105"/>
                <a:gd name="T20" fmla="*/ 139 w 192"/>
                <a:gd name="T21" fmla="*/ 105 h 105"/>
                <a:gd name="T22" fmla="*/ 120 w 192"/>
                <a:gd name="T23" fmla="*/ 97 h 105"/>
                <a:gd name="T24" fmla="*/ 102 w 192"/>
                <a:gd name="T25" fmla="*/ 89 h 105"/>
                <a:gd name="T26" fmla="*/ 86 w 192"/>
                <a:gd name="T27" fmla="*/ 80 h 105"/>
                <a:gd name="T28" fmla="*/ 69 w 192"/>
                <a:gd name="T29" fmla="*/ 71 h 105"/>
                <a:gd name="T30" fmla="*/ 53 w 192"/>
                <a:gd name="T31" fmla="*/ 61 h 105"/>
                <a:gd name="T32" fmla="*/ 36 w 192"/>
                <a:gd name="T33" fmla="*/ 53 h 105"/>
                <a:gd name="T34" fmla="*/ 19 w 192"/>
                <a:gd name="T35" fmla="*/ 44 h 105"/>
                <a:gd name="T36" fmla="*/ 0 w 192"/>
                <a:gd name="T37" fmla="*/ 37 h 105"/>
                <a:gd name="T38" fmla="*/ 0 w 192"/>
                <a:gd name="T39" fmla="*/ 13 h 105"/>
                <a:gd name="T40" fmla="*/ 7 w 192"/>
                <a:gd name="T41" fmla="*/ 7 h 105"/>
                <a:gd name="T42" fmla="*/ 16 w 192"/>
                <a:gd name="T43" fmla="*/ 4 h 105"/>
                <a:gd name="T44" fmla="*/ 29 w 192"/>
                <a:gd name="T45" fmla="*/ 1 h 105"/>
                <a:gd name="T46" fmla="*/ 40 w 192"/>
                <a:gd name="T47" fmla="*/ 0 h 105"/>
                <a:gd name="T48" fmla="*/ 60 w 192"/>
                <a:gd name="T49" fmla="*/ 2 h 105"/>
                <a:gd name="T50" fmla="*/ 93 w 192"/>
                <a:gd name="T51" fmla="*/ 5 h 105"/>
                <a:gd name="T52" fmla="*/ 111 w 192"/>
                <a:gd name="T53" fmla="*/ 7 h 105"/>
                <a:gd name="T54" fmla="*/ 128 w 192"/>
                <a:gd name="T55" fmla="*/ 7 h 105"/>
                <a:gd name="T56" fmla="*/ 143 w 192"/>
                <a:gd name="T57" fmla="*/ 7 h 105"/>
                <a:gd name="T58" fmla="*/ 153 w 192"/>
                <a:gd name="T59" fmla="*/ 6 h 105"/>
                <a:gd name="T60" fmla="*/ 155 w 192"/>
                <a:gd name="T61" fmla="*/ 11 h 105"/>
                <a:gd name="T62" fmla="*/ 159 w 192"/>
                <a:gd name="T63" fmla="*/ 17 h 105"/>
                <a:gd name="T64" fmla="*/ 161 w 192"/>
                <a:gd name="T65" fmla="*/ 20 h 105"/>
                <a:gd name="T66" fmla="*/ 164 w 192"/>
                <a:gd name="T67" fmla="*/ 23 h 105"/>
                <a:gd name="T68" fmla="*/ 165 w 192"/>
                <a:gd name="T69" fmla="*/ 27 h 105"/>
                <a:gd name="T70" fmla="*/ 166 w 192"/>
                <a:gd name="T71" fmla="*/ 31 h 105"/>
                <a:gd name="T72" fmla="*/ 170 w 192"/>
                <a:gd name="T73" fmla="*/ 32 h 105"/>
                <a:gd name="T74" fmla="*/ 177 w 192"/>
                <a:gd name="T75" fmla="*/ 33 h 105"/>
                <a:gd name="T76" fmla="*/ 180 w 192"/>
                <a:gd name="T77" fmla="*/ 34 h 105"/>
                <a:gd name="T78" fmla="*/ 183 w 192"/>
                <a:gd name="T79" fmla="*/ 34 h 105"/>
                <a:gd name="T80" fmla="*/ 188 w 192"/>
                <a:gd name="T81" fmla="*/ 33 h 105"/>
                <a:gd name="T82" fmla="*/ 192 w 192"/>
                <a:gd name="T83" fmla="*/ 31 h 105"/>
                <a:gd name="T84" fmla="*/ 192 w 192"/>
                <a:gd name="T85" fmla="*/ 6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 h="105">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179" name="Freeform 232"/>
            <p:cNvSpPr>
              <a:spLocks/>
            </p:cNvSpPr>
            <p:nvPr>
              <p:custDataLst>
                <p:tags r:id="rId159"/>
              </p:custDataLst>
            </p:nvPr>
          </p:nvSpPr>
          <p:spPr bwMode="auto">
            <a:xfrm>
              <a:off x="5154817" y="3332208"/>
              <a:ext cx="33337" cy="131762"/>
            </a:xfrm>
            <a:custGeom>
              <a:avLst/>
              <a:gdLst>
                <a:gd name="T0" fmla="*/ 33 w 80"/>
                <a:gd name="T1" fmla="*/ 0 h 254"/>
                <a:gd name="T2" fmla="*/ 37 w 80"/>
                <a:gd name="T3" fmla="*/ 2 h 254"/>
                <a:gd name="T4" fmla="*/ 40 w 80"/>
                <a:gd name="T5" fmla="*/ 4 h 254"/>
                <a:gd name="T6" fmla="*/ 43 w 80"/>
                <a:gd name="T7" fmla="*/ 7 h 254"/>
                <a:gd name="T8" fmla="*/ 46 w 80"/>
                <a:gd name="T9" fmla="*/ 10 h 254"/>
                <a:gd name="T10" fmla="*/ 52 w 80"/>
                <a:gd name="T11" fmla="*/ 18 h 254"/>
                <a:gd name="T12" fmla="*/ 56 w 80"/>
                <a:gd name="T13" fmla="*/ 25 h 254"/>
                <a:gd name="T14" fmla="*/ 62 w 80"/>
                <a:gd name="T15" fmla="*/ 32 h 254"/>
                <a:gd name="T16" fmla="*/ 67 w 80"/>
                <a:gd name="T17" fmla="*/ 38 h 254"/>
                <a:gd name="T18" fmla="*/ 70 w 80"/>
                <a:gd name="T19" fmla="*/ 40 h 254"/>
                <a:gd name="T20" fmla="*/ 73 w 80"/>
                <a:gd name="T21" fmla="*/ 42 h 254"/>
                <a:gd name="T22" fmla="*/ 76 w 80"/>
                <a:gd name="T23" fmla="*/ 43 h 254"/>
                <a:gd name="T24" fmla="*/ 80 w 80"/>
                <a:gd name="T25" fmla="*/ 44 h 254"/>
                <a:gd name="T26" fmla="*/ 80 w 80"/>
                <a:gd name="T27" fmla="*/ 53 h 254"/>
                <a:gd name="T28" fmla="*/ 80 w 80"/>
                <a:gd name="T29" fmla="*/ 62 h 254"/>
                <a:gd name="T30" fmla="*/ 53 w 80"/>
                <a:gd name="T31" fmla="*/ 254 h 254"/>
                <a:gd name="T32" fmla="*/ 0 w 80"/>
                <a:gd name="T33" fmla="*/ 93 h 254"/>
                <a:gd name="T34" fmla="*/ 4 w 80"/>
                <a:gd name="T35" fmla="*/ 88 h 254"/>
                <a:gd name="T36" fmla="*/ 11 w 80"/>
                <a:gd name="T37" fmla="*/ 71 h 254"/>
                <a:gd name="T38" fmla="*/ 17 w 80"/>
                <a:gd name="T39" fmla="*/ 57 h 254"/>
                <a:gd name="T40" fmla="*/ 22 w 80"/>
                <a:gd name="T41" fmla="*/ 41 h 254"/>
                <a:gd name="T42" fmla="*/ 28 w 80"/>
                <a:gd name="T43" fmla="*/ 23 h 254"/>
                <a:gd name="T44" fmla="*/ 33 w 80"/>
                <a:gd name="T45"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254">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80" name="Freeform 233"/>
            <p:cNvSpPr>
              <a:spLocks/>
            </p:cNvSpPr>
            <p:nvPr>
              <p:custDataLst>
                <p:tags r:id="rId160"/>
              </p:custDataLst>
            </p:nvPr>
          </p:nvSpPr>
          <p:spPr bwMode="auto">
            <a:xfrm>
              <a:off x="5104012" y="3384605"/>
              <a:ext cx="69850" cy="130175"/>
            </a:xfrm>
            <a:custGeom>
              <a:avLst/>
              <a:gdLst>
                <a:gd name="T0" fmla="*/ 114 w 167"/>
                <a:gd name="T1" fmla="*/ 0 h 259"/>
                <a:gd name="T2" fmla="*/ 167 w 167"/>
                <a:gd name="T3" fmla="*/ 155 h 259"/>
                <a:gd name="T4" fmla="*/ 121 w 167"/>
                <a:gd name="T5" fmla="*/ 259 h 259"/>
                <a:gd name="T6" fmla="*/ 113 w 167"/>
                <a:gd name="T7" fmla="*/ 259 h 259"/>
                <a:gd name="T8" fmla="*/ 107 w 167"/>
                <a:gd name="T9" fmla="*/ 257 h 259"/>
                <a:gd name="T10" fmla="*/ 100 w 167"/>
                <a:gd name="T11" fmla="*/ 254 h 259"/>
                <a:gd name="T12" fmla="*/ 95 w 167"/>
                <a:gd name="T13" fmla="*/ 251 h 259"/>
                <a:gd name="T14" fmla="*/ 89 w 167"/>
                <a:gd name="T15" fmla="*/ 245 h 259"/>
                <a:gd name="T16" fmla="*/ 85 w 167"/>
                <a:gd name="T17" fmla="*/ 240 h 259"/>
                <a:gd name="T18" fmla="*/ 80 w 167"/>
                <a:gd name="T19" fmla="*/ 235 h 259"/>
                <a:gd name="T20" fmla="*/ 76 w 167"/>
                <a:gd name="T21" fmla="*/ 229 h 259"/>
                <a:gd name="T22" fmla="*/ 69 w 167"/>
                <a:gd name="T23" fmla="*/ 217 h 259"/>
                <a:gd name="T24" fmla="*/ 65 w 167"/>
                <a:gd name="T25" fmla="*/ 205 h 259"/>
                <a:gd name="T26" fmla="*/ 62 w 167"/>
                <a:gd name="T27" fmla="*/ 194 h 259"/>
                <a:gd name="T28" fmla="*/ 62 w 167"/>
                <a:gd name="T29" fmla="*/ 185 h 259"/>
                <a:gd name="T30" fmla="*/ 55 w 167"/>
                <a:gd name="T31" fmla="*/ 184 h 259"/>
                <a:gd name="T32" fmla="*/ 51 w 167"/>
                <a:gd name="T33" fmla="*/ 183 h 259"/>
                <a:gd name="T34" fmla="*/ 45 w 167"/>
                <a:gd name="T35" fmla="*/ 182 h 259"/>
                <a:gd name="T36" fmla="*/ 42 w 167"/>
                <a:gd name="T37" fmla="*/ 180 h 259"/>
                <a:gd name="T38" fmla="*/ 39 w 167"/>
                <a:gd name="T39" fmla="*/ 177 h 259"/>
                <a:gd name="T40" fmla="*/ 36 w 167"/>
                <a:gd name="T41" fmla="*/ 174 h 259"/>
                <a:gd name="T42" fmla="*/ 34 w 167"/>
                <a:gd name="T43" fmla="*/ 170 h 259"/>
                <a:gd name="T44" fmla="*/ 32 w 167"/>
                <a:gd name="T45" fmla="*/ 167 h 259"/>
                <a:gd name="T46" fmla="*/ 30 w 167"/>
                <a:gd name="T47" fmla="*/ 158 h 259"/>
                <a:gd name="T48" fmla="*/ 29 w 167"/>
                <a:gd name="T49" fmla="*/ 149 h 259"/>
                <a:gd name="T50" fmla="*/ 28 w 167"/>
                <a:gd name="T51" fmla="*/ 140 h 259"/>
                <a:gd name="T52" fmla="*/ 28 w 167"/>
                <a:gd name="T53" fmla="*/ 129 h 259"/>
                <a:gd name="T54" fmla="*/ 21 w 167"/>
                <a:gd name="T55" fmla="*/ 129 h 259"/>
                <a:gd name="T56" fmla="*/ 16 w 167"/>
                <a:gd name="T57" fmla="*/ 127 h 259"/>
                <a:gd name="T58" fmla="*/ 11 w 167"/>
                <a:gd name="T59" fmla="*/ 125 h 259"/>
                <a:gd name="T60" fmla="*/ 7 w 167"/>
                <a:gd name="T61" fmla="*/ 121 h 259"/>
                <a:gd name="T62" fmla="*/ 5 w 167"/>
                <a:gd name="T63" fmla="*/ 117 h 259"/>
                <a:gd name="T64" fmla="*/ 2 w 167"/>
                <a:gd name="T65" fmla="*/ 112 h 259"/>
                <a:gd name="T66" fmla="*/ 0 w 167"/>
                <a:gd name="T67" fmla="*/ 107 h 259"/>
                <a:gd name="T68" fmla="*/ 0 w 167"/>
                <a:gd name="T69" fmla="*/ 101 h 259"/>
                <a:gd name="T70" fmla="*/ 0 w 167"/>
                <a:gd name="T71" fmla="*/ 75 h 259"/>
                <a:gd name="T72" fmla="*/ 1 w 167"/>
                <a:gd name="T73" fmla="*/ 50 h 259"/>
                <a:gd name="T74" fmla="*/ 12 w 167"/>
                <a:gd name="T75" fmla="*/ 52 h 259"/>
                <a:gd name="T76" fmla="*/ 22 w 167"/>
                <a:gd name="T77" fmla="*/ 53 h 259"/>
                <a:gd name="T78" fmla="*/ 32 w 167"/>
                <a:gd name="T79" fmla="*/ 53 h 259"/>
                <a:gd name="T80" fmla="*/ 42 w 167"/>
                <a:gd name="T81" fmla="*/ 52 h 259"/>
                <a:gd name="T82" fmla="*/ 50 w 167"/>
                <a:gd name="T83" fmla="*/ 51 h 259"/>
                <a:gd name="T84" fmla="*/ 58 w 167"/>
                <a:gd name="T85" fmla="*/ 49 h 259"/>
                <a:gd name="T86" fmla="*/ 66 w 167"/>
                <a:gd name="T87" fmla="*/ 47 h 259"/>
                <a:gd name="T88" fmla="*/ 73 w 167"/>
                <a:gd name="T89" fmla="*/ 44 h 259"/>
                <a:gd name="T90" fmla="*/ 79 w 167"/>
                <a:gd name="T91" fmla="*/ 40 h 259"/>
                <a:gd name="T92" fmla="*/ 86 w 167"/>
                <a:gd name="T93" fmla="*/ 36 h 259"/>
                <a:gd name="T94" fmla="*/ 91 w 167"/>
                <a:gd name="T95" fmla="*/ 31 h 259"/>
                <a:gd name="T96" fmla="*/ 97 w 167"/>
                <a:gd name="T97" fmla="*/ 26 h 259"/>
                <a:gd name="T98" fmla="*/ 107 w 167"/>
                <a:gd name="T99" fmla="*/ 13 h 259"/>
                <a:gd name="T100" fmla="*/ 114 w 167"/>
                <a:gd name="T10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7" h="259">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81" name="Freeform 234"/>
            <p:cNvSpPr>
              <a:spLocks/>
            </p:cNvSpPr>
            <p:nvPr>
              <p:custDataLst>
                <p:tags r:id="rId161"/>
              </p:custDataLst>
            </p:nvPr>
          </p:nvSpPr>
          <p:spPr bwMode="auto">
            <a:xfrm>
              <a:off x="4105474" y="2638474"/>
              <a:ext cx="96838" cy="144463"/>
            </a:xfrm>
            <a:custGeom>
              <a:avLst/>
              <a:gdLst>
                <a:gd name="T0" fmla="*/ 185 w 225"/>
                <a:gd name="T1" fmla="*/ 67 h 273"/>
                <a:gd name="T2" fmla="*/ 173 w 225"/>
                <a:gd name="T3" fmla="*/ 78 h 273"/>
                <a:gd name="T4" fmla="*/ 159 w 225"/>
                <a:gd name="T5" fmla="*/ 82 h 273"/>
                <a:gd name="T6" fmla="*/ 163 w 225"/>
                <a:gd name="T7" fmla="*/ 93 h 273"/>
                <a:gd name="T8" fmla="*/ 174 w 225"/>
                <a:gd name="T9" fmla="*/ 101 h 273"/>
                <a:gd name="T10" fmla="*/ 195 w 225"/>
                <a:gd name="T11" fmla="*/ 105 h 273"/>
                <a:gd name="T12" fmla="*/ 225 w 225"/>
                <a:gd name="T13" fmla="*/ 106 h 273"/>
                <a:gd name="T14" fmla="*/ 225 w 225"/>
                <a:gd name="T15" fmla="*/ 152 h 273"/>
                <a:gd name="T16" fmla="*/ 224 w 225"/>
                <a:gd name="T17" fmla="*/ 176 h 273"/>
                <a:gd name="T18" fmla="*/ 215 w 225"/>
                <a:gd name="T19" fmla="*/ 187 h 273"/>
                <a:gd name="T20" fmla="*/ 197 w 225"/>
                <a:gd name="T21" fmla="*/ 205 h 273"/>
                <a:gd name="T22" fmla="*/ 192 w 225"/>
                <a:gd name="T23" fmla="*/ 214 h 273"/>
                <a:gd name="T24" fmla="*/ 179 w 225"/>
                <a:gd name="T25" fmla="*/ 218 h 273"/>
                <a:gd name="T26" fmla="*/ 164 w 225"/>
                <a:gd name="T27" fmla="*/ 225 h 273"/>
                <a:gd name="T28" fmla="*/ 159 w 225"/>
                <a:gd name="T29" fmla="*/ 236 h 273"/>
                <a:gd name="T30" fmla="*/ 140 w 225"/>
                <a:gd name="T31" fmla="*/ 242 h 273"/>
                <a:gd name="T32" fmla="*/ 128 w 225"/>
                <a:gd name="T33" fmla="*/ 252 h 273"/>
                <a:gd name="T34" fmla="*/ 101 w 225"/>
                <a:gd name="T35" fmla="*/ 255 h 273"/>
                <a:gd name="T36" fmla="*/ 60 w 225"/>
                <a:gd name="T37" fmla="*/ 261 h 273"/>
                <a:gd name="T38" fmla="*/ 19 w 225"/>
                <a:gd name="T39" fmla="*/ 261 h 273"/>
                <a:gd name="T40" fmla="*/ 0 w 225"/>
                <a:gd name="T41" fmla="*/ 217 h 273"/>
                <a:gd name="T42" fmla="*/ 21 w 225"/>
                <a:gd name="T43" fmla="*/ 212 h 273"/>
                <a:gd name="T44" fmla="*/ 26 w 225"/>
                <a:gd name="T45" fmla="*/ 205 h 273"/>
                <a:gd name="T46" fmla="*/ 60 w 225"/>
                <a:gd name="T47" fmla="*/ 202 h 273"/>
                <a:gd name="T48" fmla="*/ 72 w 225"/>
                <a:gd name="T49" fmla="*/ 193 h 273"/>
                <a:gd name="T50" fmla="*/ 48 w 225"/>
                <a:gd name="T51" fmla="*/ 198 h 273"/>
                <a:gd name="T52" fmla="*/ 40 w 225"/>
                <a:gd name="T53" fmla="*/ 197 h 273"/>
                <a:gd name="T54" fmla="*/ 39 w 225"/>
                <a:gd name="T55" fmla="*/ 188 h 273"/>
                <a:gd name="T56" fmla="*/ 46 w 225"/>
                <a:gd name="T57" fmla="*/ 173 h 273"/>
                <a:gd name="T58" fmla="*/ 39 w 225"/>
                <a:gd name="T59" fmla="*/ 160 h 273"/>
                <a:gd name="T60" fmla="*/ 14 w 225"/>
                <a:gd name="T61" fmla="*/ 150 h 273"/>
                <a:gd name="T62" fmla="*/ 6 w 225"/>
                <a:gd name="T63" fmla="*/ 130 h 273"/>
                <a:gd name="T64" fmla="*/ 22 w 225"/>
                <a:gd name="T65" fmla="*/ 115 h 273"/>
                <a:gd name="T66" fmla="*/ 35 w 225"/>
                <a:gd name="T67" fmla="*/ 102 h 273"/>
                <a:gd name="T68" fmla="*/ 68 w 225"/>
                <a:gd name="T69" fmla="*/ 94 h 273"/>
                <a:gd name="T70" fmla="*/ 90 w 225"/>
                <a:gd name="T71" fmla="*/ 94 h 273"/>
                <a:gd name="T72" fmla="*/ 100 w 225"/>
                <a:gd name="T73" fmla="*/ 88 h 273"/>
                <a:gd name="T74" fmla="*/ 108 w 225"/>
                <a:gd name="T75" fmla="*/ 52 h 273"/>
                <a:gd name="T76" fmla="*/ 120 w 225"/>
                <a:gd name="T77" fmla="*/ 31 h 273"/>
                <a:gd name="T78" fmla="*/ 130 w 225"/>
                <a:gd name="T79" fmla="*/ 20 h 273"/>
                <a:gd name="T80" fmla="*/ 141 w 225"/>
                <a:gd name="T81" fmla="*/ 7 h 273"/>
                <a:gd name="T82" fmla="*/ 155 w 225"/>
                <a:gd name="T83" fmla="*/ 1 h 273"/>
                <a:gd name="T84" fmla="*/ 179 w 225"/>
                <a:gd name="T85" fmla="*/ 3 h 273"/>
                <a:gd name="T86" fmla="*/ 195 w 225"/>
                <a:gd name="T87" fmla="*/ 38 h 273"/>
                <a:gd name="T88" fmla="*/ 196 w 225"/>
                <a:gd name="T89" fmla="*/ 47 h 273"/>
                <a:gd name="T90" fmla="*/ 190 w 225"/>
                <a:gd name="T91" fmla="*/ 56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273">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solidFill>
              <a:srgbClr val="FF0000"/>
            </a:solid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182" name="Freeform 235"/>
            <p:cNvSpPr>
              <a:spLocks/>
            </p:cNvSpPr>
            <p:nvPr>
              <p:custDataLst>
                <p:tags r:id="rId162"/>
              </p:custDataLst>
            </p:nvPr>
          </p:nvSpPr>
          <p:spPr bwMode="auto">
            <a:xfrm>
              <a:off x="3918149" y="3549705"/>
              <a:ext cx="306388" cy="390525"/>
            </a:xfrm>
            <a:custGeom>
              <a:avLst/>
              <a:gdLst>
                <a:gd name="T0" fmla="*/ 94 w 232"/>
                <a:gd name="T1" fmla="*/ 246 h 248"/>
                <a:gd name="T2" fmla="*/ 96 w 232"/>
                <a:gd name="T3" fmla="*/ 243 h 248"/>
                <a:gd name="T4" fmla="*/ 98 w 232"/>
                <a:gd name="T5" fmla="*/ 238 h 248"/>
                <a:gd name="T6" fmla="*/ 100 w 232"/>
                <a:gd name="T7" fmla="*/ 232 h 248"/>
                <a:gd name="T8" fmla="*/ 103 w 232"/>
                <a:gd name="T9" fmla="*/ 231 h 248"/>
                <a:gd name="T10" fmla="*/ 104 w 232"/>
                <a:gd name="T11" fmla="*/ 238 h 248"/>
                <a:gd name="T12" fmla="*/ 106 w 232"/>
                <a:gd name="T13" fmla="*/ 241 h 248"/>
                <a:gd name="T14" fmla="*/ 108 w 232"/>
                <a:gd name="T15" fmla="*/ 242 h 248"/>
                <a:gd name="T16" fmla="*/ 110 w 232"/>
                <a:gd name="T17" fmla="*/ 242 h 248"/>
                <a:gd name="T18" fmla="*/ 113 w 232"/>
                <a:gd name="T19" fmla="*/ 241 h 248"/>
                <a:gd name="T20" fmla="*/ 116 w 232"/>
                <a:gd name="T21" fmla="*/ 238 h 248"/>
                <a:gd name="T22" fmla="*/ 216 w 232"/>
                <a:gd name="T23" fmla="*/ 234 h 248"/>
                <a:gd name="T24" fmla="*/ 213 w 232"/>
                <a:gd name="T25" fmla="*/ 204 h 248"/>
                <a:gd name="T26" fmla="*/ 207 w 232"/>
                <a:gd name="T27" fmla="*/ 138 h 248"/>
                <a:gd name="T28" fmla="*/ 201 w 232"/>
                <a:gd name="T29" fmla="*/ 73 h 248"/>
                <a:gd name="T30" fmla="*/ 198 w 232"/>
                <a:gd name="T31" fmla="*/ 43 h 248"/>
                <a:gd name="T32" fmla="*/ 215 w 232"/>
                <a:gd name="T33" fmla="*/ 44 h 248"/>
                <a:gd name="T34" fmla="*/ 232 w 232"/>
                <a:gd name="T35" fmla="*/ 46 h 248"/>
                <a:gd name="T36" fmla="*/ 161 w 232"/>
                <a:gd name="T37" fmla="*/ 2 h 248"/>
                <a:gd name="T38" fmla="*/ 160 w 232"/>
                <a:gd name="T39" fmla="*/ 8 h 248"/>
                <a:gd name="T40" fmla="*/ 161 w 232"/>
                <a:gd name="T41" fmla="*/ 18 h 248"/>
                <a:gd name="T42" fmla="*/ 98 w 232"/>
                <a:gd name="T43" fmla="*/ 24 h 248"/>
                <a:gd name="T44" fmla="*/ 98 w 232"/>
                <a:gd name="T45" fmla="*/ 74 h 248"/>
                <a:gd name="T46" fmla="*/ 95 w 232"/>
                <a:gd name="T47" fmla="*/ 76 h 248"/>
                <a:gd name="T48" fmla="*/ 87 w 232"/>
                <a:gd name="T49" fmla="*/ 78 h 248"/>
                <a:gd name="T50" fmla="*/ 72 w 232"/>
                <a:gd name="T51" fmla="*/ 82 h 248"/>
                <a:gd name="T52" fmla="*/ 74 w 232"/>
                <a:gd name="T53" fmla="*/ 88 h 248"/>
                <a:gd name="T54" fmla="*/ 78 w 232"/>
                <a:gd name="T55" fmla="*/ 96 h 248"/>
                <a:gd name="T56" fmla="*/ 80 w 232"/>
                <a:gd name="T57" fmla="*/ 105 h 248"/>
                <a:gd name="T58" fmla="*/ 81 w 232"/>
                <a:gd name="T59" fmla="*/ 115 h 248"/>
                <a:gd name="T60" fmla="*/ 9 w 232"/>
                <a:gd name="T61" fmla="*/ 119 h 248"/>
                <a:gd name="T62" fmla="*/ 5 w 232"/>
                <a:gd name="T63" fmla="*/ 130 h 248"/>
                <a:gd name="T64" fmla="*/ 6 w 232"/>
                <a:gd name="T65" fmla="*/ 143 h 248"/>
                <a:gd name="T66" fmla="*/ 8 w 232"/>
                <a:gd name="T67" fmla="*/ 155 h 248"/>
                <a:gd name="T68" fmla="*/ 9 w 232"/>
                <a:gd name="T69" fmla="*/ 168 h 248"/>
                <a:gd name="T70" fmla="*/ 9 w 232"/>
                <a:gd name="T71" fmla="*/ 182 h 248"/>
                <a:gd name="T72" fmla="*/ 8 w 232"/>
                <a:gd name="T73" fmla="*/ 194 h 248"/>
                <a:gd name="T74" fmla="*/ 6 w 232"/>
                <a:gd name="T75" fmla="*/ 206 h 248"/>
                <a:gd name="T76" fmla="*/ 2 w 232"/>
                <a:gd name="T77" fmla="*/ 216 h 248"/>
                <a:gd name="T78" fmla="*/ 2 w 232"/>
                <a:gd name="T79" fmla="*/ 219 h 248"/>
                <a:gd name="T80" fmla="*/ 3 w 232"/>
                <a:gd name="T81" fmla="*/ 220 h 248"/>
                <a:gd name="T82" fmla="*/ 3 w 232"/>
                <a:gd name="T83" fmla="*/ 222 h 248"/>
                <a:gd name="T84" fmla="*/ 7 w 232"/>
                <a:gd name="T85" fmla="*/ 217 h 248"/>
                <a:gd name="T86" fmla="*/ 18 w 232"/>
                <a:gd name="T87" fmla="*/ 213 h 248"/>
                <a:gd name="T88" fmla="*/ 36 w 232"/>
                <a:gd name="T89" fmla="*/ 207 h 248"/>
                <a:gd name="T90" fmla="*/ 45 w 232"/>
                <a:gd name="T91" fmla="*/ 208 h 248"/>
                <a:gd name="T92" fmla="*/ 51 w 232"/>
                <a:gd name="T93" fmla="*/ 212 h 248"/>
                <a:gd name="T94" fmla="*/ 56 w 232"/>
                <a:gd name="T95" fmla="*/ 214 h 248"/>
                <a:gd name="T96" fmla="*/ 62 w 232"/>
                <a:gd name="T97" fmla="*/ 215 h 248"/>
                <a:gd name="T98" fmla="*/ 66 w 232"/>
                <a:gd name="T99" fmla="*/ 219 h 248"/>
                <a:gd name="T100" fmla="*/ 67 w 232"/>
                <a:gd name="T101" fmla="*/ 225 h 248"/>
                <a:gd name="T102" fmla="*/ 70 w 232"/>
                <a:gd name="T103" fmla="*/ 231 h 248"/>
                <a:gd name="T104" fmla="*/ 74 w 232"/>
                <a:gd name="T105" fmla="*/ 235 h 248"/>
                <a:gd name="T106" fmla="*/ 85 w 232"/>
                <a:gd name="T107" fmla="*/ 24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2" h="248">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83" name="Freeform 236"/>
            <p:cNvSpPr>
              <a:spLocks/>
            </p:cNvSpPr>
            <p:nvPr>
              <p:custDataLst>
                <p:tags r:id="rId163"/>
              </p:custDataLst>
            </p:nvPr>
          </p:nvSpPr>
          <p:spPr bwMode="auto">
            <a:xfrm>
              <a:off x="4034042" y="3610030"/>
              <a:ext cx="414337" cy="468313"/>
            </a:xfrm>
            <a:custGeom>
              <a:avLst/>
              <a:gdLst>
                <a:gd name="T0" fmla="*/ 90 w 948"/>
                <a:gd name="T1" fmla="*/ 788 h 893"/>
                <a:gd name="T2" fmla="*/ 121 w 948"/>
                <a:gd name="T3" fmla="*/ 788 h 893"/>
                <a:gd name="T4" fmla="*/ 146 w 948"/>
                <a:gd name="T5" fmla="*/ 783 h 893"/>
                <a:gd name="T6" fmla="*/ 186 w 948"/>
                <a:gd name="T7" fmla="*/ 776 h 893"/>
                <a:gd name="T8" fmla="*/ 197 w 948"/>
                <a:gd name="T9" fmla="*/ 813 h 893"/>
                <a:gd name="T10" fmla="*/ 212 w 948"/>
                <a:gd name="T11" fmla="*/ 835 h 893"/>
                <a:gd name="T12" fmla="*/ 226 w 948"/>
                <a:gd name="T13" fmla="*/ 846 h 893"/>
                <a:gd name="T14" fmla="*/ 246 w 948"/>
                <a:gd name="T15" fmla="*/ 850 h 893"/>
                <a:gd name="T16" fmla="*/ 246 w 948"/>
                <a:gd name="T17" fmla="*/ 881 h 893"/>
                <a:gd name="T18" fmla="*/ 326 w 948"/>
                <a:gd name="T19" fmla="*/ 889 h 893"/>
                <a:gd name="T20" fmla="*/ 334 w 948"/>
                <a:gd name="T21" fmla="*/ 876 h 893"/>
                <a:gd name="T22" fmla="*/ 347 w 948"/>
                <a:gd name="T23" fmla="*/ 871 h 893"/>
                <a:gd name="T24" fmla="*/ 348 w 948"/>
                <a:gd name="T25" fmla="*/ 888 h 893"/>
                <a:gd name="T26" fmla="*/ 358 w 948"/>
                <a:gd name="T27" fmla="*/ 893 h 893"/>
                <a:gd name="T28" fmla="*/ 385 w 948"/>
                <a:gd name="T29" fmla="*/ 893 h 893"/>
                <a:gd name="T30" fmla="*/ 401 w 948"/>
                <a:gd name="T31" fmla="*/ 854 h 893"/>
                <a:gd name="T32" fmla="*/ 412 w 948"/>
                <a:gd name="T33" fmla="*/ 788 h 893"/>
                <a:gd name="T34" fmla="*/ 424 w 948"/>
                <a:gd name="T35" fmla="*/ 771 h 893"/>
                <a:gd name="T36" fmla="*/ 452 w 948"/>
                <a:gd name="T37" fmla="*/ 754 h 893"/>
                <a:gd name="T38" fmla="*/ 485 w 948"/>
                <a:gd name="T39" fmla="*/ 743 h 893"/>
                <a:gd name="T40" fmla="*/ 501 w 948"/>
                <a:gd name="T41" fmla="*/ 729 h 893"/>
                <a:gd name="T42" fmla="*/ 515 w 948"/>
                <a:gd name="T43" fmla="*/ 702 h 893"/>
                <a:gd name="T44" fmla="*/ 535 w 948"/>
                <a:gd name="T45" fmla="*/ 668 h 893"/>
                <a:gd name="T46" fmla="*/ 547 w 948"/>
                <a:gd name="T47" fmla="*/ 660 h 893"/>
                <a:gd name="T48" fmla="*/ 572 w 948"/>
                <a:gd name="T49" fmla="*/ 659 h 893"/>
                <a:gd name="T50" fmla="*/ 605 w 948"/>
                <a:gd name="T51" fmla="*/ 644 h 893"/>
                <a:gd name="T52" fmla="*/ 639 w 948"/>
                <a:gd name="T53" fmla="*/ 624 h 893"/>
                <a:gd name="T54" fmla="*/ 674 w 948"/>
                <a:gd name="T55" fmla="*/ 613 h 893"/>
                <a:gd name="T56" fmla="*/ 724 w 948"/>
                <a:gd name="T57" fmla="*/ 610 h 893"/>
                <a:gd name="T58" fmla="*/ 788 w 948"/>
                <a:gd name="T59" fmla="*/ 602 h 893"/>
                <a:gd name="T60" fmla="*/ 815 w 948"/>
                <a:gd name="T61" fmla="*/ 594 h 893"/>
                <a:gd name="T62" fmla="*/ 863 w 948"/>
                <a:gd name="T63" fmla="*/ 590 h 893"/>
                <a:gd name="T64" fmla="*/ 901 w 948"/>
                <a:gd name="T65" fmla="*/ 583 h 893"/>
                <a:gd name="T66" fmla="*/ 913 w 948"/>
                <a:gd name="T67" fmla="*/ 574 h 893"/>
                <a:gd name="T68" fmla="*/ 931 w 948"/>
                <a:gd name="T69" fmla="*/ 544 h 893"/>
                <a:gd name="T70" fmla="*/ 943 w 948"/>
                <a:gd name="T71" fmla="*/ 504 h 893"/>
                <a:gd name="T72" fmla="*/ 948 w 948"/>
                <a:gd name="T73" fmla="*/ 461 h 893"/>
                <a:gd name="T74" fmla="*/ 947 w 948"/>
                <a:gd name="T75" fmla="*/ 421 h 893"/>
                <a:gd name="T76" fmla="*/ 943 w 948"/>
                <a:gd name="T77" fmla="*/ 363 h 893"/>
                <a:gd name="T78" fmla="*/ 922 w 948"/>
                <a:gd name="T79" fmla="*/ 356 h 893"/>
                <a:gd name="T80" fmla="*/ 862 w 948"/>
                <a:gd name="T81" fmla="*/ 322 h 893"/>
                <a:gd name="T82" fmla="*/ 794 w 948"/>
                <a:gd name="T83" fmla="*/ 278 h 893"/>
                <a:gd name="T84" fmla="*/ 738 w 948"/>
                <a:gd name="T85" fmla="*/ 216 h 893"/>
                <a:gd name="T86" fmla="*/ 412 w 948"/>
                <a:gd name="T87" fmla="*/ 12 h 893"/>
                <a:gd name="T88" fmla="*/ 348 w 948"/>
                <a:gd name="T89" fmla="*/ 102 h 893"/>
                <a:gd name="T90" fmla="*/ 379 w 948"/>
                <a:gd name="T91" fmla="*/ 405 h 893"/>
                <a:gd name="T92" fmla="*/ 392 w 948"/>
                <a:gd name="T93" fmla="*/ 565 h 893"/>
                <a:gd name="T94" fmla="*/ 93 w 948"/>
                <a:gd name="T95" fmla="*/ 591 h 893"/>
                <a:gd name="T96" fmla="*/ 79 w 948"/>
                <a:gd name="T97" fmla="*/ 606 h 893"/>
                <a:gd name="T98" fmla="*/ 67 w 948"/>
                <a:gd name="T99" fmla="*/ 610 h 893"/>
                <a:gd name="T100" fmla="*/ 57 w 948"/>
                <a:gd name="T101" fmla="*/ 607 h 893"/>
                <a:gd name="T102" fmla="*/ 49 w 948"/>
                <a:gd name="T103" fmla="*/ 591 h 893"/>
                <a:gd name="T104" fmla="*/ 40 w 948"/>
                <a:gd name="T105" fmla="*/ 581 h 893"/>
                <a:gd name="T106" fmla="*/ 29 w 948"/>
                <a:gd name="T107" fmla="*/ 605 h 893"/>
                <a:gd name="T108" fmla="*/ 15 w 948"/>
                <a:gd name="T109" fmla="*/ 623 h 893"/>
                <a:gd name="T110" fmla="*/ 67 w 948"/>
                <a:gd name="T111" fmla="*/ 733 h 893"/>
                <a:gd name="T112" fmla="*/ 61 w 948"/>
                <a:gd name="T113" fmla="*/ 748 h 893"/>
                <a:gd name="T114" fmla="*/ 62 w 948"/>
                <a:gd name="T115" fmla="*/ 760 h 893"/>
                <a:gd name="T116" fmla="*/ 54 w 948"/>
                <a:gd name="T117" fmla="*/ 788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893">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84" name="Freeform 237"/>
            <p:cNvSpPr>
              <a:spLocks/>
            </p:cNvSpPr>
            <p:nvPr>
              <p:custDataLst>
                <p:tags r:id="rId164"/>
              </p:custDataLst>
            </p:nvPr>
          </p:nvSpPr>
          <p:spPr bwMode="auto">
            <a:xfrm>
              <a:off x="4132467" y="3216320"/>
              <a:ext cx="493712" cy="579438"/>
            </a:xfrm>
            <a:custGeom>
              <a:avLst/>
              <a:gdLst>
                <a:gd name="T0" fmla="*/ 238 w 373"/>
                <a:gd name="T1" fmla="*/ 367 h 370"/>
                <a:gd name="T2" fmla="*/ 244 w 373"/>
                <a:gd name="T3" fmla="*/ 365 h 370"/>
                <a:gd name="T4" fmla="*/ 255 w 373"/>
                <a:gd name="T5" fmla="*/ 368 h 370"/>
                <a:gd name="T6" fmla="*/ 372 w 373"/>
                <a:gd name="T7" fmla="*/ 277 h 370"/>
                <a:gd name="T8" fmla="*/ 369 w 373"/>
                <a:gd name="T9" fmla="*/ 270 h 370"/>
                <a:gd name="T10" fmla="*/ 361 w 373"/>
                <a:gd name="T11" fmla="*/ 264 h 370"/>
                <a:gd name="T12" fmla="*/ 347 w 373"/>
                <a:gd name="T13" fmla="*/ 259 h 370"/>
                <a:gd name="T14" fmla="*/ 339 w 373"/>
                <a:gd name="T15" fmla="*/ 254 h 370"/>
                <a:gd name="T16" fmla="*/ 336 w 373"/>
                <a:gd name="T17" fmla="*/ 247 h 370"/>
                <a:gd name="T18" fmla="*/ 337 w 373"/>
                <a:gd name="T19" fmla="*/ 228 h 370"/>
                <a:gd name="T20" fmla="*/ 337 w 373"/>
                <a:gd name="T21" fmla="*/ 196 h 370"/>
                <a:gd name="T22" fmla="*/ 334 w 373"/>
                <a:gd name="T23" fmla="*/ 168 h 370"/>
                <a:gd name="T24" fmla="*/ 329 w 373"/>
                <a:gd name="T25" fmla="*/ 155 h 370"/>
                <a:gd name="T26" fmla="*/ 323 w 373"/>
                <a:gd name="T27" fmla="*/ 142 h 370"/>
                <a:gd name="T28" fmla="*/ 315 w 373"/>
                <a:gd name="T29" fmla="*/ 109 h 370"/>
                <a:gd name="T30" fmla="*/ 306 w 373"/>
                <a:gd name="T31" fmla="*/ 90 h 370"/>
                <a:gd name="T32" fmla="*/ 297 w 373"/>
                <a:gd name="T33" fmla="*/ 78 h 370"/>
                <a:gd name="T34" fmla="*/ 300 w 373"/>
                <a:gd name="T35" fmla="*/ 63 h 370"/>
                <a:gd name="T36" fmla="*/ 301 w 373"/>
                <a:gd name="T37" fmla="*/ 43 h 370"/>
                <a:gd name="T38" fmla="*/ 302 w 373"/>
                <a:gd name="T39" fmla="*/ 23 h 370"/>
                <a:gd name="T40" fmla="*/ 310 w 373"/>
                <a:gd name="T41" fmla="*/ 7 h 370"/>
                <a:gd name="T42" fmla="*/ 302 w 373"/>
                <a:gd name="T43" fmla="*/ 6 h 370"/>
                <a:gd name="T44" fmla="*/ 278 w 373"/>
                <a:gd name="T45" fmla="*/ 12 h 370"/>
                <a:gd name="T46" fmla="*/ 245 w 373"/>
                <a:gd name="T47" fmla="*/ 12 h 370"/>
                <a:gd name="T48" fmla="*/ 206 w 373"/>
                <a:gd name="T49" fmla="*/ 14 h 370"/>
                <a:gd name="T50" fmla="*/ 168 w 373"/>
                <a:gd name="T51" fmla="*/ 24 h 370"/>
                <a:gd name="T52" fmla="*/ 145 w 373"/>
                <a:gd name="T53" fmla="*/ 32 h 370"/>
                <a:gd name="T54" fmla="*/ 124 w 373"/>
                <a:gd name="T55" fmla="*/ 44 h 370"/>
                <a:gd name="T56" fmla="*/ 123 w 373"/>
                <a:gd name="T57" fmla="*/ 52 h 370"/>
                <a:gd name="T58" fmla="*/ 131 w 373"/>
                <a:gd name="T59" fmla="*/ 89 h 370"/>
                <a:gd name="T60" fmla="*/ 134 w 373"/>
                <a:gd name="T61" fmla="*/ 93 h 370"/>
                <a:gd name="T62" fmla="*/ 141 w 373"/>
                <a:gd name="T63" fmla="*/ 98 h 370"/>
                <a:gd name="T64" fmla="*/ 142 w 373"/>
                <a:gd name="T65" fmla="*/ 102 h 370"/>
                <a:gd name="T66" fmla="*/ 139 w 373"/>
                <a:gd name="T67" fmla="*/ 107 h 370"/>
                <a:gd name="T68" fmla="*/ 128 w 373"/>
                <a:gd name="T69" fmla="*/ 107 h 370"/>
                <a:gd name="T70" fmla="*/ 106 w 373"/>
                <a:gd name="T71" fmla="*/ 113 h 370"/>
                <a:gd name="T72" fmla="*/ 95 w 373"/>
                <a:gd name="T73" fmla="*/ 122 h 370"/>
                <a:gd name="T74" fmla="*/ 90 w 373"/>
                <a:gd name="T75" fmla="*/ 131 h 370"/>
                <a:gd name="T76" fmla="*/ 82 w 373"/>
                <a:gd name="T77" fmla="*/ 137 h 370"/>
                <a:gd name="T78" fmla="*/ 66 w 373"/>
                <a:gd name="T79" fmla="*/ 150 h 370"/>
                <a:gd name="T80" fmla="*/ 51 w 373"/>
                <a:gd name="T81" fmla="*/ 158 h 370"/>
                <a:gd name="T82" fmla="*/ 31 w 373"/>
                <a:gd name="T83" fmla="*/ 160 h 370"/>
                <a:gd name="T84" fmla="*/ 20 w 373"/>
                <a:gd name="T85" fmla="*/ 164 h 370"/>
                <a:gd name="T86" fmla="*/ 8 w 373"/>
                <a:gd name="T87" fmla="*/ 174 h 370"/>
                <a:gd name="T88" fmla="*/ 0 w 373"/>
                <a:gd name="T89" fmla="*/ 200 h 370"/>
                <a:gd name="T90" fmla="*/ 179 w 373"/>
                <a:gd name="T91" fmla="*/ 331 h 370"/>
                <a:gd name="T92" fmla="*/ 201 w 373"/>
                <a:gd name="T93" fmla="*/ 352 h 370"/>
                <a:gd name="T94" fmla="*/ 229 w 373"/>
                <a:gd name="T95" fmla="*/ 368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3" h="370">
                  <a:moveTo>
                    <a:pt x="235" y="370"/>
                  </a:moveTo>
                  <a:lnTo>
                    <a:pt x="237" y="369"/>
                  </a:lnTo>
                  <a:lnTo>
                    <a:pt x="238" y="367"/>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85" name="Freeform 238"/>
            <p:cNvSpPr>
              <a:spLocks/>
            </p:cNvSpPr>
            <p:nvPr>
              <p:custDataLst>
                <p:tags r:id="rId165"/>
              </p:custDataLst>
            </p:nvPr>
          </p:nvSpPr>
          <p:spPr bwMode="auto">
            <a:xfrm>
              <a:off x="4569024" y="3351258"/>
              <a:ext cx="384175" cy="436562"/>
            </a:xfrm>
            <a:custGeom>
              <a:avLst/>
              <a:gdLst>
                <a:gd name="T0" fmla="*/ 36 w 877"/>
                <a:gd name="T1" fmla="*/ 141 h 826"/>
                <a:gd name="T2" fmla="*/ 46 w 877"/>
                <a:gd name="T3" fmla="*/ 109 h 826"/>
                <a:gd name="T4" fmla="*/ 46 w 877"/>
                <a:gd name="T5" fmla="*/ 70 h 826"/>
                <a:gd name="T6" fmla="*/ 61 w 877"/>
                <a:gd name="T7" fmla="*/ 64 h 826"/>
                <a:gd name="T8" fmla="*/ 89 w 877"/>
                <a:gd name="T9" fmla="*/ 55 h 826"/>
                <a:gd name="T10" fmla="*/ 99 w 877"/>
                <a:gd name="T11" fmla="*/ 20 h 826"/>
                <a:gd name="T12" fmla="*/ 168 w 877"/>
                <a:gd name="T13" fmla="*/ 6 h 826"/>
                <a:gd name="T14" fmla="*/ 242 w 877"/>
                <a:gd name="T15" fmla="*/ 24 h 826"/>
                <a:gd name="T16" fmla="*/ 273 w 877"/>
                <a:gd name="T17" fmla="*/ 43 h 826"/>
                <a:gd name="T18" fmla="*/ 285 w 877"/>
                <a:gd name="T19" fmla="*/ 78 h 826"/>
                <a:gd name="T20" fmla="*/ 295 w 877"/>
                <a:gd name="T21" fmla="*/ 101 h 826"/>
                <a:gd name="T22" fmla="*/ 325 w 877"/>
                <a:gd name="T23" fmla="*/ 110 h 826"/>
                <a:gd name="T24" fmla="*/ 363 w 877"/>
                <a:gd name="T25" fmla="*/ 109 h 826"/>
                <a:gd name="T26" fmla="*/ 421 w 877"/>
                <a:gd name="T27" fmla="*/ 133 h 826"/>
                <a:gd name="T28" fmla="*/ 478 w 877"/>
                <a:gd name="T29" fmla="*/ 162 h 826"/>
                <a:gd name="T30" fmla="*/ 513 w 877"/>
                <a:gd name="T31" fmla="*/ 166 h 826"/>
                <a:gd name="T32" fmla="*/ 538 w 877"/>
                <a:gd name="T33" fmla="*/ 158 h 826"/>
                <a:gd name="T34" fmla="*/ 549 w 877"/>
                <a:gd name="T35" fmla="*/ 126 h 826"/>
                <a:gd name="T36" fmla="*/ 544 w 877"/>
                <a:gd name="T37" fmla="*/ 103 h 826"/>
                <a:gd name="T38" fmla="*/ 531 w 877"/>
                <a:gd name="T39" fmla="*/ 81 h 826"/>
                <a:gd name="T40" fmla="*/ 539 w 877"/>
                <a:gd name="T41" fmla="*/ 49 h 826"/>
                <a:gd name="T42" fmla="*/ 574 w 877"/>
                <a:gd name="T43" fmla="*/ 34 h 826"/>
                <a:gd name="T44" fmla="*/ 617 w 877"/>
                <a:gd name="T45" fmla="*/ 4 h 826"/>
                <a:gd name="T46" fmla="*/ 650 w 877"/>
                <a:gd name="T47" fmla="*/ 0 h 826"/>
                <a:gd name="T48" fmla="*/ 681 w 877"/>
                <a:gd name="T49" fmla="*/ 6 h 826"/>
                <a:gd name="T50" fmla="*/ 695 w 877"/>
                <a:gd name="T51" fmla="*/ 24 h 826"/>
                <a:gd name="T52" fmla="*/ 706 w 877"/>
                <a:gd name="T53" fmla="*/ 50 h 826"/>
                <a:gd name="T54" fmla="*/ 728 w 877"/>
                <a:gd name="T55" fmla="*/ 63 h 826"/>
                <a:gd name="T56" fmla="*/ 798 w 877"/>
                <a:gd name="T57" fmla="*/ 71 h 826"/>
                <a:gd name="T58" fmla="*/ 830 w 877"/>
                <a:gd name="T59" fmla="*/ 97 h 826"/>
                <a:gd name="T60" fmla="*/ 834 w 877"/>
                <a:gd name="T61" fmla="*/ 117 h 826"/>
                <a:gd name="T62" fmla="*/ 843 w 877"/>
                <a:gd name="T63" fmla="*/ 140 h 826"/>
                <a:gd name="T64" fmla="*/ 836 w 877"/>
                <a:gd name="T65" fmla="*/ 159 h 826"/>
                <a:gd name="T66" fmla="*/ 824 w 877"/>
                <a:gd name="T67" fmla="*/ 170 h 826"/>
                <a:gd name="T68" fmla="*/ 829 w 877"/>
                <a:gd name="T69" fmla="*/ 207 h 826"/>
                <a:gd name="T70" fmla="*/ 858 w 877"/>
                <a:gd name="T71" fmla="*/ 245 h 826"/>
                <a:gd name="T72" fmla="*/ 876 w 877"/>
                <a:gd name="T73" fmla="*/ 687 h 826"/>
                <a:gd name="T74" fmla="*/ 877 w 877"/>
                <a:gd name="T75" fmla="*/ 741 h 826"/>
                <a:gd name="T76" fmla="*/ 870 w 877"/>
                <a:gd name="T77" fmla="*/ 775 h 826"/>
                <a:gd name="T78" fmla="*/ 848 w 877"/>
                <a:gd name="T79" fmla="*/ 783 h 826"/>
                <a:gd name="T80" fmla="*/ 830 w 877"/>
                <a:gd name="T81" fmla="*/ 804 h 826"/>
                <a:gd name="T82" fmla="*/ 366 w 877"/>
                <a:gd name="T83" fmla="*/ 593 h 826"/>
                <a:gd name="T84" fmla="*/ 331 w 877"/>
                <a:gd name="T85" fmla="*/ 607 h 826"/>
                <a:gd name="T86" fmla="*/ 292 w 877"/>
                <a:gd name="T87" fmla="*/ 626 h 826"/>
                <a:gd name="T88" fmla="*/ 263 w 877"/>
                <a:gd name="T89" fmla="*/ 627 h 826"/>
                <a:gd name="T90" fmla="*/ 230 w 877"/>
                <a:gd name="T91" fmla="*/ 609 h 826"/>
                <a:gd name="T92" fmla="*/ 193 w 877"/>
                <a:gd name="T93" fmla="*/ 586 h 826"/>
                <a:gd name="T94" fmla="*/ 152 w 877"/>
                <a:gd name="T95" fmla="*/ 578 h 826"/>
                <a:gd name="T96" fmla="*/ 138 w 877"/>
                <a:gd name="T97" fmla="*/ 577 h 826"/>
                <a:gd name="T98" fmla="*/ 130 w 877"/>
                <a:gd name="T99" fmla="*/ 553 h 826"/>
                <a:gd name="T100" fmla="*/ 109 w 877"/>
                <a:gd name="T101" fmla="*/ 535 h 826"/>
                <a:gd name="T102" fmla="*/ 63 w 877"/>
                <a:gd name="T103" fmla="*/ 517 h 826"/>
                <a:gd name="T104" fmla="*/ 28 w 877"/>
                <a:gd name="T105" fmla="*/ 499 h 826"/>
                <a:gd name="T106" fmla="*/ 16 w 877"/>
                <a:gd name="T107" fmla="*/ 482 h 826"/>
                <a:gd name="T108" fmla="*/ 14 w 877"/>
                <a:gd name="T109" fmla="*/ 439 h 826"/>
                <a:gd name="T110" fmla="*/ 19 w 877"/>
                <a:gd name="T111" fmla="*/ 352 h 826"/>
                <a:gd name="T112" fmla="*/ 17 w 877"/>
                <a:gd name="T113" fmla="*/ 258 h 826"/>
                <a:gd name="T114" fmla="*/ 4 w 877"/>
                <a:gd name="T115" fmla="*/ 202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7" h="826">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86" name="Freeform 239"/>
            <p:cNvSpPr>
              <a:spLocks/>
            </p:cNvSpPr>
            <p:nvPr>
              <p:custDataLst>
                <p:tags r:id="rId166"/>
              </p:custDataLst>
            </p:nvPr>
          </p:nvSpPr>
          <p:spPr bwMode="auto">
            <a:xfrm>
              <a:off x="4521402" y="3216320"/>
              <a:ext cx="93663" cy="236538"/>
            </a:xfrm>
            <a:custGeom>
              <a:avLst/>
              <a:gdLst>
                <a:gd name="T0" fmla="*/ 103 w 206"/>
                <a:gd name="T1" fmla="*/ 441 h 455"/>
                <a:gd name="T2" fmla="*/ 125 w 206"/>
                <a:gd name="T3" fmla="*/ 420 h 455"/>
                <a:gd name="T4" fmla="*/ 140 w 206"/>
                <a:gd name="T5" fmla="*/ 404 h 455"/>
                <a:gd name="T6" fmla="*/ 147 w 206"/>
                <a:gd name="T7" fmla="*/ 390 h 455"/>
                <a:gd name="T8" fmla="*/ 152 w 206"/>
                <a:gd name="T9" fmla="*/ 373 h 455"/>
                <a:gd name="T10" fmla="*/ 154 w 206"/>
                <a:gd name="T11" fmla="*/ 352 h 455"/>
                <a:gd name="T12" fmla="*/ 153 w 206"/>
                <a:gd name="T13" fmla="*/ 335 h 455"/>
                <a:gd name="T14" fmla="*/ 156 w 206"/>
                <a:gd name="T15" fmla="*/ 331 h 455"/>
                <a:gd name="T16" fmla="*/ 168 w 206"/>
                <a:gd name="T17" fmla="*/ 329 h 455"/>
                <a:gd name="T18" fmla="*/ 185 w 206"/>
                <a:gd name="T19" fmla="*/ 325 h 455"/>
                <a:gd name="T20" fmla="*/ 196 w 206"/>
                <a:gd name="T21" fmla="*/ 318 h 455"/>
                <a:gd name="T22" fmla="*/ 203 w 206"/>
                <a:gd name="T23" fmla="*/ 304 h 455"/>
                <a:gd name="T24" fmla="*/ 206 w 206"/>
                <a:gd name="T25" fmla="*/ 280 h 455"/>
                <a:gd name="T26" fmla="*/ 202 w 206"/>
                <a:gd name="T27" fmla="*/ 265 h 455"/>
                <a:gd name="T28" fmla="*/ 193 w 206"/>
                <a:gd name="T29" fmla="*/ 264 h 455"/>
                <a:gd name="T30" fmla="*/ 177 w 206"/>
                <a:gd name="T31" fmla="*/ 256 h 455"/>
                <a:gd name="T32" fmla="*/ 155 w 206"/>
                <a:gd name="T33" fmla="*/ 242 h 455"/>
                <a:gd name="T34" fmla="*/ 140 w 206"/>
                <a:gd name="T35" fmla="*/ 231 h 455"/>
                <a:gd name="T36" fmla="*/ 130 w 206"/>
                <a:gd name="T37" fmla="*/ 228 h 455"/>
                <a:gd name="T38" fmla="*/ 119 w 206"/>
                <a:gd name="T39" fmla="*/ 222 h 455"/>
                <a:gd name="T40" fmla="*/ 101 w 206"/>
                <a:gd name="T41" fmla="*/ 212 h 455"/>
                <a:gd name="T42" fmla="*/ 95 w 206"/>
                <a:gd name="T43" fmla="*/ 206 h 455"/>
                <a:gd name="T44" fmla="*/ 95 w 206"/>
                <a:gd name="T45" fmla="*/ 199 h 455"/>
                <a:gd name="T46" fmla="*/ 104 w 206"/>
                <a:gd name="T47" fmla="*/ 181 h 455"/>
                <a:gd name="T48" fmla="*/ 119 w 206"/>
                <a:gd name="T49" fmla="*/ 158 h 455"/>
                <a:gd name="T50" fmla="*/ 134 w 206"/>
                <a:gd name="T51" fmla="*/ 140 h 455"/>
                <a:gd name="T52" fmla="*/ 136 w 206"/>
                <a:gd name="T53" fmla="*/ 129 h 455"/>
                <a:gd name="T54" fmla="*/ 126 w 206"/>
                <a:gd name="T55" fmla="*/ 116 h 455"/>
                <a:gd name="T56" fmla="*/ 115 w 206"/>
                <a:gd name="T57" fmla="*/ 105 h 455"/>
                <a:gd name="T58" fmla="*/ 108 w 206"/>
                <a:gd name="T59" fmla="*/ 93 h 455"/>
                <a:gd name="T60" fmla="*/ 107 w 206"/>
                <a:gd name="T61" fmla="*/ 84 h 455"/>
                <a:gd name="T62" fmla="*/ 111 w 206"/>
                <a:gd name="T63" fmla="*/ 78 h 455"/>
                <a:gd name="T64" fmla="*/ 116 w 206"/>
                <a:gd name="T65" fmla="*/ 72 h 455"/>
                <a:gd name="T66" fmla="*/ 123 w 206"/>
                <a:gd name="T67" fmla="*/ 69 h 455"/>
                <a:gd name="T68" fmla="*/ 126 w 206"/>
                <a:gd name="T69" fmla="*/ 37 h 455"/>
                <a:gd name="T70" fmla="*/ 110 w 206"/>
                <a:gd name="T71" fmla="*/ 32 h 455"/>
                <a:gd name="T72" fmla="*/ 87 w 206"/>
                <a:gd name="T73" fmla="*/ 21 h 455"/>
                <a:gd name="T74" fmla="*/ 53 w 206"/>
                <a:gd name="T75" fmla="*/ 0 h 455"/>
                <a:gd name="T76" fmla="*/ 47 w 206"/>
                <a:gd name="T77" fmla="*/ 11 h 455"/>
                <a:gd name="T78" fmla="*/ 34 w 206"/>
                <a:gd name="T79" fmla="*/ 44 h 455"/>
                <a:gd name="T80" fmla="*/ 28 w 206"/>
                <a:gd name="T81" fmla="*/ 70 h 455"/>
                <a:gd name="T82" fmla="*/ 22 w 206"/>
                <a:gd name="T83" fmla="*/ 99 h 455"/>
                <a:gd name="T84" fmla="*/ 20 w 206"/>
                <a:gd name="T85" fmla="*/ 133 h 455"/>
                <a:gd name="T86" fmla="*/ 20 w 206"/>
                <a:gd name="T87" fmla="*/ 172 h 455"/>
                <a:gd name="T88" fmla="*/ 12 w 206"/>
                <a:gd name="T89" fmla="*/ 188 h 455"/>
                <a:gd name="T90" fmla="*/ 8 w 206"/>
                <a:gd name="T91" fmla="*/ 206 h 455"/>
                <a:gd name="T92" fmla="*/ 0 w 206"/>
                <a:gd name="T93" fmla="*/ 235 h 455"/>
                <a:gd name="T94" fmla="*/ 22 w 206"/>
                <a:gd name="T95" fmla="*/ 259 h 455"/>
                <a:gd name="T96" fmla="*/ 41 w 206"/>
                <a:gd name="T97" fmla="*/ 281 h 455"/>
                <a:gd name="T98" fmla="*/ 55 w 206"/>
                <a:gd name="T99" fmla="*/ 305 h 455"/>
                <a:gd name="T100" fmla="*/ 66 w 206"/>
                <a:gd name="T101" fmla="*/ 329 h 455"/>
                <a:gd name="T102" fmla="*/ 75 w 206"/>
                <a:gd name="T103" fmla="*/ 355 h 455"/>
                <a:gd name="T104" fmla="*/ 82 w 206"/>
                <a:gd name="T105" fmla="*/ 384 h 455"/>
                <a:gd name="T106" fmla="*/ 93 w 206"/>
                <a:gd name="T107" fmla="*/ 45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455">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87" name="Freeform 240"/>
            <p:cNvSpPr>
              <a:spLocks/>
            </p:cNvSpPr>
            <p:nvPr>
              <p:custDataLst>
                <p:tags r:id="rId167"/>
              </p:custDataLst>
            </p:nvPr>
          </p:nvSpPr>
          <p:spPr bwMode="auto">
            <a:xfrm>
              <a:off x="3903862" y="3527470"/>
              <a:ext cx="231775" cy="215900"/>
            </a:xfrm>
            <a:custGeom>
              <a:avLst/>
              <a:gdLst>
                <a:gd name="T0" fmla="*/ 326 w 518"/>
                <a:gd name="T1" fmla="*/ 110 h 406"/>
                <a:gd name="T2" fmla="*/ 326 w 518"/>
                <a:gd name="T3" fmla="*/ 259 h 406"/>
                <a:gd name="T4" fmla="*/ 315 w 518"/>
                <a:gd name="T5" fmla="*/ 264 h 406"/>
                <a:gd name="T6" fmla="*/ 291 w 518"/>
                <a:gd name="T7" fmla="*/ 271 h 406"/>
                <a:gd name="T8" fmla="*/ 246 w 518"/>
                <a:gd name="T9" fmla="*/ 283 h 406"/>
                <a:gd name="T10" fmla="*/ 253 w 518"/>
                <a:gd name="T11" fmla="*/ 302 h 406"/>
                <a:gd name="T12" fmla="*/ 265 w 518"/>
                <a:gd name="T13" fmla="*/ 326 h 406"/>
                <a:gd name="T14" fmla="*/ 269 w 518"/>
                <a:gd name="T15" fmla="*/ 353 h 406"/>
                <a:gd name="T16" fmla="*/ 272 w 518"/>
                <a:gd name="T17" fmla="*/ 382 h 406"/>
                <a:gd name="T18" fmla="*/ 52 w 518"/>
                <a:gd name="T19" fmla="*/ 394 h 406"/>
                <a:gd name="T20" fmla="*/ 22 w 518"/>
                <a:gd name="T21" fmla="*/ 406 h 406"/>
                <a:gd name="T22" fmla="*/ 5 w 518"/>
                <a:gd name="T23" fmla="*/ 403 h 406"/>
                <a:gd name="T24" fmla="*/ 1 w 518"/>
                <a:gd name="T25" fmla="*/ 398 h 406"/>
                <a:gd name="T26" fmla="*/ 1 w 518"/>
                <a:gd name="T27" fmla="*/ 385 h 406"/>
                <a:gd name="T28" fmla="*/ 4 w 518"/>
                <a:gd name="T29" fmla="*/ 371 h 406"/>
                <a:gd name="T30" fmla="*/ 11 w 518"/>
                <a:gd name="T31" fmla="*/ 354 h 406"/>
                <a:gd name="T32" fmla="*/ 20 w 518"/>
                <a:gd name="T33" fmla="*/ 341 h 406"/>
                <a:gd name="T34" fmla="*/ 30 w 518"/>
                <a:gd name="T35" fmla="*/ 334 h 406"/>
                <a:gd name="T36" fmla="*/ 38 w 518"/>
                <a:gd name="T37" fmla="*/ 326 h 406"/>
                <a:gd name="T38" fmla="*/ 44 w 518"/>
                <a:gd name="T39" fmla="*/ 317 h 406"/>
                <a:gd name="T40" fmla="*/ 49 w 518"/>
                <a:gd name="T41" fmla="*/ 292 h 406"/>
                <a:gd name="T42" fmla="*/ 56 w 518"/>
                <a:gd name="T43" fmla="*/ 265 h 406"/>
                <a:gd name="T44" fmla="*/ 62 w 518"/>
                <a:gd name="T45" fmla="*/ 257 h 406"/>
                <a:gd name="T46" fmla="*/ 74 w 518"/>
                <a:gd name="T47" fmla="*/ 246 h 406"/>
                <a:gd name="T48" fmla="*/ 92 w 518"/>
                <a:gd name="T49" fmla="*/ 238 h 406"/>
                <a:gd name="T50" fmla="*/ 107 w 518"/>
                <a:gd name="T51" fmla="*/ 231 h 406"/>
                <a:gd name="T52" fmla="*/ 122 w 518"/>
                <a:gd name="T53" fmla="*/ 218 h 406"/>
                <a:gd name="T54" fmla="*/ 136 w 518"/>
                <a:gd name="T55" fmla="*/ 195 h 406"/>
                <a:gd name="T56" fmla="*/ 150 w 518"/>
                <a:gd name="T57" fmla="*/ 156 h 406"/>
                <a:gd name="T58" fmla="*/ 162 w 518"/>
                <a:gd name="T59" fmla="*/ 117 h 406"/>
                <a:gd name="T60" fmla="*/ 172 w 518"/>
                <a:gd name="T61" fmla="*/ 94 h 406"/>
                <a:gd name="T62" fmla="*/ 186 w 518"/>
                <a:gd name="T63" fmla="*/ 73 h 406"/>
                <a:gd name="T64" fmla="*/ 201 w 518"/>
                <a:gd name="T65" fmla="*/ 62 h 406"/>
                <a:gd name="T66" fmla="*/ 213 w 518"/>
                <a:gd name="T67" fmla="*/ 57 h 406"/>
                <a:gd name="T68" fmla="*/ 219 w 518"/>
                <a:gd name="T69" fmla="*/ 44 h 406"/>
                <a:gd name="T70" fmla="*/ 223 w 518"/>
                <a:gd name="T71" fmla="*/ 28 h 406"/>
                <a:gd name="T72" fmla="*/ 228 w 518"/>
                <a:gd name="T73" fmla="*/ 16 h 406"/>
                <a:gd name="T74" fmla="*/ 239 w 518"/>
                <a:gd name="T75" fmla="*/ 8 h 406"/>
                <a:gd name="T76" fmla="*/ 511 w 518"/>
                <a:gd name="T77" fmla="*/ 0 h 406"/>
                <a:gd name="T78" fmla="*/ 515 w 518"/>
                <a:gd name="T79" fmla="*/ 46 h 406"/>
                <a:gd name="T80" fmla="*/ 518 w 518"/>
                <a:gd name="T81" fmla="*/ 11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8" h="406">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88" name="Freeform 241"/>
            <p:cNvSpPr>
              <a:spLocks/>
            </p:cNvSpPr>
            <p:nvPr>
              <p:custDataLst>
                <p:tags r:id="rId168"/>
              </p:custDataLst>
            </p:nvPr>
          </p:nvSpPr>
          <p:spPr bwMode="auto">
            <a:xfrm>
              <a:off x="3872113" y="2335258"/>
              <a:ext cx="190500" cy="93662"/>
            </a:xfrm>
            <a:custGeom>
              <a:avLst/>
              <a:gdLst>
                <a:gd name="T0" fmla="*/ 34 w 446"/>
                <a:gd name="T1" fmla="*/ 61 h 178"/>
                <a:gd name="T2" fmla="*/ 41 w 446"/>
                <a:gd name="T3" fmla="*/ 42 h 178"/>
                <a:gd name="T4" fmla="*/ 68 w 446"/>
                <a:gd name="T5" fmla="*/ 37 h 178"/>
                <a:gd name="T6" fmla="*/ 80 w 446"/>
                <a:gd name="T7" fmla="*/ 18 h 178"/>
                <a:gd name="T8" fmla="*/ 72 w 446"/>
                <a:gd name="T9" fmla="*/ 14 h 178"/>
                <a:gd name="T10" fmla="*/ 60 w 446"/>
                <a:gd name="T11" fmla="*/ 0 h 178"/>
                <a:gd name="T12" fmla="*/ 85 w 446"/>
                <a:gd name="T13" fmla="*/ 10 h 178"/>
                <a:gd name="T14" fmla="*/ 108 w 446"/>
                <a:gd name="T15" fmla="*/ 39 h 178"/>
                <a:gd name="T16" fmla="*/ 125 w 446"/>
                <a:gd name="T17" fmla="*/ 62 h 178"/>
                <a:gd name="T18" fmla="*/ 139 w 446"/>
                <a:gd name="T19" fmla="*/ 67 h 178"/>
                <a:gd name="T20" fmla="*/ 157 w 446"/>
                <a:gd name="T21" fmla="*/ 63 h 178"/>
                <a:gd name="T22" fmla="*/ 181 w 446"/>
                <a:gd name="T23" fmla="*/ 45 h 178"/>
                <a:gd name="T24" fmla="*/ 205 w 446"/>
                <a:gd name="T25" fmla="*/ 23 h 178"/>
                <a:gd name="T26" fmla="*/ 220 w 446"/>
                <a:gd name="T27" fmla="*/ 31 h 178"/>
                <a:gd name="T28" fmla="*/ 359 w 446"/>
                <a:gd name="T29" fmla="*/ 11 h 178"/>
                <a:gd name="T30" fmla="*/ 376 w 446"/>
                <a:gd name="T31" fmla="*/ 23 h 178"/>
                <a:gd name="T32" fmla="*/ 396 w 446"/>
                <a:gd name="T33" fmla="*/ 22 h 178"/>
                <a:gd name="T34" fmla="*/ 413 w 446"/>
                <a:gd name="T35" fmla="*/ 37 h 178"/>
                <a:gd name="T36" fmla="*/ 415 w 446"/>
                <a:gd name="T37" fmla="*/ 43 h 178"/>
                <a:gd name="T38" fmla="*/ 429 w 446"/>
                <a:gd name="T39" fmla="*/ 54 h 178"/>
                <a:gd name="T40" fmla="*/ 443 w 446"/>
                <a:gd name="T41" fmla="*/ 68 h 178"/>
                <a:gd name="T42" fmla="*/ 446 w 446"/>
                <a:gd name="T43" fmla="*/ 80 h 178"/>
                <a:gd name="T44" fmla="*/ 438 w 446"/>
                <a:gd name="T45" fmla="*/ 96 h 178"/>
                <a:gd name="T46" fmla="*/ 413 w 446"/>
                <a:gd name="T47" fmla="*/ 111 h 178"/>
                <a:gd name="T48" fmla="*/ 397 w 446"/>
                <a:gd name="T49" fmla="*/ 120 h 178"/>
                <a:gd name="T50" fmla="*/ 366 w 446"/>
                <a:gd name="T51" fmla="*/ 123 h 178"/>
                <a:gd name="T52" fmla="*/ 300 w 446"/>
                <a:gd name="T53" fmla="*/ 146 h 178"/>
                <a:gd name="T54" fmla="*/ 234 w 446"/>
                <a:gd name="T55" fmla="*/ 171 h 178"/>
                <a:gd name="T56" fmla="*/ 199 w 446"/>
                <a:gd name="T57" fmla="*/ 178 h 178"/>
                <a:gd name="T58" fmla="*/ 177 w 446"/>
                <a:gd name="T59" fmla="*/ 174 h 178"/>
                <a:gd name="T60" fmla="*/ 172 w 446"/>
                <a:gd name="T61" fmla="*/ 164 h 178"/>
                <a:gd name="T62" fmla="*/ 170 w 446"/>
                <a:gd name="T63" fmla="*/ 161 h 178"/>
                <a:gd name="T64" fmla="*/ 156 w 446"/>
                <a:gd name="T65" fmla="*/ 161 h 178"/>
                <a:gd name="T66" fmla="*/ 139 w 446"/>
                <a:gd name="T67" fmla="*/ 160 h 178"/>
                <a:gd name="T68" fmla="*/ 100 w 446"/>
                <a:gd name="T69" fmla="*/ 147 h 178"/>
                <a:gd name="T70" fmla="*/ 85 w 446"/>
                <a:gd name="T71" fmla="*/ 137 h 178"/>
                <a:gd name="T72" fmla="*/ 81 w 446"/>
                <a:gd name="T73" fmla="*/ 125 h 178"/>
                <a:gd name="T74" fmla="*/ 87 w 446"/>
                <a:gd name="T75" fmla="*/ 111 h 178"/>
                <a:gd name="T76" fmla="*/ 27 w 446"/>
                <a:gd name="T77" fmla="*/ 103 h 178"/>
                <a:gd name="T78" fmla="*/ 9 w 446"/>
                <a:gd name="T79" fmla="*/ 105 h 178"/>
                <a:gd name="T80" fmla="*/ 0 w 446"/>
                <a:gd name="T81" fmla="*/ 80 h 178"/>
                <a:gd name="T82" fmla="*/ 60 w 446"/>
                <a:gd name="T83" fmla="*/ 86 h 178"/>
                <a:gd name="T84" fmla="*/ 87 w 446"/>
                <a:gd name="T85" fmla="*/ 80 h 178"/>
                <a:gd name="T86" fmla="*/ 23 w 446"/>
                <a:gd name="T87" fmla="*/ 68 h 178"/>
                <a:gd name="T88" fmla="*/ 16 w 446"/>
                <a:gd name="T89" fmla="*/ 5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6" h="178">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89" name="Freeform 242"/>
            <p:cNvSpPr>
              <a:spLocks/>
            </p:cNvSpPr>
            <p:nvPr>
              <p:custDataLst>
                <p:tags r:id="rId169"/>
              </p:custDataLst>
            </p:nvPr>
          </p:nvSpPr>
          <p:spPr bwMode="auto">
            <a:xfrm>
              <a:off x="4664274" y="2598783"/>
              <a:ext cx="14288" cy="57150"/>
            </a:xfrm>
            <a:custGeom>
              <a:avLst/>
              <a:gdLst>
                <a:gd name="T0" fmla="*/ 0 w 28"/>
                <a:gd name="T1" fmla="*/ 73 h 73"/>
                <a:gd name="T2" fmla="*/ 2 w 28"/>
                <a:gd name="T3" fmla="*/ 47 h 73"/>
                <a:gd name="T4" fmla="*/ 6 w 28"/>
                <a:gd name="T5" fmla="*/ 28 h 73"/>
                <a:gd name="T6" fmla="*/ 7 w 28"/>
                <a:gd name="T7" fmla="*/ 20 h 73"/>
                <a:gd name="T8" fmla="*/ 6 w 28"/>
                <a:gd name="T9" fmla="*/ 13 h 73"/>
                <a:gd name="T10" fmla="*/ 4 w 28"/>
                <a:gd name="T11" fmla="*/ 7 h 73"/>
                <a:gd name="T12" fmla="*/ 0 w 28"/>
                <a:gd name="T13" fmla="*/ 0 h 73"/>
                <a:gd name="T14" fmla="*/ 28 w 28"/>
                <a:gd name="T15" fmla="*/ 0 h 73"/>
                <a:gd name="T16" fmla="*/ 22 w 28"/>
                <a:gd name="T17" fmla="*/ 16 h 73"/>
                <a:gd name="T18" fmla="*/ 17 w 28"/>
                <a:gd name="T19" fmla="*/ 30 h 73"/>
                <a:gd name="T20" fmla="*/ 12 w 28"/>
                <a:gd name="T21" fmla="*/ 43 h 73"/>
                <a:gd name="T22" fmla="*/ 7 w 28"/>
                <a:gd name="T23" fmla="*/ 55 h 73"/>
                <a:gd name="T24" fmla="*/ 0 w 28"/>
                <a:gd name="T2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73">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90" name="Freeform 243"/>
            <p:cNvSpPr>
              <a:spLocks/>
            </p:cNvSpPr>
            <p:nvPr>
              <p:custDataLst>
                <p:tags r:id="rId170"/>
              </p:custDataLst>
            </p:nvPr>
          </p:nvSpPr>
          <p:spPr bwMode="auto">
            <a:xfrm>
              <a:off x="4551564" y="2262235"/>
              <a:ext cx="234950" cy="395287"/>
            </a:xfrm>
            <a:custGeom>
              <a:avLst/>
              <a:gdLst>
                <a:gd name="T0" fmla="*/ 419 w 531"/>
                <a:gd name="T1" fmla="*/ 203 h 757"/>
                <a:gd name="T2" fmla="*/ 406 w 531"/>
                <a:gd name="T3" fmla="*/ 221 h 757"/>
                <a:gd name="T4" fmla="*/ 404 w 531"/>
                <a:gd name="T5" fmla="*/ 237 h 757"/>
                <a:gd name="T6" fmla="*/ 382 w 531"/>
                <a:gd name="T7" fmla="*/ 275 h 757"/>
                <a:gd name="T8" fmla="*/ 325 w 531"/>
                <a:gd name="T9" fmla="*/ 306 h 757"/>
                <a:gd name="T10" fmla="*/ 252 w 531"/>
                <a:gd name="T11" fmla="*/ 354 h 757"/>
                <a:gd name="T12" fmla="*/ 237 w 531"/>
                <a:gd name="T13" fmla="*/ 369 h 757"/>
                <a:gd name="T14" fmla="*/ 245 w 531"/>
                <a:gd name="T15" fmla="*/ 381 h 757"/>
                <a:gd name="T16" fmla="*/ 240 w 531"/>
                <a:gd name="T17" fmla="*/ 424 h 757"/>
                <a:gd name="T18" fmla="*/ 239 w 531"/>
                <a:gd name="T19" fmla="*/ 449 h 757"/>
                <a:gd name="T20" fmla="*/ 262 w 531"/>
                <a:gd name="T21" fmla="*/ 468 h 757"/>
                <a:gd name="T22" fmla="*/ 320 w 531"/>
                <a:gd name="T23" fmla="*/ 485 h 757"/>
                <a:gd name="T24" fmla="*/ 332 w 531"/>
                <a:gd name="T25" fmla="*/ 505 h 757"/>
                <a:gd name="T26" fmla="*/ 310 w 531"/>
                <a:gd name="T27" fmla="*/ 531 h 757"/>
                <a:gd name="T28" fmla="*/ 272 w 531"/>
                <a:gd name="T29" fmla="*/ 547 h 757"/>
                <a:gd name="T30" fmla="*/ 265 w 531"/>
                <a:gd name="T31" fmla="*/ 560 h 757"/>
                <a:gd name="T32" fmla="*/ 252 w 531"/>
                <a:gd name="T33" fmla="*/ 631 h 757"/>
                <a:gd name="T34" fmla="*/ 239 w 531"/>
                <a:gd name="T35" fmla="*/ 721 h 757"/>
                <a:gd name="T36" fmla="*/ 173 w 531"/>
                <a:gd name="T37" fmla="*/ 727 h 757"/>
                <a:gd name="T38" fmla="*/ 152 w 531"/>
                <a:gd name="T39" fmla="*/ 738 h 757"/>
                <a:gd name="T40" fmla="*/ 153 w 531"/>
                <a:gd name="T41" fmla="*/ 757 h 757"/>
                <a:gd name="T42" fmla="*/ 106 w 531"/>
                <a:gd name="T43" fmla="*/ 757 h 757"/>
                <a:gd name="T44" fmla="*/ 95 w 531"/>
                <a:gd name="T45" fmla="*/ 752 h 757"/>
                <a:gd name="T46" fmla="*/ 71 w 531"/>
                <a:gd name="T47" fmla="*/ 718 h 757"/>
                <a:gd name="T48" fmla="*/ 41 w 531"/>
                <a:gd name="T49" fmla="*/ 640 h 757"/>
                <a:gd name="T50" fmla="*/ 34 w 531"/>
                <a:gd name="T51" fmla="*/ 597 h 757"/>
                <a:gd name="T52" fmla="*/ 14 w 531"/>
                <a:gd name="T53" fmla="*/ 586 h 757"/>
                <a:gd name="T54" fmla="*/ 19 w 531"/>
                <a:gd name="T55" fmla="*/ 561 h 757"/>
                <a:gd name="T56" fmla="*/ 36 w 531"/>
                <a:gd name="T57" fmla="*/ 538 h 757"/>
                <a:gd name="T58" fmla="*/ 53 w 531"/>
                <a:gd name="T59" fmla="*/ 504 h 757"/>
                <a:gd name="T60" fmla="*/ 61 w 531"/>
                <a:gd name="T61" fmla="*/ 471 h 757"/>
                <a:gd name="T62" fmla="*/ 64 w 531"/>
                <a:gd name="T63" fmla="*/ 441 h 757"/>
                <a:gd name="T64" fmla="*/ 58 w 531"/>
                <a:gd name="T65" fmla="*/ 408 h 757"/>
                <a:gd name="T66" fmla="*/ 43 w 531"/>
                <a:gd name="T67" fmla="*/ 377 h 757"/>
                <a:gd name="T68" fmla="*/ 74 w 531"/>
                <a:gd name="T69" fmla="*/ 276 h 757"/>
                <a:gd name="T70" fmla="*/ 103 w 531"/>
                <a:gd name="T71" fmla="*/ 275 h 757"/>
                <a:gd name="T72" fmla="*/ 113 w 531"/>
                <a:gd name="T73" fmla="*/ 234 h 757"/>
                <a:gd name="T74" fmla="*/ 137 w 531"/>
                <a:gd name="T75" fmla="*/ 192 h 757"/>
                <a:gd name="T76" fmla="*/ 180 w 531"/>
                <a:gd name="T77" fmla="*/ 145 h 757"/>
                <a:gd name="T78" fmla="*/ 198 w 531"/>
                <a:gd name="T79" fmla="*/ 111 h 757"/>
                <a:gd name="T80" fmla="*/ 228 w 531"/>
                <a:gd name="T81" fmla="*/ 60 h 757"/>
                <a:gd name="T82" fmla="*/ 249 w 531"/>
                <a:gd name="T83" fmla="*/ 43 h 757"/>
                <a:gd name="T84" fmla="*/ 309 w 531"/>
                <a:gd name="T85" fmla="*/ 29 h 757"/>
                <a:gd name="T86" fmla="*/ 368 w 531"/>
                <a:gd name="T87" fmla="*/ 13 h 757"/>
                <a:gd name="T88" fmla="*/ 401 w 531"/>
                <a:gd name="T89" fmla="*/ 5 h 757"/>
                <a:gd name="T90" fmla="*/ 431 w 531"/>
                <a:gd name="T91" fmla="*/ 32 h 757"/>
                <a:gd name="T92" fmla="*/ 457 w 531"/>
                <a:gd name="T93" fmla="*/ 42 h 757"/>
                <a:gd name="T94" fmla="*/ 513 w 531"/>
                <a:gd name="T95" fmla="*/ 111 h 757"/>
                <a:gd name="T96" fmla="*/ 528 w 531"/>
                <a:gd name="T97" fmla="*/ 150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1" h="757">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191" name="Freeform 244"/>
            <p:cNvSpPr>
              <a:spLocks/>
            </p:cNvSpPr>
            <p:nvPr>
              <p:custDataLst>
                <p:tags r:id="rId171"/>
              </p:custDataLst>
            </p:nvPr>
          </p:nvSpPr>
          <p:spPr bwMode="auto">
            <a:xfrm>
              <a:off x="4689674" y="2576558"/>
              <a:ext cx="26988" cy="57150"/>
            </a:xfrm>
            <a:custGeom>
              <a:avLst/>
              <a:gdLst>
                <a:gd name="T0" fmla="*/ 0 w 60"/>
                <a:gd name="T1" fmla="*/ 37 h 51"/>
                <a:gd name="T2" fmla="*/ 6 w 60"/>
                <a:gd name="T3" fmla="*/ 30 h 51"/>
                <a:gd name="T4" fmla="*/ 15 w 60"/>
                <a:gd name="T5" fmla="*/ 19 h 51"/>
                <a:gd name="T6" fmla="*/ 20 w 60"/>
                <a:gd name="T7" fmla="*/ 13 h 51"/>
                <a:gd name="T8" fmla="*/ 27 w 60"/>
                <a:gd name="T9" fmla="*/ 8 h 51"/>
                <a:gd name="T10" fmla="*/ 33 w 60"/>
                <a:gd name="T11" fmla="*/ 4 h 51"/>
                <a:gd name="T12" fmla="*/ 40 w 60"/>
                <a:gd name="T13" fmla="*/ 0 h 51"/>
                <a:gd name="T14" fmla="*/ 50 w 60"/>
                <a:gd name="T15" fmla="*/ 7 h 51"/>
                <a:gd name="T16" fmla="*/ 60 w 60"/>
                <a:gd name="T17" fmla="*/ 13 h 51"/>
                <a:gd name="T18" fmla="*/ 59 w 60"/>
                <a:gd name="T19" fmla="*/ 20 h 51"/>
                <a:gd name="T20" fmla="*/ 56 w 60"/>
                <a:gd name="T21" fmla="*/ 29 h 51"/>
                <a:gd name="T22" fmla="*/ 54 w 60"/>
                <a:gd name="T23" fmla="*/ 34 h 51"/>
                <a:gd name="T24" fmla="*/ 52 w 60"/>
                <a:gd name="T25" fmla="*/ 38 h 51"/>
                <a:gd name="T26" fmla="*/ 49 w 60"/>
                <a:gd name="T27" fmla="*/ 42 h 51"/>
                <a:gd name="T28" fmla="*/ 45 w 60"/>
                <a:gd name="T29" fmla="*/ 45 h 51"/>
                <a:gd name="T30" fmla="*/ 41 w 60"/>
                <a:gd name="T31" fmla="*/ 48 h 51"/>
                <a:gd name="T32" fmla="*/ 37 w 60"/>
                <a:gd name="T33" fmla="*/ 50 h 51"/>
                <a:gd name="T34" fmla="*/ 31 w 60"/>
                <a:gd name="T35" fmla="*/ 51 h 51"/>
                <a:gd name="T36" fmla="*/ 27 w 60"/>
                <a:gd name="T37" fmla="*/ 51 h 51"/>
                <a:gd name="T38" fmla="*/ 20 w 60"/>
                <a:gd name="T39" fmla="*/ 50 h 51"/>
                <a:gd name="T40" fmla="*/ 15 w 60"/>
                <a:gd name="T41" fmla="*/ 47 h 51"/>
                <a:gd name="T42" fmla="*/ 7 w 60"/>
                <a:gd name="T43" fmla="*/ 43 h 51"/>
                <a:gd name="T44" fmla="*/ 0 w 60"/>
                <a:gd name="T45"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51">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92" name="Freeform 245"/>
            <p:cNvSpPr>
              <a:spLocks/>
            </p:cNvSpPr>
            <p:nvPr>
              <p:custDataLst>
                <p:tags r:id="rId172"/>
              </p:custDataLst>
            </p:nvPr>
          </p:nvSpPr>
          <p:spPr bwMode="auto">
            <a:xfrm>
              <a:off x="4134054" y="2738483"/>
              <a:ext cx="28575" cy="57150"/>
            </a:xfrm>
            <a:custGeom>
              <a:avLst/>
              <a:gdLst>
                <a:gd name="T0" fmla="*/ 59 w 66"/>
                <a:gd name="T1" fmla="*/ 48 h 51"/>
                <a:gd name="T2" fmla="*/ 42 w 66"/>
                <a:gd name="T3" fmla="*/ 50 h 51"/>
                <a:gd name="T4" fmla="*/ 22 w 66"/>
                <a:gd name="T5" fmla="*/ 51 h 51"/>
                <a:gd name="T6" fmla="*/ 17 w 66"/>
                <a:gd name="T7" fmla="*/ 50 h 51"/>
                <a:gd name="T8" fmla="*/ 13 w 66"/>
                <a:gd name="T9" fmla="*/ 49 h 51"/>
                <a:gd name="T10" fmla="*/ 10 w 66"/>
                <a:gd name="T11" fmla="*/ 48 h 51"/>
                <a:gd name="T12" fmla="*/ 7 w 66"/>
                <a:gd name="T13" fmla="*/ 46 h 51"/>
                <a:gd name="T14" fmla="*/ 3 w 66"/>
                <a:gd name="T15" fmla="*/ 43 h 51"/>
                <a:gd name="T16" fmla="*/ 1 w 66"/>
                <a:gd name="T17" fmla="*/ 40 h 51"/>
                <a:gd name="T18" fmla="*/ 0 w 66"/>
                <a:gd name="T19" fmla="*/ 35 h 51"/>
                <a:gd name="T20" fmla="*/ 0 w 66"/>
                <a:gd name="T21" fmla="*/ 30 h 51"/>
                <a:gd name="T22" fmla="*/ 4 w 66"/>
                <a:gd name="T23" fmla="*/ 29 h 51"/>
                <a:gd name="T24" fmla="*/ 10 w 66"/>
                <a:gd name="T25" fmla="*/ 27 h 51"/>
                <a:gd name="T26" fmla="*/ 14 w 66"/>
                <a:gd name="T27" fmla="*/ 24 h 51"/>
                <a:gd name="T28" fmla="*/ 19 w 66"/>
                <a:gd name="T29" fmla="*/ 20 h 51"/>
                <a:gd name="T30" fmla="*/ 26 w 66"/>
                <a:gd name="T31" fmla="*/ 10 h 51"/>
                <a:gd name="T32" fmla="*/ 33 w 66"/>
                <a:gd name="T33" fmla="*/ 0 h 51"/>
                <a:gd name="T34" fmla="*/ 46 w 66"/>
                <a:gd name="T35" fmla="*/ 1 h 51"/>
                <a:gd name="T36" fmla="*/ 52 w 66"/>
                <a:gd name="T37" fmla="*/ 2 h 51"/>
                <a:gd name="T38" fmla="*/ 56 w 66"/>
                <a:gd name="T39" fmla="*/ 3 h 51"/>
                <a:gd name="T40" fmla="*/ 66 w 66"/>
                <a:gd name="T41" fmla="*/ 0 h 51"/>
                <a:gd name="T42" fmla="*/ 65 w 66"/>
                <a:gd name="T43" fmla="*/ 13 h 51"/>
                <a:gd name="T44" fmla="*/ 63 w 66"/>
                <a:gd name="T45" fmla="*/ 24 h 51"/>
                <a:gd name="T46" fmla="*/ 60 w 66"/>
                <a:gd name="T47" fmla="*/ 36 h 51"/>
                <a:gd name="T48" fmla="*/ 59 w 66"/>
                <a:gd name="T49" fmla="*/ 4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51">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solidFill>
              <a:srgbClr val="FF0000"/>
            </a:solid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193" name="Freeform 246"/>
            <p:cNvSpPr>
              <a:spLocks/>
            </p:cNvSpPr>
            <p:nvPr>
              <p:custDataLst>
                <p:tags r:id="rId173"/>
              </p:custDataLst>
            </p:nvPr>
          </p:nvSpPr>
          <p:spPr bwMode="auto">
            <a:xfrm>
              <a:off x="5086549" y="3267120"/>
              <a:ext cx="50800" cy="57150"/>
            </a:xfrm>
            <a:custGeom>
              <a:avLst/>
              <a:gdLst>
                <a:gd name="T0" fmla="*/ 0 w 113"/>
                <a:gd name="T1" fmla="*/ 44 h 74"/>
                <a:gd name="T2" fmla="*/ 20 w 113"/>
                <a:gd name="T3" fmla="*/ 74 h 74"/>
                <a:gd name="T4" fmla="*/ 37 w 113"/>
                <a:gd name="T5" fmla="*/ 69 h 74"/>
                <a:gd name="T6" fmla="*/ 51 w 113"/>
                <a:gd name="T7" fmla="*/ 65 h 74"/>
                <a:gd name="T8" fmla="*/ 64 w 113"/>
                <a:gd name="T9" fmla="*/ 59 h 74"/>
                <a:gd name="T10" fmla="*/ 74 w 113"/>
                <a:gd name="T11" fmla="*/ 53 h 74"/>
                <a:gd name="T12" fmla="*/ 78 w 113"/>
                <a:gd name="T13" fmla="*/ 49 h 74"/>
                <a:gd name="T14" fmla="*/ 83 w 113"/>
                <a:gd name="T15" fmla="*/ 45 h 74"/>
                <a:gd name="T16" fmla="*/ 86 w 113"/>
                <a:gd name="T17" fmla="*/ 41 h 74"/>
                <a:gd name="T18" fmla="*/ 88 w 113"/>
                <a:gd name="T19" fmla="*/ 37 h 74"/>
                <a:gd name="T20" fmla="*/ 90 w 113"/>
                <a:gd name="T21" fmla="*/ 32 h 74"/>
                <a:gd name="T22" fmla="*/ 91 w 113"/>
                <a:gd name="T23" fmla="*/ 26 h 74"/>
                <a:gd name="T24" fmla="*/ 93 w 113"/>
                <a:gd name="T25" fmla="*/ 19 h 74"/>
                <a:gd name="T26" fmla="*/ 94 w 113"/>
                <a:gd name="T27" fmla="*/ 13 h 74"/>
                <a:gd name="T28" fmla="*/ 99 w 113"/>
                <a:gd name="T29" fmla="*/ 12 h 74"/>
                <a:gd name="T30" fmla="*/ 106 w 113"/>
                <a:gd name="T31" fmla="*/ 9 h 74"/>
                <a:gd name="T32" fmla="*/ 108 w 113"/>
                <a:gd name="T33" fmla="*/ 7 h 74"/>
                <a:gd name="T34" fmla="*/ 111 w 113"/>
                <a:gd name="T35" fmla="*/ 5 h 74"/>
                <a:gd name="T36" fmla="*/ 112 w 113"/>
                <a:gd name="T37" fmla="*/ 3 h 74"/>
                <a:gd name="T38" fmla="*/ 113 w 113"/>
                <a:gd name="T39" fmla="*/ 0 h 74"/>
                <a:gd name="T40" fmla="*/ 98 w 113"/>
                <a:gd name="T41" fmla="*/ 4 h 74"/>
                <a:gd name="T42" fmla="*/ 82 w 113"/>
                <a:gd name="T43" fmla="*/ 8 h 74"/>
                <a:gd name="T44" fmla="*/ 65 w 113"/>
                <a:gd name="T45" fmla="*/ 13 h 74"/>
                <a:gd name="T46" fmla="*/ 49 w 113"/>
                <a:gd name="T47" fmla="*/ 19 h 74"/>
                <a:gd name="T48" fmla="*/ 20 w 113"/>
                <a:gd name="T49" fmla="*/ 33 h 74"/>
                <a:gd name="T50" fmla="*/ 0 w 113"/>
                <a:gd name="T51" fmla="*/ 4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74">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94" name="Freeform 247"/>
            <p:cNvSpPr>
              <a:spLocks/>
            </p:cNvSpPr>
            <p:nvPr>
              <p:custDataLst>
                <p:tags r:id="rId174"/>
              </p:custDataLst>
            </p:nvPr>
          </p:nvSpPr>
          <p:spPr bwMode="auto">
            <a:xfrm>
              <a:off x="4694442" y="4059291"/>
              <a:ext cx="325437" cy="244475"/>
            </a:xfrm>
            <a:custGeom>
              <a:avLst/>
              <a:gdLst>
                <a:gd name="T0" fmla="*/ 98 w 746"/>
                <a:gd name="T1" fmla="*/ 452 h 469"/>
                <a:gd name="T2" fmla="*/ 54 w 746"/>
                <a:gd name="T3" fmla="*/ 440 h 469"/>
                <a:gd name="T4" fmla="*/ 21 w 746"/>
                <a:gd name="T5" fmla="*/ 429 h 469"/>
                <a:gd name="T6" fmla="*/ 5 w 746"/>
                <a:gd name="T7" fmla="*/ 413 h 469"/>
                <a:gd name="T8" fmla="*/ 0 w 746"/>
                <a:gd name="T9" fmla="*/ 363 h 469"/>
                <a:gd name="T10" fmla="*/ 5 w 746"/>
                <a:gd name="T11" fmla="*/ 309 h 469"/>
                <a:gd name="T12" fmla="*/ 23 w 746"/>
                <a:gd name="T13" fmla="*/ 273 h 469"/>
                <a:gd name="T14" fmla="*/ 56 w 746"/>
                <a:gd name="T15" fmla="*/ 228 h 469"/>
                <a:gd name="T16" fmla="*/ 121 w 746"/>
                <a:gd name="T17" fmla="*/ 204 h 469"/>
                <a:gd name="T18" fmla="*/ 166 w 746"/>
                <a:gd name="T19" fmla="*/ 188 h 469"/>
                <a:gd name="T20" fmla="*/ 235 w 746"/>
                <a:gd name="T21" fmla="*/ 173 h 469"/>
                <a:gd name="T22" fmla="*/ 262 w 746"/>
                <a:gd name="T23" fmla="*/ 153 h 469"/>
                <a:gd name="T24" fmla="*/ 267 w 746"/>
                <a:gd name="T25" fmla="*/ 136 h 469"/>
                <a:gd name="T26" fmla="*/ 292 w 746"/>
                <a:gd name="T27" fmla="*/ 120 h 469"/>
                <a:gd name="T28" fmla="*/ 332 w 746"/>
                <a:gd name="T29" fmla="*/ 115 h 469"/>
                <a:gd name="T30" fmla="*/ 359 w 746"/>
                <a:gd name="T31" fmla="*/ 101 h 469"/>
                <a:gd name="T32" fmla="*/ 389 w 746"/>
                <a:gd name="T33" fmla="*/ 67 h 469"/>
                <a:gd name="T34" fmla="*/ 425 w 746"/>
                <a:gd name="T35" fmla="*/ 22 h 469"/>
                <a:gd name="T36" fmla="*/ 450 w 746"/>
                <a:gd name="T37" fmla="*/ 6 h 469"/>
                <a:gd name="T38" fmla="*/ 486 w 746"/>
                <a:gd name="T39" fmla="*/ 0 h 469"/>
                <a:gd name="T40" fmla="*/ 507 w 746"/>
                <a:gd name="T41" fmla="*/ 29 h 469"/>
                <a:gd name="T42" fmla="*/ 532 w 746"/>
                <a:gd name="T43" fmla="*/ 53 h 469"/>
                <a:gd name="T44" fmla="*/ 553 w 746"/>
                <a:gd name="T45" fmla="*/ 107 h 469"/>
                <a:gd name="T46" fmla="*/ 579 w 746"/>
                <a:gd name="T47" fmla="*/ 159 h 469"/>
                <a:gd name="T48" fmla="*/ 613 w 746"/>
                <a:gd name="T49" fmla="*/ 172 h 469"/>
                <a:gd name="T50" fmla="*/ 628 w 746"/>
                <a:gd name="T51" fmla="*/ 193 h 469"/>
                <a:gd name="T52" fmla="*/ 650 w 746"/>
                <a:gd name="T53" fmla="*/ 233 h 469"/>
                <a:gd name="T54" fmla="*/ 702 w 746"/>
                <a:gd name="T55" fmla="*/ 279 h 469"/>
                <a:gd name="T56" fmla="*/ 741 w 746"/>
                <a:gd name="T57" fmla="*/ 315 h 469"/>
                <a:gd name="T58" fmla="*/ 711 w 746"/>
                <a:gd name="T59" fmla="*/ 345 h 469"/>
                <a:gd name="T60" fmla="*/ 691 w 746"/>
                <a:gd name="T61" fmla="*/ 342 h 469"/>
                <a:gd name="T62" fmla="*/ 679 w 746"/>
                <a:gd name="T63" fmla="*/ 321 h 469"/>
                <a:gd name="T64" fmla="*/ 651 w 746"/>
                <a:gd name="T65" fmla="*/ 330 h 469"/>
                <a:gd name="T66" fmla="*/ 639 w 746"/>
                <a:gd name="T67" fmla="*/ 352 h 469"/>
                <a:gd name="T68" fmla="*/ 604 w 746"/>
                <a:gd name="T69" fmla="*/ 356 h 469"/>
                <a:gd name="T70" fmla="*/ 553 w 746"/>
                <a:gd name="T71" fmla="*/ 356 h 469"/>
                <a:gd name="T72" fmla="*/ 522 w 746"/>
                <a:gd name="T73" fmla="*/ 365 h 469"/>
                <a:gd name="T74" fmla="*/ 496 w 746"/>
                <a:gd name="T75" fmla="*/ 387 h 469"/>
                <a:gd name="T76" fmla="*/ 486 w 746"/>
                <a:gd name="T77" fmla="*/ 394 h 469"/>
                <a:gd name="T78" fmla="*/ 426 w 746"/>
                <a:gd name="T79" fmla="*/ 400 h 469"/>
                <a:gd name="T80" fmla="*/ 396 w 746"/>
                <a:gd name="T81" fmla="*/ 392 h 469"/>
                <a:gd name="T82" fmla="*/ 349 w 746"/>
                <a:gd name="T83" fmla="*/ 354 h 469"/>
                <a:gd name="T84" fmla="*/ 319 w 746"/>
                <a:gd name="T85" fmla="*/ 345 h 469"/>
                <a:gd name="T86" fmla="*/ 291 w 746"/>
                <a:gd name="T87" fmla="*/ 355 h 469"/>
                <a:gd name="T88" fmla="*/ 266 w 746"/>
                <a:gd name="T89" fmla="*/ 377 h 469"/>
                <a:gd name="T90" fmla="*/ 227 w 746"/>
                <a:gd name="T91" fmla="*/ 437 h 469"/>
                <a:gd name="T92" fmla="*/ 150 w 746"/>
                <a:gd name="T93" fmla="*/ 439 h 469"/>
                <a:gd name="T94" fmla="*/ 135 w 746"/>
                <a:gd name="T95" fmla="*/ 448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6" h="469">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95" name="Freeform 248"/>
            <p:cNvSpPr>
              <a:spLocks/>
            </p:cNvSpPr>
            <p:nvPr>
              <p:custDataLst>
                <p:tags r:id="rId175"/>
              </p:custDataLst>
            </p:nvPr>
          </p:nvSpPr>
          <p:spPr bwMode="auto">
            <a:xfrm>
              <a:off x="4630937" y="4227558"/>
              <a:ext cx="500062" cy="552450"/>
            </a:xfrm>
            <a:custGeom>
              <a:avLst/>
              <a:gdLst>
                <a:gd name="T0" fmla="*/ 902 w 1145"/>
                <a:gd name="T1" fmla="*/ 57 h 1053"/>
                <a:gd name="T2" fmla="*/ 993 w 1145"/>
                <a:gd name="T3" fmla="*/ 66 h 1053"/>
                <a:gd name="T4" fmla="*/ 1080 w 1145"/>
                <a:gd name="T5" fmla="*/ 81 h 1053"/>
                <a:gd name="T6" fmla="*/ 1126 w 1145"/>
                <a:gd name="T7" fmla="*/ 175 h 1053"/>
                <a:gd name="T8" fmla="*/ 1133 w 1145"/>
                <a:gd name="T9" fmla="*/ 211 h 1053"/>
                <a:gd name="T10" fmla="*/ 1058 w 1145"/>
                <a:gd name="T11" fmla="*/ 272 h 1053"/>
                <a:gd name="T12" fmla="*/ 1045 w 1145"/>
                <a:gd name="T13" fmla="*/ 360 h 1053"/>
                <a:gd name="T14" fmla="*/ 1003 w 1145"/>
                <a:gd name="T15" fmla="*/ 440 h 1053"/>
                <a:gd name="T16" fmla="*/ 990 w 1145"/>
                <a:gd name="T17" fmla="*/ 476 h 1053"/>
                <a:gd name="T18" fmla="*/ 1019 w 1145"/>
                <a:gd name="T19" fmla="*/ 576 h 1053"/>
                <a:gd name="T20" fmla="*/ 1026 w 1145"/>
                <a:gd name="T21" fmla="*/ 664 h 1053"/>
                <a:gd name="T22" fmla="*/ 1047 w 1145"/>
                <a:gd name="T23" fmla="*/ 731 h 1053"/>
                <a:gd name="T24" fmla="*/ 1079 w 1145"/>
                <a:gd name="T25" fmla="*/ 765 h 1053"/>
                <a:gd name="T26" fmla="*/ 1092 w 1145"/>
                <a:gd name="T27" fmla="*/ 825 h 1053"/>
                <a:gd name="T28" fmla="*/ 1040 w 1145"/>
                <a:gd name="T29" fmla="*/ 844 h 1053"/>
                <a:gd name="T30" fmla="*/ 997 w 1145"/>
                <a:gd name="T31" fmla="*/ 856 h 1053"/>
                <a:gd name="T32" fmla="*/ 960 w 1145"/>
                <a:gd name="T33" fmla="*/ 992 h 1053"/>
                <a:gd name="T34" fmla="*/ 930 w 1145"/>
                <a:gd name="T35" fmla="*/ 1026 h 1053"/>
                <a:gd name="T36" fmla="*/ 902 w 1145"/>
                <a:gd name="T37" fmla="*/ 1031 h 1053"/>
                <a:gd name="T38" fmla="*/ 840 w 1145"/>
                <a:gd name="T39" fmla="*/ 1053 h 1053"/>
                <a:gd name="T40" fmla="*/ 782 w 1145"/>
                <a:gd name="T41" fmla="*/ 1037 h 1053"/>
                <a:gd name="T42" fmla="*/ 743 w 1145"/>
                <a:gd name="T43" fmla="*/ 1014 h 1053"/>
                <a:gd name="T44" fmla="*/ 707 w 1145"/>
                <a:gd name="T45" fmla="*/ 997 h 1053"/>
                <a:gd name="T46" fmla="*/ 674 w 1145"/>
                <a:gd name="T47" fmla="*/ 986 h 1053"/>
                <a:gd name="T48" fmla="*/ 608 w 1145"/>
                <a:gd name="T49" fmla="*/ 987 h 1053"/>
                <a:gd name="T50" fmla="*/ 594 w 1145"/>
                <a:gd name="T51" fmla="*/ 942 h 1053"/>
                <a:gd name="T52" fmla="*/ 575 w 1145"/>
                <a:gd name="T53" fmla="*/ 884 h 1053"/>
                <a:gd name="T54" fmla="*/ 590 w 1145"/>
                <a:gd name="T55" fmla="*/ 846 h 1053"/>
                <a:gd name="T56" fmla="*/ 590 w 1145"/>
                <a:gd name="T57" fmla="*/ 779 h 1053"/>
                <a:gd name="T58" fmla="*/ 454 w 1145"/>
                <a:gd name="T59" fmla="*/ 755 h 1053"/>
                <a:gd name="T60" fmla="*/ 443 w 1145"/>
                <a:gd name="T61" fmla="*/ 785 h 1053"/>
                <a:gd name="T62" fmla="*/ 396 w 1145"/>
                <a:gd name="T63" fmla="*/ 817 h 1053"/>
                <a:gd name="T64" fmla="*/ 337 w 1145"/>
                <a:gd name="T65" fmla="*/ 797 h 1053"/>
                <a:gd name="T66" fmla="*/ 297 w 1145"/>
                <a:gd name="T67" fmla="*/ 708 h 1053"/>
                <a:gd name="T68" fmla="*/ 3 w 1145"/>
                <a:gd name="T69" fmla="*/ 671 h 1053"/>
                <a:gd name="T70" fmla="*/ 45 w 1145"/>
                <a:gd name="T71" fmla="*/ 667 h 1053"/>
                <a:gd name="T72" fmla="*/ 26 w 1145"/>
                <a:gd name="T73" fmla="*/ 631 h 1053"/>
                <a:gd name="T74" fmla="*/ 75 w 1145"/>
                <a:gd name="T75" fmla="*/ 615 h 1053"/>
                <a:gd name="T76" fmla="*/ 145 w 1145"/>
                <a:gd name="T77" fmla="*/ 614 h 1053"/>
                <a:gd name="T78" fmla="*/ 183 w 1145"/>
                <a:gd name="T79" fmla="*/ 620 h 1053"/>
                <a:gd name="T80" fmla="*/ 220 w 1145"/>
                <a:gd name="T81" fmla="*/ 574 h 1053"/>
                <a:gd name="T82" fmla="*/ 260 w 1145"/>
                <a:gd name="T83" fmla="*/ 555 h 1053"/>
                <a:gd name="T84" fmla="*/ 281 w 1145"/>
                <a:gd name="T85" fmla="*/ 440 h 1053"/>
                <a:gd name="T86" fmla="*/ 346 w 1145"/>
                <a:gd name="T87" fmla="*/ 370 h 1053"/>
                <a:gd name="T88" fmla="*/ 370 w 1145"/>
                <a:gd name="T89" fmla="*/ 276 h 1053"/>
                <a:gd name="T90" fmla="*/ 372 w 1145"/>
                <a:gd name="T91" fmla="*/ 180 h 1053"/>
                <a:gd name="T92" fmla="*/ 383 w 1145"/>
                <a:gd name="T93" fmla="*/ 122 h 1053"/>
                <a:gd name="T94" fmla="*/ 440 w 1145"/>
                <a:gd name="T95" fmla="*/ 35 h 1053"/>
                <a:gd name="T96" fmla="*/ 491 w 1145"/>
                <a:gd name="T97" fmla="*/ 30 h 1053"/>
                <a:gd name="T98" fmla="*/ 558 w 1145"/>
                <a:gd name="T99" fmla="*/ 77 h 1053"/>
                <a:gd name="T100" fmla="*/ 637 w 1145"/>
                <a:gd name="T101" fmla="*/ 73 h 1053"/>
                <a:gd name="T102" fmla="*/ 670 w 1145"/>
                <a:gd name="T103" fmla="*/ 44 h 1053"/>
                <a:gd name="T104" fmla="*/ 734 w 1145"/>
                <a:gd name="T105" fmla="*/ 34 h 1053"/>
                <a:gd name="T106" fmla="*/ 795 w 1145"/>
                <a:gd name="T107" fmla="*/ 17 h 1053"/>
                <a:gd name="T108" fmla="*/ 828 w 1145"/>
                <a:gd name="T109" fmla="*/ 8 h 1053"/>
                <a:gd name="T110" fmla="*/ 859 w 1145"/>
                <a:gd name="T111" fmla="*/ 24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5" h="1053">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96" name="Freeform 249"/>
            <p:cNvSpPr>
              <a:spLocks/>
            </p:cNvSpPr>
            <p:nvPr>
              <p:custDataLst>
                <p:tags r:id="rId176"/>
              </p:custDataLst>
            </p:nvPr>
          </p:nvSpPr>
          <p:spPr bwMode="auto">
            <a:xfrm>
              <a:off x="4567437" y="4327571"/>
              <a:ext cx="55562" cy="55563"/>
            </a:xfrm>
            <a:custGeom>
              <a:avLst/>
              <a:gdLst>
                <a:gd name="T0" fmla="*/ 120 w 125"/>
                <a:gd name="T1" fmla="*/ 0 h 81"/>
                <a:gd name="T2" fmla="*/ 121 w 125"/>
                <a:gd name="T3" fmla="*/ 27 h 81"/>
                <a:gd name="T4" fmla="*/ 124 w 125"/>
                <a:gd name="T5" fmla="*/ 46 h 81"/>
                <a:gd name="T6" fmla="*/ 125 w 125"/>
                <a:gd name="T7" fmla="*/ 53 h 81"/>
                <a:gd name="T8" fmla="*/ 125 w 125"/>
                <a:gd name="T9" fmla="*/ 59 h 81"/>
                <a:gd name="T10" fmla="*/ 125 w 125"/>
                <a:gd name="T11" fmla="*/ 65 h 81"/>
                <a:gd name="T12" fmla="*/ 123 w 125"/>
                <a:gd name="T13" fmla="*/ 69 h 81"/>
                <a:gd name="T14" fmla="*/ 119 w 125"/>
                <a:gd name="T15" fmla="*/ 72 h 81"/>
                <a:gd name="T16" fmla="*/ 112 w 125"/>
                <a:gd name="T17" fmla="*/ 74 h 81"/>
                <a:gd name="T18" fmla="*/ 103 w 125"/>
                <a:gd name="T19" fmla="*/ 76 h 81"/>
                <a:gd name="T20" fmla="*/ 91 w 125"/>
                <a:gd name="T21" fmla="*/ 77 h 81"/>
                <a:gd name="T22" fmla="*/ 57 w 125"/>
                <a:gd name="T23" fmla="*/ 79 h 81"/>
                <a:gd name="T24" fmla="*/ 7 w 125"/>
                <a:gd name="T25" fmla="*/ 81 h 81"/>
                <a:gd name="T26" fmla="*/ 5 w 125"/>
                <a:gd name="T27" fmla="*/ 79 h 81"/>
                <a:gd name="T28" fmla="*/ 3 w 125"/>
                <a:gd name="T29" fmla="*/ 72 h 81"/>
                <a:gd name="T30" fmla="*/ 1 w 125"/>
                <a:gd name="T31" fmla="*/ 59 h 81"/>
                <a:gd name="T32" fmla="*/ 0 w 125"/>
                <a:gd name="T33" fmla="*/ 43 h 81"/>
                <a:gd name="T34" fmla="*/ 0 w 125"/>
                <a:gd name="T35" fmla="*/ 37 h 81"/>
                <a:gd name="T36" fmla="*/ 1 w 125"/>
                <a:gd name="T37" fmla="*/ 31 h 81"/>
                <a:gd name="T38" fmla="*/ 2 w 125"/>
                <a:gd name="T39" fmla="*/ 25 h 81"/>
                <a:gd name="T40" fmla="*/ 4 w 125"/>
                <a:gd name="T41" fmla="*/ 20 h 81"/>
                <a:gd name="T42" fmla="*/ 8 w 125"/>
                <a:gd name="T43" fmla="*/ 15 h 81"/>
                <a:gd name="T44" fmla="*/ 11 w 125"/>
                <a:gd name="T45" fmla="*/ 10 h 81"/>
                <a:gd name="T46" fmla="*/ 14 w 125"/>
                <a:gd name="T47" fmla="*/ 5 h 81"/>
                <a:gd name="T48" fmla="*/ 20 w 125"/>
                <a:gd name="T49" fmla="*/ 0 h 81"/>
                <a:gd name="T50" fmla="*/ 120 w 125"/>
                <a:gd name="T5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81">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97" name="Freeform 250"/>
            <p:cNvSpPr>
              <a:spLocks/>
            </p:cNvSpPr>
            <p:nvPr>
              <p:custDataLst>
                <p:tags r:id="rId177"/>
              </p:custDataLst>
            </p:nvPr>
          </p:nvSpPr>
          <p:spPr bwMode="auto">
            <a:xfrm>
              <a:off x="4549974" y="4327574"/>
              <a:ext cx="152400" cy="201613"/>
            </a:xfrm>
            <a:custGeom>
              <a:avLst/>
              <a:gdLst>
                <a:gd name="T0" fmla="*/ 262 w 355"/>
                <a:gd name="T1" fmla="*/ 15 h 388"/>
                <a:gd name="T2" fmla="*/ 257 w 355"/>
                <a:gd name="T3" fmla="*/ 37 h 388"/>
                <a:gd name="T4" fmla="*/ 264 w 355"/>
                <a:gd name="T5" fmla="*/ 51 h 388"/>
                <a:gd name="T6" fmla="*/ 283 w 355"/>
                <a:gd name="T7" fmla="*/ 60 h 388"/>
                <a:gd name="T8" fmla="*/ 319 w 355"/>
                <a:gd name="T9" fmla="*/ 55 h 388"/>
                <a:gd name="T10" fmla="*/ 332 w 355"/>
                <a:gd name="T11" fmla="*/ 57 h 388"/>
                <a:gd name="T12" fmla="*/ 340 w 355"/>
                <a:gd name="T13" fmla="*/ 68 h 388"/>
                <a:gd name="T14" fmla="*/ 345 w 355"/>
                <a:gd name="T15" fmla="*/ 83 h 388"/>
                <a:gd name="T16" fmla="*/ 351 w 355"/>
                <a:gd name="T17" fmla="*/ 94 h 388"/>
                <a:gd name="T18" fmla="*/ 345 w 355"/>
                <a:gd name="T19" fmla="*/ 108 h 388"/>
                <a:gd name="T20" fmla="*/ 320 w 355"/>
                <a:gd name="T21" fmla="*/ 136 h 388"/>
                <a:gd name="T22" fmla="*/ 348 w 355"/>
                <a:gd name="T23" fmla="*/ 175 h 388"/>
                <a:gd name="T24" fmla="*/ 355 w 355"/>
                <a:gd name="T25" fmla="*/ 202 h 388"/>
                <a:gd name="T26" fmla="*/ 353 w 355"/>
                <a:gd name="T27" fmla="*/ 219 h 388"/>
                <a:gd name="T28" fmla="*/ 345 w 355"/>
                <a:gd name="T29" fmla="*/ 254 h 388"/>
                <a:gd name="T30" fmla="*/ 333 w 355"/>
                <a:gd name="T31" fmla="*/ 271 h 388"/>
                <a:gd name="T32" fmla="*/ 312 w 355"/>
                <a:gd name="T33" fmla="*/ 280 h 388"/>
                <a:gd name="T34" fmla="*/ 286 w 355"/>
                <a:gd name="T35" fmla="*/ 282 h 388"/>
                <a:gd name="T36" fmla="*/ 270 w 355"/>
                <a:gd name="T37" fmla="*/ 282 h 388"/>
                <a:gd name="T38" fmla="*/ 252 w 355"/>
                <a:gd name="T39" fmla="*/ 265 h 388"/>
                <a:gd name="T40" fmla="*/ 240 w 355"/>
                <a:gd name="T41" fmla="*/ 259 h 388"/>
                <a:gd name="T42" fmla="*/ 221 w 355"/>
                <a:gd name="T43" fmla="*/ 269 h 388"/>
                <a:gd name="T44" fmla="*/ 205 w 355"/>
                <a:gd name="T45" fmla="*/ 279 h 388"/>
                <a:gd name="T46" fmla="*/ 194 w 355"/>
                <a:gd name="T47" fmla="*/ 285 h 388"/>
                <a:gd name="T48" fmla="*/ 185 w 355"/>
                <a:gd name="T49" fmla="*/ 298 h 388"/>
                <a:gd name="T50" fmla="*/ 187 w 355"/>
                <a:gd name="T51" fmla="*/ 321 h 388"/>
                <a:gd name="T52" fmla="*/ 207 w 355"/>
                <a:gd name="T53" fmla="*/ 358 h 388"/>
                <a:gd name="T54" fmla="*/ 195 w 355"/>
                <a:gd name="T55" fmla="*/ 353 h 388"/>
                <a:gd name="T56" fmla="*/ 177 w 355"/>
                <a:gd name="T57" fmla="*/ 355 h 388"/>
                <a:gd name="T58" fmla="*/ 162 w 355"/>
                <a:gd name="T59" fmla="*/ 365 h 388"/>
                <a:gd name="T60" fmla="*/ 146 w 355"/>
                <a:gd name="T61" fmla="*/ 388 h 388"/>
                <a:gd name="T62" fmla="*/ 123 w 355"/>
                <a:gd name="T63" fmla="*/ 370 h 388"/>
                <a:gd name="T64" fmla="*/ 113 w 355"/>
                <a:gd name="T65" fmla="*/ 358 h 388"/>
                <a:gd name="T66" fmla="*/ 96 w 355"/>
                <a:gd name="T67" fmla="*/ 324 h 388"/>
                <a:gd name="T68" fmla="*/ 50 w 355"/>
                <a:gd name="T69" fmla="*/ 280 h 388"/>
                <a:gd name="T70" fmla="*/ 22 w 355"/>
                <a:gd name="T71" fmla="*/ 254 h 388"/>
                <a:gd name="T72" fmla="*/ 5 w 355"/>
                <a:gd name="T73" fmla="*/ 223 h 388"/>
                <a:gd name="T74" fmla="*/ 1 w 355"/>
                <a:gd name="T75" fmla="*/ 187 h 388"/>
                <a:gd name="T76" fmla="*/ 11 w 355"/>
                <a:gd name="T77" fmla="*/ 162 h 388"/>
                <a:gd name="T78" fmla="*/ 41 w 355"/>
                <a:gd name="T79" fmla="*/ 134 h 388"/>
                <a:gd name="T80" fmla="*/ 54 w 355"/>
                <a:gd name="T81" fmla="*/ 116 h 388"/>
                <a:gd name="T82" fmla="*/ 56 w 355"/>
                <a:gd name="T83" fmla="*/ 91 h 388"/>
                <a:gd name="T84" fmla="*/ 108 w 355"/>
                <a:gd name="T85" fmla="*/ 83 h 388"/>
                <a:gd name="T86" fmla="*/ 156 w 355"/>
                <a:gd name="T87" fmla="*/ 80 h 388"/>
                <a:gd name="T88" fmla="*/ 172 w 355"/>
                <a:gd name="T89" fmla="*/ 73 h 388"/>
                <a:gd name="T90" fmla="*/ 177 w 355"/>
                <a:gd name="T91" fmla="*/ 63 h 388"/>
                <a:gd name="T92" fmla="*/ 174 w 355"/>
                <a:gd name="T93" fmla="*/ 41 h 388"/>
                <a:gd name="T94" fmla="*/ 167 w 355"/>
                <a:gd name="T95" fmla="*/ 1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5" h="388">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98" name="Freeform 251"/>
            <p:cNvSpPr>
              <a:spLocks/>
            </p:cNvSpPr>
            <p:nvPr>
              <p:custDataLst>
                <p:tags r:id="rId178"/>
              </p:custDataLst>
            </p:nvPr>
          </p:nvSpPr>
          <p:spPr bwMode="auto">
            <a:xfrm>
              <a:off x="5083374" y="4732383"/>
              <a:ext cx="260350" cy="520700"/>
            </a:xfrm>
            <a:custGeom>
              <a:avLst/>
              <a:gdLst>
                <a:gd name="T0" fmla="*/ 0 w 599"/>
                <a:gd name="T1" fmla="*/ 259 h 993"/>
                <a:gd name="T2" fmla="*/ 182 w 599"/>
                <a:gd name="T3" fmla="*/ 224 h 993"/>
                <a:gd name="T4" fmla="*/ 230 w 599"/>
                <a:gd name="T5" fmla="*/ 240 h 993"/>
                <a:gd name="T6" fmla="*/ 258 w 599"/>
                <a:gd name="T7" fmla="*/ 258 h 993"/>
                <a:gd name="T8" fmla="*/ 252 w 599"/>
                <a:gd name="T9" fmla="*/ 296 h 993"/>
                <a:gd name="T10" fmla="*/ 234 w 599"/>
                <a:gd name="T11" fmla="*/ 327 h 993"/>
                <a:gd name="T12" fmla="*/ 250 w 599"/>
                <a:gd name="T13" fmla="*/ 357 h 993"/>
                <a:gd name="T14" fmla="*/ 294 w 599"/>
                <a:gd name="T15" fmla="*/ 365 h 993"/>
                <a:gd name="T16" fmla="*/ 319 w 599"/>
                <a:gd name="T17" fmla="*/ 340 h 993"/>
                <a:gd name="T18" fmla="*/ 338 w 599"/>
                <a:gd name="T19" fmla="*/ 317 h 993"/>
                <a:gd name="T20" fmla="*/ 332 w 599"/>
                <a:gd name="T21" fmla="*/ 261 h 993"/>
                <a:gd name="T22" fmla="*/ 314 w 599"/>
                <a:gd name="T23" fmla="*/ 204 h 993"/>
                <a:gd name="T24" fmla="*/ 271 w 599"/>
                <a:gd name="T25" fmla="*/ 157 h 993"/>
                <a:gd name="T26" fmla="*/ 254 w 599"/>
                <a:gd name="T27" fmla="*/ 125 h 993"/>
                <a:gd name="T28" fmla="*/ 270 w 599"/>
                <a:gd name="T29" fmla="*/ 62 h 993"/>
                <a:gd name="T30" fmla="*/ 320 w 599"/>
                <a:gd name="T31" fmla="*/ 55 h 993"/>
                <a:gd name="T32" fmla="*/ 418 w 599"/>
                <a:gd name="T33" fmla="*/ 60 h 993"/>
                <a:gd name="T34" fmla="*/ 521 w 599"/>
                <a:gd name="T35" fmla="*/ 36 h 993"/>
                <a:gd name="T36" fmla="*/ 597 w 599"/>
                <a:gd name="T37" fmla="*/ 3 h 993"/>
                <a:gd name="T38" fmla="*/ 597 w 599"/>
                <a:gd name="T39" fmla="*/ 30 h 993"/>
                <a:gd name="T40" fmla="*/ 597 w 599"/>
                <a:gd name="T41" fmla="*/ 126 h 993"/>
                <a:gd name="T42" fmla="*/ 592 w 599"/>
                <a:gd name="T43" fmla="*/ 228 h 993"/>
                <a:gd name="T44" fmla="*/ 585 w 599"/>
                <a:gd name="T45" fmla="*/ 276 h 993"/>
                <a:gd name="T46" fmla="*/ 550 w 599"/>
                <a:gd name="T47" fmla="*/ 337 h 993"/>
                <a:gd name="T48" fmla="*/ 468 w 599"/>
                <a:gd name="T49" fmla="*/ 402 h 993"/>
                <a:gd name="T50" fmla="*/ 374 w 599"/>
                <a:gd name="T51" fmla="*/ 426 h 993"/>
                <a:gd name="T52" fmla="*/ 353 w 599"/>
                <a:gd name="T53" fmla="*/ 464 h 993"/>
                <a:gd name="T54" fmla="*/ 293 w 599"/>
                <a:gd name="T55" fmla="*/ 507 h 993"/>
                <a:gd name="T56" fmla="*/ 243 w 599"/>
                <a:gd name="T57" fmla="*/ 549 h 993"/>
                <a:gd name="T58" fmla="*/ 229 w 599"/>
                <a:gd name="T59" fmla="*/ 582 h 993"/>
                <a:gd name="T60" fmla="*/ 237 w 599"/>
                <a:gd name="T61" fmla="*/ 619 h 993"/>
                <a:gd name="T62" fmla="*/ 267 w 599"/>
                <a:gd name="T63" fmla="*/ 654 h 993"/>
                <a:gd name="T64" fmla="*/ 254 w 599"/>
                <a:gd name="T65" fmla="*/ 694 h 993"/>
                <a:gd name="T66" fmla="*/ 265 w 599"/>
                <a:gd name="T67" fmla="*/ 729 h 993"/>
                <a:gd name="T68" fmla="*/ 267 w 599"/>
                <a:gd name="T69" fmla="*/ 790 h 993"/>
                <a:gd name="T70" fmla="*/ 256 w 599"/>
                <a:gd name="T71" fmla="*/ 814 h 993"/>
                <a:gd name="T72" fmla="*/ 193 w 599"/>
                <a:gd name="T73" fmla="*/ 873 h 993"/>
                <a:gd name="T74" fmla="*/ 147 w 599"/>
                <a:gd name="T75" fmla="*/ 887 h 993"/>
                <a:gd name="T76" fmla="*/ 102 w 599"/>
                <a:gd name="T77" fmla="*/ 894 h 993"/>
                <a:gd name="T78" fmla="*/ 87 w 599"/>
                <a:gd name="T79" fmla="*/ 913 h 993"/>
                <a:gd name="T80" fmla="*/ 95 w 599"/>
                <a:gd name="T81" fmla="*/ 939 h 993"/>
                <a:gd name="T82" fmla="*/ 91 w 599"/>
                <a:gd name="T83" fmla="*/ 992 h 993"/>
                <a:gd name="T84" fmla="*/ 74 w 599"/>
                <a:gd name="T85" fmla="*/ 810 h 993"/>
                <a:gd name="T86" fmla="*/ 58 w 599"/>
                <a:gd name="T87" fmla="*/ 765 h 993"/>
                <a:gd name="T88" fmla="*/ 41 w 599"/>
                <a:gd name="T89" fmla="*/ 720 h 993"/>
                <a:gd name="T90" fmla="*/ 108 w 599"/>
                <a:gd name="T91" fmla="*/ 666 h 993"/>
                <a:gd name="T92" fmla="*/ 109 w 599"/>
                <a:gd name="T93" fmla="*/ 614 h 993"/>
                <a:gd name="T94" fmla="*/ 149 w 599"/>
                <a:gd name="T95" fmla="*/ 571 h 993"/>
                <a:gd name="T96" fmla="*/ 174 w 599"/>
                <a:gd name="T97" fmla="*/ 526 h 993"/>
                <a:gd name="T98" fmla="*/ 168 w 599"/>
                <a:gd name="T99" fmla="*/ 441 h 993"/>
                <a:gd name="T100" fmla="*/ 152 w 599"/>
                <a:gd name="T101" fmla="*/ 364 h 993"/>
                <a:gd name="T102" fmla="*/ 81 w 599"/>
                <a:gd name="T103" fmla="*/ 341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9" h="993">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99" name="Freeform 252"/>
            <p:cNvSpPr>
              <a:spLocks/>
            </p:cNvSpPr>
            <p:nvPr>
              <p:custDataLst>
                <p:tags r:id="rId179"/>
              </p:custDataLst>
            </p:nvPr>
          </p:nvSpPr>
          <p:spPr bwMode="auto">
            <a:xfrm>
              <a:off x="4818267" y="4972095"/>
              <a:ext cx="238125" cy="287338"/>
            </a:xfrm>
            <a:custGeom>
              <a:avLst/>
              <a:gdLst>
                <a:gd name="T0" fmla="*/ 30 w 545"/>
                <a:gd name="T1" fmla="*/ 428 h 549"/>
                <a:gd name="T2" fmla="*/ 46 w 545"/>
                <a:gd name="T3" fmla="*/ 454 h 549"/>
                <a:gd name="T4" fmla="*/ 46 w 545"/>
                <a:gd name="T5" fmla="*/ 512 h 549"/>
                <a:gd name="T6" fmla="*/ 48 w 545"/>
                <a:gd name="T7" fmla="*/ 527 h 549"/>
                <a:gd name="T8" fmla="*/ 55 w 545"/>
                <a:gd name="T9" fmla="*/ 537 h 549"/>
                <a:gd name="T10" fmla="*/ 68 w 545"/>
                <a:gd name="T11" fmla="*/ 545 h 549"/>
                <a:gd name="T12" fmla="*/ 100 w 545"/>
                <a:gd name="T13" fmla="*/ 549 h 549"/>
                <a:gd name="T14" fmla="*/ 113 w 545"/>
                <a:gd name="T15" fmla="*/ 546 h 549"/>
                <a:gd name="T16" fmla="*/ 130 w 545"/>
                <a:gd name="T17" fmla="*/ 533 h 549"/>
                <a:gd name="T18" fmla="*/ 143 w 545"/>
                <a:gd name="T19" fmla="*/ 507 h 549"/>
                <a:gd name="T20" fmla="*/ 154 w 545"/>
                <a:gd name="T21" fmla="*/ 477 h 549"/>
                <a:gd name="T22" fmla="*/ 169 w 545"/>
                <a:gd name="T23" fmla="*/ 454 h 549"/>
                <a:gd name="T24" fmla="*/ 183 w 545"/>
                <a:gd name="T25" fmla="*/ 445 h 549"/>
                <a:gd name="T26" fmla="*/ 201 w 545"/>
                <a:gd name="T27" fmla="*/ 444 h 549"/>
                <a:gd name="T28" fmla="*/ 222 w 545"/>
                <a:gd name="T29" fmla="*/ 448 h 549"/>
                <a:gd name="T30" fmla="*/ 252 w 545"/>
                <a:gd name="T31" fmla="*/ 461 h 549"/>
                <a:gd name="T32" fmla="*/ 272 w 545"/>
                <a:gd name="T33" fmla="*/ 468 h 549"/>
                <a:gd name="T34" fmla="*/ 297 w 545"/>
                <a:gd name="T35" fmla="*/ 469 h 549"/>
                <a:gd name="T36" fmla="*/ 319 w 545"/>
                <a:gd name="T37" fmla="*/ 464 h 549"/>
                <a:gd name="T38" fmla="*/ 332 w 545"/>
                <a:gd name="T39" fmla="*/ 453 h 549"/>
                <a:gd name="T40" fmla="*/ 359 w 545"/>
                <a:gd name="T41" fmla="*/ 388 h 549"/>
                <a:gd name="T42" fmla="*/ 382 w 545"/>
                <a:gd name="T43" fmla="*/ 363 h 549"/>
                <a:gd name="T44" fmla="*/ 447 w 545"/>
                <a:gd name="T45" fmla="*/ 314 h 549"/>
                <a:gd name="T46" fmla="*/ 527 w 545"/>
                <a:gd name="T47" fmla="*/ 264 h 549"/>
                <a:gd name="T48" fmla="*/ 528 w 545"/>
                <a:gd name="T49" fmla="*/ 232 h 549"/>
                <a:gd name="T50" fmla="*/ 503 w 545"/>
                <a:gd name="T51" fmla="*/ 218 h 549"/>
                <a:gd name="T52" fmla="*/ 485 w 545"/>
                <a:gd name="T53" fmla="*/ 199 h 549"/>
                <a:gd name="T54" fmla="*/ 460 w 545"/>
                <a:gd name="T55" fmla="*/ 157 h 549"/>
                <a:gd name="T56" fmla="*/ 440 w 545"/>
                <a:gd name="T57" fmla="*/ 132 h 549"/>
                <a:gd name="T58" fmla="*/ 377 w 545"/>
                <a:gd name="T59" fmla="*/ 76 h 549"/>
                <a:gd name="T60" fmla="*/ 359 w 545"/>
                <a:gd name="T61" fmla="*/ 53 h 549"/>
                <a:gd name="T62" fmla="*/ 348 w 545"/>
                <a:gd name="T63" fmla="*/ 24 h 549"/>
                <a:gd name="T64" fmla="*/ 319 w 545"/>
                <a:gd name="T65" fmla="*/ 0 h 549"/>
                <a:gd name="T66" fmla="*/ 244 w 545"/>
                <a:gd name="T67" fmla="*/ 2 h 549"/>
                <a:gd name="T68" fmla="*/ 176 w 545"/>
                <a:gd name="T69" fmla="*/ 13 h 549"/>
                <a:gd name="T70" fmla="*/ 95 w 545"/>
                <a:gd name="T71" fmla="*/ 22 h 549"/>
                <a:gd name="T72" fmla="*/ 71 w 545"/>
                <a:gd name="T73" fmla="*/ 27 h 549"/>
                <a:gd name="T74" fmla="*/ 67 w 545"/>
                <a:gd name="T75" fmla="*/ 38 h 549"/>
                <a:gd name="T76" fmla="*/ 73 w 545"/>
                <a:gd name="T77" fmla="*/ 56 h 549"/>
                <a:gd name="T78" fmla="*/ 84 w 545"/>
                <a:gd name="T79" fmla="*/ 74 h 549"/>
                <a:gd name="T80" fmla="*/ 86 w 545"/>
                <a:gd name="T81" fmla="*/ 107 h 549"/>
                <a:gd name="T82" fmla="*/ 74 w 545"/>
                <a:gd name="T83" fmla="*/ 171 h 549"/>
                <a:gd name="T84" fmla="*/ 62 w 545"/>
                <a:gd name="T85" fmla="*/ 237 h 549"/>
                <a:gd name="T86" fmla="*/ 47 w 545"/>
                <a:gd name="T87" fmla="*/ 263 h 549"/>
                <a:gd name="T88" fmla="*/ 26 w 545"/>
                <a:gd name="T89" fmla="*/ 277 h 549"/>
                <a:gd name="T90" fmla="*/ 5 w 545"/>
                <a:gd name="T91" fmla="*/ 307 h 549"/>
                <a:gd name="T92" fmla="*/ 1 w 545"/>
                <a:gd name="T93" fmla="*/ 339 h 549"/>
                <a:gd name="T94" fmla="*/ 8 w 545"/>
                <a:gd name="T95" fmla="*/ 367 h 549"/>
                <a:gd name="T96" fmla="*/ 8 w 545"/>
                <a:gd name="T97" fmla="*/ 391 h 549"/>
                <a:gd name="T98" fmla="*/ 0 w 545"/>
                <a:gd name="T99" fmla="*/ 40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5" h="549">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00" name="Freeform 253"/>
            <p:cNvSpPr>
              <a:spLocks/>
            </p:cNvSpPr>
            <p:nvPr>
              <p:custDataLst>
                <p:tags r:id="rId180"/>
              </p:custDataLst>
            </p:nvPr>
          </p:nvSpPr>
          <p:spPr bwMode="auto">
            <a:xfrm>
              <a:off x="5391349" y="4773659"/>
              <a:ext cx="196850" cy="434975"/>
            </a:xfrm>
            <a:custGeom>
              <a:avLst/>
              <a:gdLst>
                <a:gd name="T0" fmla="*/ 112 w 452"/>
                <a:gd name="T1" fmla="*/ 261 h 832"/>
                <a:gd name="T2" fmla="*/ 138 w 452"/>
                <a:gd name="T3" fmla="*/ 248 h 832"/>
                <a:gd name="T4" fmla="*/ 165 w 452"/>
                <a:gd name="T5" fmla="*/ 240 h 832"/>
                <a:gd name="T6" fmla="*/ 192 w 452"/>
                <a:gd name="T7" fmla="*/ 232 h 832"/>
                <a:gd name="T8" fmla="*/ 215 w 452"/>
                <a:gd name="T9" fmla="*/ 217 h 832"/>
                <a:gd name="T10" fmla="*/ 232 w 452"/>
                <a:gd name="T11" fmla="*/ 200 h 832"/>
                <a:gd name="T12" fmla="*/ 232 w 452"/>
                <a:gd name="T13" fmla="*/ 179 h 832"/>
                <a:gd name="T14" fmla="*/ 265 w 452"/>
                <a:gd name="T15" fmla="*/ 178 h 832"/>
                <a:gd name="T16" fmla="*/ 282 w 452"/>
                <a:gd name="T17" fmla="*/ 173 h 832"/>
                <a:gd name="T18" fmla="*/ 298 w 452"/>
                <a:gd name="T19" fmla="*/ 162 h 832"/>
                <a:gd name="T20" fmla="*/ 320 w 452"/>
                <a:gd name="T21" fmla="*/ 133 h 832"/>
                <a:gd name="T22" fmla="*/ 350 w 452"/>
                <a:gd name="T23" fmla="*/ 75 h 832"/>
                <a:gd name="T24" fmla="*/ 378 w 452"/>
                <a:gd name="T25" fmla="*/ 0 h 832"/>
                <a:gd name="T26" fmla="*/ 385 w 452"/>
                <a:gd name="T27" fmla="*/ 19 h 832"/>
                <a:gd name="T28" fmla="*/ 407 w 452"/>
                <a:gd name="T29" fmla="*/ 47 h 832"/>
                <a:gd name="T30" fmla="*/ 448 w 452"/>
                <a:gd name="T31" fmla="*/ 85 h 832"/>
                <a:gd name="T32" fmla="*/ 440 w 452"/>
                <a:gd name="T33" fmla="*/ 103 h 832"/>
                <a:gd name="T34" fmla="*/ 444 w 452"/>
                <a:gd name="T35" fmla="*/ 138 h 832"/>
                <a:gd name="T36" fmla="*/ 452 w 452"/>
                <a:gd name="T37" fmla="*/ 185 h 832"/>
                <a:gd name="T38" fmla="*/ 448 w 452"/>
                <a:gd name="T39" fmla="*/ 206 h 832"/>
                <a:gd name="T40" fmla="*/ 428 w 452"/>
                <a:gd name="T41" fmla="*/ 234 h 832"/>
                <a:gd name="T42" fmla="*/ 409 w 452"/>
                <a:gd name="T43" fmla="*/ 261 h 832"/>
                <a:gd name="T44" fmla="*/ 405 w 452"/>
                <a:gd name="T45" fmla="*/ 283 h 832"/>
                <a:gd name="T46" fmla="*/ 393 w 452"/>
                <a:gd name="T47" fmla="*/ 308 h 832"/>
                <a:gd name="T48" fmla="*/ 383 w 452"/>
                <a:gd name="T49" fmla="*/ 318 h 832"/>
                <a:gd name="T50" fmla="*/ 377 w 452"/>
                <a:gd name="T51" fmla="*/ 332 h 832"/>
                <a:gd name="T52" fmla="*/ 368 w 452"/>
                <a:gd name="T53" fmla="*/ 364 h 832"/>
                <a:gd name="T54" fmla="*/ 338 w 452"/>
                <a:gd name="T55" fmla="*/ 427 h 832"/>
                <a:gd name="T56" fmla="*/ 321 w 452"/>
                <a:gd name="T57" fmla="*/ 470 h 832"/>
                <a:gd name="T58" fmla="*/ 318 w 452"/>
                <a:gd name="T59" fmla="*/ 500 h 832"/>
                <a:gd name="T60" fmla="*/ 310 w 452"/>
                <a:gd name="T61" fmla="*/ 531 h 832"/>
                <a:gd name="T62" fmla="*/ 281 w 452"/>
                <a:gd name="T63" fmla="*/ 602 h 832"/>
                <a:gd name="T64" fmla="*/ 260 w 452"/>
                <a:gd name="T65" fmla="*/ 637 h 832"/>
                <a:gd name="T66" fmla="*/ 242 w 452"/>
                <a:gd name="T67" fmla="*/ 655 h 832"/>
                <a:gd name="T68" fmla="*/ 232 w 452"/>
                <a:gd name="T69" fmla="*/ 660 h 832"/>
                <a:gd name="T70" fmla="*/ 228 w 452"/>
                <a:gd name="T71" fmla="*/ 714 h 832"/>
                <a:gd name="T72" fmla="*/ 215 w 452"/>
                <a:gd name="T73" fmla="*/ 759 h 832"/>
                <a:gd name="T74" fmla="*/ 191 w 452"/>
                <a:gd name="T75" fmla="*/ 795 h 832"/>
                <a:gd name="T76" fmla="*/ 157 w 452"/>
                <a:gd name="T77" fmla="*/ 819 h 832"/>
                <a:gd name="T78" fmla="*/ 110 w 452"/>
                <a:gd name="T79" fmla="*/ 831 h 832"/>
                <a:gd name="T80" fmla="*/ 80 w 452"/>
                <a:gd name="T81" fmla="*/ 827 h 832"/>
                <a:gd name="T82" fmla="*/ 73 w 452"/>
                <a:gd name="T83" fmla="*/ 817 h 832"/>
                <a:gd name="T84" fmla="*/ 50 w 452"/>
                <a:gd name="T85" fmla="*/ 810 h 832"/>
                <a:gd name="T86" fmla="*/ 26 w 452"/>
                <a:gd name="T87" fmla="*/ 798 h 832"/>
                <a:gd name="T88" fmla="*/ 12 w 452"/>
                <a:gd name="T89" fmla="*/ 777 h 832"/>
                <a:gd name="T90" fmla="*/ 3 w 452"/>
                <a:gd name="T91" fmla="*/ 752 h 832"/>
                <a:gd name="T92" fmla="*/ 0 w 452"/>
                <a:gd name="T93" fmla="*/ 708 h 832"/>
                <a:gd name="T94" fmla="*/ 4 w 452"/>
                <a:gd name="T95" fmla="*/ 694 h 832"/>
                <a:gd name="T96" fmla="*/ 19 w 452"/>
                <a:gd name="T97" fmla="*/ 678 h 832"/>
                <a:gd name="T98" fmla="*/ 11 w 452"/>
                <a:gd name="T99" fmla="*/ 672 h 832"/>
                <a:gd name="T100" fmla="*/ 0 w 452"/>
                <a:gd name="T101" fmla="*/ 652 h 832"/>
                <a:gd name="T102" fmla="*/ 5 w 452"/>
                <a:gd name="T103" fmla="*/ 628 h 832"/>
                <a:gd name="T104" fmla="*/ 8 w 452"/>
                <a:gd name="T105" fmla="*/ 610 h 832"/>
                <a:gd name="T106" fmla="*/ 5 w 452"/>
                <a:gd name="T107" fmla="*/ 591 h 832"/>
                <a:gd name="T108" fmla="*/ 18 w 452"/>
                <a:gd name="T109" fmla="*/ 587 h 832"/>
                <a:gd name="T110" fmla="*/ 43 w 452"/>
                <a:gd name="T111" fmla="*/ 568 h 832"/>
                <a:gd name="T112" fmla="*/ 63 w 452"/>
                <a:gd name="T113" fmla="*/ 538 h 832"/>
                <a:gd name="T114" fmla="*/ 76 w 452"/>
                <a:gd name="T115" fmla="*/ 506 h 832"/>
                <a:gd name="T116" fmla="*/ 86 w 452"/>
                <a:gd name="T117" fmla="*/ 462 h 832"/>
                <a:gd name="T118" fmla="*/ 83 w 452"/>
                <a:gd name="T119" fmla="*/ 438 h 832"/>
                <a:gd name="T120" fmla="*/ 70 w 452"/>
                <a:gd name="T121" fmla="*/ 408 h 832"/>
                <a:gd name="T122" fmla="*/ 56 w 452"/>
                <a:gd name="T123" fmla="*/ 382 h 832"/>
                <a:gd name="T124" fmla="*/ 53 w 452"/>
                <a:gd name="T125" fmla="*/ 363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2" h="832">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01" name="Freeform 254"/>
            <p:cNvSpPr>
              <a:spLocks/>
            </p:cNvSpPr>
            <p:nvPr>
              <p:custDataLst>
                <p:tags r:id="rId181"/>
              </p:custDataLst>
            </p:nvPr>
          </p:nvSpPr>
          <p:spPr bwMode="auto">
            <a:xfrm>
              <a:off x="5067501" y="4472036"/>
              <a:ext cx="36513" cy="66675"/>
            </a:xfrm>
            <a:custGeom>
              <a:avLst/>
              <a:gdLst>
                <a:gd name="T0" fmla="*/ 80 w 80"/>
                <a:gd name="T1" fmla="*/ 2 h 126"/>
                <a:gd name="T2" fmla="*/ 80 w 80"/>
                <a:gd name="T3" fmla="*/ 101 h 126"/>
                <a:gd name="T4" fmla="*/ 78 w 80"/>
                <a:gd name="T5" fmla="*/ 104 h 126"/>
                <a:gd name="T6" fmla="*/ 75 w 80"/>
                <a:gd name="T7" fmla="*/ 107 h 126"/>
                <a:gd name="T8" fmla="*/ 70 w 80"/>
                <a:gd name="T9" fmla="*/ 109 h 126"/>
                <a:gd name="T10" fmla="*/ 67 w 80"/>
                <a:gd name="T11" fmla="*/ 111 h 126"/>
                <a:gd name="T12" fmla="*/ 58 w 80"/>
                <a:gd name="T13" fmla="*/ 114 h 126"/>
                <a:gd name="T14" fmla="*/ 48 w 80"/>
                <a:gd name="T15" fmla="*/ 116 h 126"/>
                <a:gd name="T16" fmla="*/ 36 w 80"/>
                <a:gd name="T17" fmla="*/ 117 h 126"/>
                <a:gd name="T18" fmla="*/ 25 w 80"/>
                <a:gd name="T19" fmla="*/ 119 h 126"/>
                <a:gd name="T20" fmla="*/ 13 w 80"/>
                <a:gd name="T21" fmla="*/ 123 h 126"/>
                <a:gd name="T22" fmla="*/ 0 w 80"/>
                <a:gd name="T23" fmla="*/ 126 h 126"/>
                <a:gd name="T24" fmla="*/ 7 w 80"/>
                <a:gd name="T25" fmla="*/ 40 h 126"/>
                <a:gd name="T26" fmla="*/ 23 w 80"/>
                <a:gd name="T27" fmla="*/ 27 h 126"/>
                <a:gd name="T28" fmla="*/ 41 w 80"/>
                <a:gd name="T29" fmla="*/ 12 h 126"/>
                <a:gd name="T30" fmla="*/ 51 w 80"/>
                <a:gd name="T31" fmla="*/ 5 h 126"/>
                <a:gd name="T32" fmla="*/ 60 w 80"/>
                <a:gd name="T33" fmla="*/ 1 h 126"/>
                <a:gd name="T34" fmla="*/ 65 w 80"/>
                <a:gd name="T35" fmla="*/ 0 h 126"/>
                <a:gd name="T36" fmla="*/ 70 w 80"/>
                <a:gd name="T37" fmla="*/ 0 h 126"/>
                <a:gd name="T38" fmla="*/ 75 w 80"/>
                <a:gd name="T39" fmla="*/ 1 h 126"/>
                <a:gd name="T40" fmla="*/ 80 w 80"/>
                <a:gd name="T41" fmla="*/ 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126">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02" name="Freeform 255"/>
            <p:cNvSpPr>
              <a:spLocks/>
            </p:cNvSpPr>
            <p:nvPr>
              <p:custDataLst>
                <p:tags r:id="rId182"/>
              </p:custDataLst>
            </p:nvPr>
          </p:nvSpPr>
          <p:spPr bwMode="auto">
            <a:xfrm>
              <a:off x="5056387" y="4432351"/>
              <a:ext cx="55562" cy="60325"/>
            </a:xfrm>
            <a:custGeom>
              <a:avLst/>
              <a:gdLst>
                <a:gd name="T0" fmla="*/ 113 w 124"/>
                <a:gd name="T1" fmla="*/ 0 h 117"/>
                <a:gd name="T2" fmla="*/ 116 w 124"/>
                <a:gd name="T3" fmla="*/ 15 h 117"/>
                <a:gd name="T4" fmla="*/ 122 w 124"/>
                <a:gd name="T5" fmla="*/ 35 h 117"/>
                <a:gd name="T6" fmla="*/ 124 w 124"/>
                <a:gd name="T7" fmla="*/ 45 h 117"/>
                <a:gd name="T8" fmla="*/ 124 w 124"/>
                <a:gd name="T9" fmla="*/ 54 h 117"/>
                <a:gd name="T10" fmla="*/ 124 w 124"/>
                <a:gd name="T11" fmla="*/ 59 h 117"/>
                <a:gd name="T12" fmla="*/ 123 w 124"/>
                <a:gd name="T13" fmla="*/ 64 h 117"/>
                <a:gd name="T14" fmla="*/ 122 w 124"/>
                <a:gd name="T15" fmla="*/ 69 h 117"/>
                <a:gd name="T16" fmla="*/ 119 w 124"/>
                <a:gd name="T17" fmla="*/ 73 h 117"/>
                <a:gd name="T18" fmla="*/ 114 w 124"/>
                <a:gd name="T19" fmla="*/ 72 h 117"/>
                <a:gd name="T20" fmla="*/ 108 w 124"/>
                <a:gd name="T21" fmla="*/ 71 h 117"/>
                <a:gd name="T22" fmla="*/ 103 w 124"/>
                <a:gd name="T23" fmla="*/ 72 h 117"/>
                <a:gd name="T24" fmla="*/ 96 w 124"/>
                <a:gd name="T25" fmla="*/ 73 h 117"/>
                <a:gd name="T26" fmla="*/ 83 w 124"/>
                <a:gd name="T27" fmla="*/ 78 h 117"/>
                <a:gd name="T28" fmla="*/ 71 w 124"/>
                <a:gd name="T29" fmla="*/ 85 h 117"/>
                <a:gd name="T30" fmla="*/ 46 w 124"/>
                <a:gd name="T31" fmla="*/ 103 h 117"/>
                <a:gd name="T32" fmla="*/ 26 w 124"/>
                <a:gd name="T33" fmla="*/ 117 h 117"/>
                <a:gd name="T34" fmla="*/ 23 w 124"/>
                <a:gd name="T35" fmla="*/ 112 h 117"/>
                <a:gd name="T36" fmla="*/ 13 w 124"/>
                <a:gd name="T37" fmla="*/ 101 h 117"/>
                <a:gd name="T38" fmla="*/ 4 w 124"/>
                <a:gd name="T39" fmla="*/ 89 h 117"/>
                <a:gd name="T40" fmla="*/ 0 w 124"/>
                <a:gd name="T41" fmla="*/ 79 h 117"/>
                <a:gd name="T42" fmla="*/ 1 w 124"/>
                <a:gd name="T43" fmla="*/ 76 h 117"/>
                <a:gd name="T44" fmla="*/ 2 w 124"/>
                <a:gd name="T45" fmla="*/ 72 h 117"/>
                <a:gd name="T46" fmla="*/ 5 w 124"/>
                <a:gd name="T47" fmla="*/ 67 h 117"/>
                <a:gd name="T48" fmla="*/ 9 w 124"/>
                <a:gd name="T49" fmla="*/ 62 h 117"/>
                <a:gd name="T50" fmla="*/ 17 w 124"/>
                <a:gd name="T51" fmla="*/ 52 h 117"/>
                <a:gd name="T52" fmla="*/ 27 w 124"/>
                <a:gd name="T53" fmla="*/ 42 h 117"/>
                <a:gd name="T54" fmla="*/ 48 w 124"/>
                <a:gd name="T55" fmla="*/ 22 h 117"/>
                <a:gd name="T56" fmla="*/ 60 w 124"/>
                <a:gd name="T57" fmla="*/ 12 h 117"/>
                <a:gd name="T58" fmla="*/ 73 w 124"/>
                <a:gd name="T59" fmla="*/ 12 h 117"/>
                <a:gd name="T60" fmla="*/ 86 w 124"/>
                <a:gd name="T61" fmla="*/ 12 h 117"/>
                <a:gd name="T62" fmla="*/ 100 w 124"/>
                <a:gd name="T63" fmla="*/ 6 h 117"/>
                <a:gd name="T64" fmla="*/ 113 w 124"/>
                <a:gd name="T6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4" h="117">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03" name="Freeform 256"/>
            <p:cNvSpPr>
              <a:spLocks/>
            </p:cNvSpPr>
            <p:nvPr>
              <p:custDataLst>
                <p:tags r:id="rId183"/>
              </p:custDataLst>
            </p:nvPr>
          </p:nvSpPr>
          <p:spPr bwMode="auto">
            <a:xfrm>
              <a:off x="5365949" y="3132193"/>
              <a:ext cx="503238" cy="473075"/>
            </a:xfrm>
            <a:custGeom>
              <a:avLst/>
              <a:gdLst>
                <a:gd name="T0" fmla="*/ 928 w 1156"/>
                <a:gd name="T1" fmla="*/ 191 h 900"/>
                <a:gd name="T2" fmla="*/ 859 w 1156"/>
                <a:gd name="T3" fmla="*/ 162 h 900"/>
                <a:gd name="T4" fmla="*/ 773 w 1156"/>
                <a:gd name="T5" fmla="*/ 111 h 900"/>
                <a:gd name="T6" fmla="*/ 617 w 1156"/>
                <a:gd name="T7" fmla="*/ 104 h 900"/>
                <a:gd name="T8" fmla="*/ 551 w 1156"/>
                <a:gd name="T9" fmla="*/ 154 h 900"/>
                <a:gd name="T10" fmla="*/ 504 w 1156"/>
                <a:gd name="T11" fmla="*/ 179 h 900"/>
                <a:gd name="T12" fmla="*/ 426 w 1156"/>
                <a:gd name="T13" fmla="*/ 197 h 900"/>
                <a:gd name="T14" fmla="*/ 383 w 1156"/>
                <a:gd name="T15" fmla="*/ 199 h 900"/>
                <a:gd name="T16" fmla="*/ 355 w 1156"/>
                <a:gd name="T17" fmla="*/ 173 h 900"/>
                <a:gd name="T18" fmla="*/ 260 w 1156"/>
                <a:gd name="T19" fmla="*/ 136 h 900"/>
                <a:gd name="T20" fmla="*/ 228 w 1156"/>
                <a:gd name="T21" fmla="*/ 86 h 900"/>
                <a:gd name="T22" fmla="*/ 220 w 1156"/>
                <a:gd name="T23" fmla="*/ 23 h 900"/>
                <a:gd name="T24" fmla="*/ 188 w 1156"/>
                <a:gd name="T25" fmla="*/ 1 h 900"/>
                <a:gd name="T26" fmla="*/ 155 w 1156"/>
                <a:gd name="T27" fmla="*/ 21 h 900"/>
                <a:gd name="T28" fmla="*/ 136 w 1156"/>
                <a:gd name="T29" fmla="*/ 67 h 900"/>
                <a:gd name="T30" fmla="*/ 79 w 1156"/>
                <a:gd name="T31" fmla="*/ 54 h 900"/>
                <a:gd name="T32" fmla="*/ 4 w 1156"/>
                <a:gd name="T33" fmla="*/ 16 h 900"/>
                <a:gd name="T34" fmla="*/ 5 w 1156"/>
                <a:gd name="T35" fmla="*/ 72 h 900"/>
                <a:gd name="T36" fmla="*/ 45 w 1156"/>
                <a:gd name="T37" fmla="*/ 146 h 900"/>
                <a:gd name="T38" fmla="*/ 73 w 1156"/>
                <a:gd name="T39" fmla="*/ 205 h 900"/>
                <a:gd name="T40" fmla="*/ 135 w 1156"/>
                <a:gd name="T41" fmla="*/ 284 h 900"/>
                <a:gd name="T42" fmla="*/ 122 w 1156"/>
                <a:gd name="T43" fmla="*/ 316 h 900"/>
                <a:gd name="T44" fmla="*/ 133 w 1156"/>
                <a:gd name="T45" fmla="*/ 370 h 900"/>
                <a:gd name="T46" fmla="*/ 188 w 1156"/>
                <a:gd name="T47" fmla="*/ 428 h 900"/>
                <a:gd name="T48" fmla="*/ 259 w 1156"/>
                <a:gd name="T49" fmla="*/ 456 h 900"/>
                <a:gd name="T50" fmla="*/ 259 w 1156"/>
                <a:gd name="T51" fmla="*/ 524 h 900"/>
                <a:gd name="T52" fmla="*/ 335 w 1156"/>
                <a:gd name="T53" fmla="*/ 581 h 900"/>
                <a:gd name="T54" fmla="*/ 423 w 1156"/>
                <a:gd name="T55" fmla="*/ 664 h 900"/>
                <a:gd name="T56" fmla="*/ 471 w 1156"/>
                <a:gd name="T57" fmla="*/ 720 h 900"/>
                <a:gd name="T58" fmla="*/ 504 w 1156"/>
                <a:gd name="T59" fmla="*/ 733 h 900"/>
                <a:gd name="T60" fmla="*/ 542 w 1156"/>
                <a:gd name="T61" fmla="*/ 755 h 900"/>
                <a:gd name="T62" fmla="*/ 598 w 1156"/>
                <a:gd name="T63" fmla="*/ 787 h 900"/>
                <a:gd name="T64" fmla="*/ 685 w 1156"/>
                <a:gd name="T65" fmla="*/ 795 h 900"/>
                <a:gd name="T66" fmla="*/ 732 w 1156"/>
                <a:gd name="T67" fmla="*/ 780 h 900"/>
                <a:gd name="T68" fmla="*/ 779 w 1156"/>
                <a:gd name="T69" fmla="*/ 764 h 900"/>
                <a:gd name="T70" fmla="*/ 801 w 1156"/>
                <a:gd name="T71" fmla="*/ 796 h 900"/>
                <a:gd name="T72" fmla="*/ 813 w 1156"/>
                <a:gd name="T73" fmla="*/ 857 h 900"/>
                <a:gd name="T74" fmla="*/ 874 w 1156"/>
                <a:gd name="T75" fmla="*/ 874 h 900"/>
                <a:gd name="T76" fmla="*/ 1011 w 1156"/>
                <a:gd name="T77" fmla="*/ 892 h 900"/>
                <a:gd name="T78" fmla="*/ 1091 w 1156"/>
                <a:gd name="T79" fmla="*/ 879 h 900"/>
                <a:gd name="T80" fmla="*/ 1099 w 1156"/>
                <a:gd name="T81" fmla="*/ 831 h 900"/>
                <a:gd name="T82" fmla="*/ 1156 w 1156"/>
                <a:gd name="T83" fmla="*/ 770 h 900"/>
                <a:gd name="T84" fmla="*/ 1132 w 1156"/>
                <a:gd name="T85" fmla="*/ 750 h 900"/>
                <a:gd name="T86" fmla="*/ 1096 w 1156"/>
                <a:gd name="T87" fmla="*/ 708 h 900"/>
                <a:gd name="T88" fmla="*/ 1031 w 1156"/>
                <a:gd name="T89" fmla="*/ 643 h 900"/>
                <a:gd name="T90" fmla="*/ 1018 w 1156"/>
                <a:gd name="T91" fmla="*/ 603 h 900"/>
                <a:gd name="T92" fmla="*/ 1044 w 1156"/>
                <a:gd name="T93" fmla="*/ 559 h 900"/>
                <a:gd name="T94" fmla="*/ 1048 w 1156"/>
                <a:gd name="T95" fmla="*/ 526 h 900"/>
                <a:gd name="T96" fmla="*/ 1030 w 1156"/>
                <a:gd name="T97" fmla="*/ 512 h 900"/>
                <a:gd name="T98" fmla="*/ 983 w 1156"/>
                <a:gd name="T99" fmla="*/ 507 h 900"/>
                <a:gd name="T100" fmla="*/ 954 w 1156"/>
                <a:gd name="T101" fmla="*/ 453 h 900"/>
                <a:gd name="T102" fmla="*/ 937 w 1156"/>
                <a:gd name="T103" fmla="*/ 373 h 900"/>
                <a:gd name="T104" fmla="*/ 924 w 1156"/>
                <a:gd name="T105" fmla="*/ 357 h 900"/>
                <a:gd name="T106" fmla="*/ 940 w 1156"/>
                <a:gd name="T107" fmla="*/ 334 h 900"/>
                <a:gd name="T108" fmla="*/ 960 w 1156"/>
                <a:gd name="T109" fmla="*/ 293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56" h="90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04" name="Freeform 257"/>
            <p:cNvSpPr>
              <a:spLocks/>
            </p:cNvSpPr>
            <p:nvPr>
              <p:custDataLst>
                <p:tags r:id="rId184"/>
              </p:custDataLst>
            </p:nvPr>
          </p:nvSpPr>
          <p:spPr bwMode="auto">
            <a:xfrm>
              <a:off x="5389762" y="3789408"/>
              <a:ext cx="247650" cy="228600"/>
            </a:xfrm>
            <a:custGeom>
              <a:avLst/>
              <a:gdLst>
                <a:gd name="T0" fmla="*/ 26 w 571"/>
                <a:gd name="T1" fmla="*/ 190 h 443"/>
                <a:gd name="T2" fmla="*/ 37 w 571"/>
                <a:gd name="T3" fmla="*/ 177 h 443"/>
                <a:gd name="T4" fmla="*/ 41 w 571"/>
                <a:gd name="T5" fmla="*/ 164 h 443"/>
                <a:gd name="T6" fmla="*/ 39 w 571"/>
                <a:gd name="T7" fmla="*/ 129 h 443"/>
                <a:gd name="T8" fmla="*/ 44 w 571"/>
                <a:gd name="T9" fmla="*/ 120 h 443"/>
                <a:gd name="T10" fmla="*/ 55 w 571"/>
                <a:gd name="T11" fmla="*/ 112 h 443"/>
                <a:gd name="T12" fmla="*/ 68 w 571"/>
                <a:gd name="T13" fmla="*/ 107 h 443"/>
                <a:gd name="T14" fmla="*/ 80 w 571"/>
                <a:gd name="T15" fmla="*/ 104 h 443"/>
                <a:gd name="T16" fmla="*/ 103 w 571"/>
                <a:gd name="T17" fmla="*/ 106 h 443"/>
                <a:gd name="T18" fmla="*/ 124 w 571"/>
                <a:gd name="T19" fmla="*/ 109 h 443"/>
                <a:gd name="T20" fmla="*/ 158 w 571"/>
                <a:gd name="T21" fmla="*/ 120 h 443"/>
                <a:gd name="T22" fmla="*/ 184 w 571"/>
                <a:gd name="T23" fmla="*/ 135 h 443"/>
                <a:gd name="T24" fmla="*/ 206 w 571"/>
                <a:gd name="T25" fmla="*/ 154 h 443"/>
                <a:gd name="T26" fmla="*/ 254 w 571"/>
                <a:gd name="T27" fmla="*/ 92 h 443"/>
                <a:gd name="T28" fmla="*/ 285 w 571"/>
                <a:gd name="T29" fmla="*/ 49 h 443"/>
                <a:gd name="T30" fmla="*/ 538 w 571"/>
                <a:gd name="T31" fmla="*/ 43 h 443"/>
                <a:gd name="T32" fmla="*/ 557 w 571"/>
                <a:gd name="T33" fmla="*/ 78 h 443"/>
                <a:gd name="T34" fmla="*/ 562 w 571"/>
                <a:gd name="T35" fmla="*/ 98 h 443"/>
                <a:gd name="T36" fmla="*/ 564 w 571"/>
                <a:gd name="T37" fmla="*/ 123 h 443"/>
                <a:gd name="T38" fmla="*/ 568 w 571"/>
                <a:gd name="T39" fmla="*/ 151 h 443"/>
                <a:gd name="T40" fmla="*/ 571 w 571"/>
                <a:gd name="T41" fmla="*/ 178 h 443"/>
                <a:gd name="T42" fmla="*/ 564 w 571"/>
                <a:gd name="T43" fmla="*/ 180 h 443"/>
                <a:gd name="T44" fmla="*/ 562 w 571"/>
                <a:gd name="T45" fmla="*/ 179 h 443"/>
                <a:gd name="T46" fmla="*/ 558 w 571"/>
                <a:gd name="T47" fmla="*/ 184 h 443"/>
                <a:gd name="T48" fmla="*/ 548 w 571"/>
                <a:gd name="T49" fmla="*/ 207 h 443"/>
                <a:gd name="T50" fmla="*/ 534 w 571"/>
                <a:gd name="T51" fmla="*/ 225 h 443"/>
                <a:gd name="T52" fmla="*/ 515 w 571"/>
                <a:gd name="T53" fmla="*/ 239 h 443"/>
                <a:gd name="T54" fmla="*/ 494 w 571"/>
                <a:gd name="T55" fmla="*/ 249 h 443"/>
                <a:gd name="T56" fmla="*/ 405 w 571"/>
                <a:gd name="T57" fmla="*/ 283 h 443"/>
                <a:gd name="T58" fmla="*/ 347 w 571"/>
                <a:gd name="T59" fmla="*/ 307 h 443"/>
                <a:gd name="T60" fmla="*/ 295 w 571"/>
                <a:gd name="T61" fmla="*/ 328 h 443"/>
                <a:gd name="T62" fmla="*/ 245 w 571"/>
                <a:gd name="T63" fmla="*/ 345 h 443"/>
                <a:gd name="T64" fmla="*/ 186 w 571"/>
                <a:gd name="T65" fmla="*/ 363 h 443"/>
                <a:gd name="T66" fmla="*/ 167 w 571"/>
                <a:gd name="T67" fmla="*/ 371 h 443"/>
                <a:gd name="T68" fmla="*/ 149 w 571"/>
                <a:gd name="T69" fmla="*/ 381 h 443"/>
                <a:gd name="T70" fmla="*/ 119 w 571"/>
                <a:gd name="T71" fmla="*/ 403 h 443"/>
                <a:gd name="T72" fmla="*/ 92 w 571"/>
                <a:gd name="T73" fmla="*/ 426 h 443"/>
                <a:gd name="T74" fmla="*/ 67 w 571"/>
                <a:gd name="T75" fmla="*/ 443 h 443"/>
                <a:gd name="T76" fmla="*/ 50 w 571"/>
                <a:gd name="T77" fmla="*/ 378 h 443"/>
                <a:gd name="T78" fmla="*/ 33 w 571"/>
                <a:gd name="T79" fmla="*/ 313 h 443"/>
                <a:gd name="T80" fmla="*/ 16 w 571"/>
                <a:gd name="T81" fmla="*/ 251 h 443"/>
                <a:gd name="T82" fmla="*/ 0 w 571"/>
                <a:gd name="T83" fmla="*/ 19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1" h="443">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05" name="Freeform 258"/>
            <p:cNvSpPr>
              <a:spLocks/>
            </p:cNvSpPr>
            <p:nvPr>
              <p:custDataLst>
                <p:tags r:id="rId185"/>
              </p:custDataLst>
            </p:nvPr>
          </p:nvSpPr>
          <p:spPr bwMode="auto">
            <a:xfrm>
              <a:off x="5585024" y="3563983"/>
              <a:ext cx="120650" cy="120650"/>
            </a:xfrm>
            <a:custGeom>
              <a:avLst/>
              <a:gdLst>
                <a:gd name="T0" fmla="*/ 0 w 286"/>
                <a:gd name="T1" fmla="*/ 111 h 228"/>
                <a:gd name="T2" fmla="*/ 4 w 286"/>
                <a:gd name="T3" fmla="*/ 109 h 228"/>
                <a:gd name="T4" fmla="*/ 7 w 286"/>
                <a:gd name="T5" fmla="*/ 109 h 228"/>
                <a:gd name="T6" fmla="*/ 10 w 286"/>
                <a:gd name="T7" fmla="*/ 110 h 228"/>
                <a:gd name="T8" fmla="*/ 11 w 286"/>
                <a:gd name="T9" fmla="*/ 111 h 228"/>
                <a:gd name="T10" fmla="*/ 12 w 286"/>
                <a:gd name="T11" fmla="*/ 117 h 228"/>
                <a:gd name="T12" fmla="*/ 13 w 286"/>
                <a:gd name="T13" fmla="*/ 123 h 228"/>
                <a:gd name="T14" fmla="*/ 14 w 286"/>
                <a:gd name="T15" fmla="*/ 128 h 228"/>
                <a:gd name="T16" fmla="*/ 16 w 286"/>
                <a:gd name="T17" fmla="*/ 131 h 228"/>
                <a:gd name="T18" fmla="*/ 19 w 286"/>
                <a:gd name="T19" fmla="*/ 134 h 228"/>
                <a:gd name="T20" fmla="*/ 24 w 286"/>
                <a:gd name="T21" fmla="*/ 136 h 228"/>
                <a:gd name="T22" fmla="*/ 29 w 286"/>
                <a:gd name="T23" fmla="*/ 137 h 228"/>
                <a:gd name="T24" fmla="*/ 37 w 286"/>
                <a:gd name="T25" fmla="*/ 138 h 228"/>
                <a:gd name="T26" fmla="*/ 48 w 286"/>
                <a:gd name="T27" fmla="*/ 138 h 228"/>
                <a:gd name="T28" fmla="*/ 60 w 286"/>
                <a:gd name="T29" fmla="*/ 136 h 228"/>
                <a:gd name="T30" fmla="*/ 98 w 286"/>
                <a:gd name="T31" fmla="*/ 130 h 228"/>
                <a:gd name="T32" fmla="*/ 129 w 286"/>
                <a:gd name="T33" fmla="*/ 122 h 228"/>
                <a:gd name="T34" fmla="*/ 143 w 286"/>
                <a:gd name="T35" fmla="*/ 118 h 228"/>
                <a:gd name="T36" fmla="*/ 156 w 286"/>
                <a:gd name="T37" fmla="*/ 114 h 228"/>
                <a:gd name="T38" fmla="*/ 167 w 286"/>
                <a:gd name="T39" fmla="*/ 109 h 228"/>
                <a:gd name="T40" fmla="*/ 178 w 286"/>
                <a:gd name="T41" fmla="*/ 103 h 228"/>
                <a:gd name="T42" fmla="*/ 188 w 286"/>
                <a:gd name="T43" fmla="*/ 96 h 228"/>
                <a:gd name="T44" fmla="*/ 198 w 286"/>
                <a:gd name="T45" fmla="*/ 87 h 228"/>
                <a:gd name="T46" fmla="*/ 208 w 286"/>
                <a:gd name="T47" fmla="*/ 78 h 228"/>
                <a:gd name="T48" fmla="*/ 219 w 286"/>
                <a:gd name="T49" fmla="*/ 65 h 228"/>
                <a:gd name="T50" fmla="*/ 229 w 286"/>
                <a:gd name="T51" fmla="*/ 52 h 228"/>
                <a:gd name="T52" fmla="*/ 241 w 286"/>
                <a:gd name="T53" fmla="*/ 37 h 228"/>
                <a:gd name="T54" fmla="*/ 253 w 286"/>
                <a:gd name="T55" fmla="*/ 20 h 228"/>
                <a:gd name="T56" fmla="*/ 266 w 286"/>
                <a:gd name="T57" fmla="*/ 0 h 228"/>
                <a:gd name="T58" fmla="*/ 270 w 286"/>
                <a:gd name="T59" fmla="*/ 7 h 228"/>
                <a:gd name="T60" fmla="*/ 274 w 286"/>
                <a:gd name="T61" fmla="*/ 13 h 228"/>
                <a:gd name="T62" fmla="*/ 276 w 286"/>
                <a:gd name="T63" fmla="*/ 20 h 228"/>
                <a:gd name="T64" fmla="*/ 279 w 286"/>
                <a:gd name="T65" fmla="*/ 27 h 228"/>
                <a:gd name="T66" fmla="*/ 282 w 286"/>
                <a:gd name="T67" fmla="*/ 42 h 228"/>
                <a:gd name="T68" fmla="*/ 286 w 286"/>
                <a:gd name="T69" fmla="*/ 62 h 228"/>
                <a:gd name="T70" fmla="*/ 246 w 286"/>
                <a:gd name="T71" fmla="*/ 198 h 228"/>
                <a:gd name="T72" fmla="*/ 226 w 286"/>
                <a:gd name="T73" fmla="*/ 228 h 228"/>
                <a:gd name="T74" fmla="*/ 53 w 286"/>
                <a:gd name="T75" fmla="*/ 210 h 228"/>
                <a:gd name="T76" fmla="*/ 0 w 286"/>
                <a:gd name="T77" fmla="*/ 11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6" h="228">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206" name="Freeform 259"/>
            <p:cNvSpPr>
              <a:spLocks/>
            </p:cNvSpPr>
            <p:nvPr>
              <p:custDataLst>
                <p:tags r:id="rId186"/>
              </p:custDataLst>
            </p:nvPr>
          </p:nvSpPr>
          <p:spPr bwMode="auto">
            <a:xfrm>
              <a:off x="5272287" y="3216330"/>
              <a:ext cx="222250" cy="263525"/>
            </a:xfrm>
            <a:custGeom>
              <a:avLst/>
              <a:gdLst>
                <a:gd name="T0" fmla="*/ 478 w 524"/>
                <a:gd name="T1" fmla="*/ 370 h 505"/>
                <a:gd name="T2" fmla="*/ 484 w 524"/>
                <a:gd name="T3" fmla="*/ 346 h 505"/>
                <a:gd name="T4" fmla="*/ 483 w 524"/>
                <a:gd name="T5" fmla="*/ 329 h 505"/>
                <a:gd name="T6" fmla="*/ 478 w 524"/>
                <a:gd name="T7" fmla="*/ 302 h 505"/>
                <a:gd name="T8" fmla="*/ 455 w 524"/>
                <a:gd name="T9" fmla="*/ 299 h 505"/>
                <a:gd name="T10" fmla="*/ 431 w 524"/>
                <a:gd name="T11" fmla="*/ 288 h 505"/>
                <a:gd name="T12" fmla="*/ 407 w 524"/>
                <a:gd name="T13" fmla="*/ 274 h 505"/>
                <a:gd name="T14" fmla="*/ 386 w 524"/>
                <a:gd name="T15" fmla="*/ 256 h 505"/>
                <a:gd name="T16" fmla="*/ 366 w 524"/>
                <a:gd name="T17" fmla="*/ 237 h 505"/>
                <a:gd name="T18" fmla="*/ 352 w 524"/>
                <a:gd name="T19" fmla="*/ 216 h 505"/>
                <a:gd name="T20" fmla="*/ 342 w 524"/>
                <a:gd name="T21" fmla="*/ 196 h 505"/>
                <a:gd name="T22" fmla="*/ 339 w 524"/>
                <a:gd name="T23" fmla="*/ 178 h 505"/>
                <a:gd name="T24" fmla="*/ 341 w 524"/>
                <a:gd name="T25" fmla="*/ 162 h 505"/>
                <a:gd name="T26" fmla="*/ 349 w 524"/>
                <a:gd name="T27" fmla="*/ 150 h 505"/>
                <a:gd name="T28" fmla="*/ 365 w 524"/>
                <a:gd name="T29" fmla="*/ 136 h 505"/>
                <a:gd name="T30" fmla="*/ 354 w 524"/>
                <a:gd name="T31" fmla="*/ 130 h 505"/>
                <a:gd name="T32" fmla="*/ 341 w 524"/>
                <a:gd name="T33" fmla="*/ 119 h 505"/>
                <a:gd name="T34" fmla="*/ 315 w 524"/>
                <a:gd name="T35" fmla="*/ 87 h 505"/>
                <a:gd name="T36" fmla="*/ 292 w 524"/>
                <a:gd name="T37" fmla="*/ 51 h 505"/>
                <a:gd name="T38" fmla="*/ 279 w 524"/>
                <a:gd name="T39" fmla="*/ 25 h 505"/>
                <a:gd name="T40" fmla="*/ 260 w 524"/>
                <a:gd name="T41" fmla="*/ 24 h 505"/>
                <a:gd name="T42" fmla="*/ 239 w 524"/>
                <a:gd name="T43" fmla="*/ 19 h 505"/>
                <a:gd name="T44" fmla="*/ 219 w 524"/>
                <a:gd name="T45" fmla="*/ 11 h 505"/>
                <a:gd name="T46" fmla="*/ 197 w 524"/>
                <a:gd name="T47" fmla="*/ 6 h 505"/>
                <a:gd name="T48" fmla="*/ 170 w 524"/>
                <a:gd name="T49" fmla="*/ 3 h 505"/>
                <a:gd name="T50" fmla="*/ 149 w 524"/>
                <a:gd name="T51" fmla="*/ 8 h 505"/>
                <a:gd name="T52" fmla="*/ 114 w 524"/>
                <a:gd name="T53" fmla="*/ 41 h 505"/>
                <a:gd name="T54" fmla="*/ 98 w 524"/>
                <a:gd name="T55" fmla="*/ 57 h 505"/>
                <a:gd name="T56" fmla="*/ 93 w 524"/>
                <a:gd name="T57" fmla="*/ 64 h 505"/>
                <a:gd name="T58" fmla="*/ 94 w 524"/>
                <a:gd name="T59" fmla="*/ 94 h 505"/>
                <a:gd name="T60" fmla="*/ 95 w 524"/>
                <a:gd name="T61" fmla="*/ 140 h 505"/>
                <a:gd name="T62" fmla="*/ 94 w 524"/>
                <a:gd name="T63" fmla="*/ 164 h 505"/>
                <a:gd name="T64" fmla="*/ 86 w 524"/>
                <a:gd name="T65" fmla="*/ 180 h 505"/>
                <a:gd name="T66" fmla="*/ 67 w 524"/>
                <a:gd name="T67" fmla="*/ 197 h 505"/>
                <a:gd name="T68" fmla="*/ 40 w 524"/>
                <a:gd name="T69" fmla="*/ 214 h 505"/>
                <a:gd name="T70" fmla="*/ 13 w 524"/>
                <a:gd name="T71" fmla="*/ 228 h 505"/>
                <a:gd name="T72" fmla="*/ 2 w 524"/>
                <a:gd name="T73" fmla="*/ 246 h 505"/>
                <a:gd name="T74" fmla="*/ 2 w 524"/>
                <a:gd name="T75" fmla="*/ 264 h 505"/>
                <a:gd name="T76" fmla="*/ 0 w 524"/>
                <a:gd name="T77" fmla="*/ 278 h 505"/>
                <a:gd name="T78" fmla="*/ 0 w 524"/>
                <a:gd name="T79" fmla="*/ 289 h 505"/>
                <a:gd name="T80" fmla="*/ 7 w 524"/>
                <a:gd name="T81" fmla="*/ 301 h 505"/>
                <a:gd name="T82" fmla="*/ 26 w 524"/>
                <a:gd name="T83" fmla="*/ 314 h 505"/>
                <a:gd name="T84" fmla="*/ 62 w 524"/>
                <a:gd name="T85" fmla="*/ 331 h 505"/>
                <a:gd name="T86" fmla="*/ 120 w 524"/>
                <a:gd name="T87" fmla="*/ 355 h 505"/>
                <a:gd name="T88" fmla="*/ 180 w 524"/>
                <a:gd name="T89" fmla="*/ 374 h 505"/>
                <a:gd name="T90" fmla="*/ 214 w 524"/>
                <a:gd name="T91" fmla="*/ 385 h 505"/>
                <a:gd name="T92" fmla="*/ 237 w 524"/>
                <a:gd name="T93" fmla="*/ 400 h 505"/>
                <a:gd name="T94" fmla="*/ 252 w 524"/>
                <a:gd name="T95" fmla="*/ 418 h 505"/>
                <a:gd name="T96" fmla="*/ 262 w 524"/>
                <a:gd name="T97" fmla="*/ 435 h 505"/>
                <a:gd name="T98" fmla="*/ 266 w 524"/>
                <a:gd name="T99" fmla="*/ 451 h 505"/>
                <a:gd name="T100" fmla="*/ 270 w 524"/>
                <a:gd name="T101" fmla="*/ 469 h 505"/>
                <a:gd name="T102" fmla="*/ 277 w 524"/>
                <a:gd name="T103" fmla="*/ 481 h 505"/>
                <a:gd name="T104" fmla="*/ 287 w 524"/>
                <a:gd name="T105" fmla="*/ 489 h 505"/>
                <a:gd name="T106" fmla="*/ 307 w 524"/>
                <a:gd name="T107" fmla="*/ 497 h 505"/>
                <a:gd name="T108" fmla="*/ 328 w 524"/>
                <a:gd name="T109" fmla="*/ 503 h 505"/>
                <a:gd name="T110" fmla="*/ 335 w 524"/>
                <a:gd name="T111" fmla="*/ 500 h 505"/>
                <a:gd name="T112" fmla="*/ 346 w 524"/>
                <a:gd name="T113" fmla="*/ 499 h 505"/>
                <a:gd name="T114" fmla="*/ 366 w 524"/>
                <a:gd name="T115" fmla="*/ 503 h 505"/>
                <a:gd name="T116" fmla="*/ 383 w 524"/>
                <a:gd name="T117" fmla="*/ 505 h 505"/>
                <a:gd name="T118" fmla="*/ 437 w 524"/>
                <a:gd name="T119" fmla="*/ 505 h 505"/>
                <a:gd name="T120" fmla="*/ 465 w 524"/>
                <a:gd name="T121" fmla="*/ 449 h 505"/>
                <a:gd name="T122" fmla="*/ 492 w 524"/>
                <a:gd name="T123" fmla="*/ 437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4" h="505">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07" name="Freeform 260"/>
            <p:cNvSpPr>
              <a:spLocks/>
            </p:cNvSpPr>
            <p:nvPr>
              <p:custDataLst>
                <p:tags r:id="rId187"/>
              </p:custDataLst>
            </p:nvPr>
          </p:nvSpPr>
          <p:spPr bwMode="auto">
            <a:xfrm>
              <a:off x="5772349" y="3176633"/>
              <a:ext cx="331788" cy="290512"/>
            </a:xfrm>
            <a:custGeom>
              <a:avLst/>
              <a:gdLst>
                <a:gd name="T0" fmla="*/ 62 w 764"/>
                <a:gd name="T1" fmla="*/ 196 h 555"/>
                <a:gd name="T2" fmla="*/ 93 w 764"/>
                <a:gd name="T3" fmla="*/ 190 h 555"/>
                <a:gd name="T4" fmla="*/ 128 w 764"/>
                <a:gd name="T5" fmla="*/ 182 h 555"/>
                <a:gd name="T6" fmla="*/ 175 w 764"/>
                <a:gd name="T7" fmla="*/ 151 h 555"/>
                <a:gd name="T8" fmla="*/ 194 w 764"/>
                <a:gd name="T9" fmla="*/ 126 h 555"/>
                <a:gd name="T10" fmla="*/ 199 w 764"/>
                <a:gd name="T11" fmla="*/ 88 h 555"/>
                <a:gd name="T12" fmla="*/ 208 w 764"/>
                <a:gd name="T13" fmla="*/ 69 h 555"/>
                <a:gd name="T14" fmla="*/ 240 w 764"/>
                <a:gd name="T15" fmla="*/ 60 h 555"/>
                <a:gd name="T16" fmla="*/ 294 w 764"/>
                <a:gd name="T17" fmla="*/ 62 h 555"/>
                <a:gd name="T18" fmla="*/ 329 w 764"/>
                <a:gd name="T19" fmla="*/ 71 h 555"/>
                <a:gd name="T20" fmla="*/ 362 w 764"/>
                <a:gd name="T21" fmla="*/ 90 h 555"/>
                <a:gd name="T22" fmla="*/ 386 w 764"/>
                <a:gd name="T23" fmla="*/ 93 h 555"/>
                <a:gd name="T24" fmla="*/ 419 w 764"/>
                <a:gd name="T25" fmla="*/ 84 h 555"/>
                <a:gd name="T26" fmla="*/ 460 w 764"/>
                <a:gd name="T27" fmla="*/ 61 h 555"/>
                <a:gd name="T28" fmla="*/ 479 w 764"/>
                <a:gd name="T29" fmla="*/ 33 h 555"/>
                <a:gd name="T30" fmla="*/ 508 w 764"/>
                <a:gd name="T31" fmla="*/ 4 h 555"/>
                <a:gd name="T32" fmla="*/ 530 w 764"/>
                <a:gd name="T33" fmla="*/ 19 h 555"/>
                <a:gd name="T34" fmla="*/ 550 w 764"/>
                <a:gd name="T35" fmla="*/ 45 h 555"/>
                <a:gd name="T36" fmla="*/ 561 w 764"/>
                <a:gd name="T37" fmla="*/ 87 h 555"/>
                <a:gd name="T38" fmla="*/ 570 w 764"/>
                <a:gd name="T39" fmla="*/ 101 h 555"/>
                <a:gd name="T40" fmla="*/ 589 w 764"/>
                <a:gd name="T41" fmla="*/ 104 h 555"/>
                <a:gd name="T42" fmla="*/ 622 w 764"/>
                <a:gd name="T43" fmla="*/ 73 h 555"/>
                <a:gd name="T44" fmla="*/ 743 w 764"/>
                <a:gd name="T45" fmla="*/ 66 h 555"/>
                <a:gd name="T46" fmla="*/ 759 w 764"/>
                <a:gd name="T47" fmla="*/ 87 h 555"/>
                <a:gd name="T48" fmla="*/ 679 w 764"/>
                <a:gd name="T49" fmla="*/ 100 h 555"/>
                <a:gd name="T50" fmla="*/ 605 w 764"/>
                <a:gd name="T51" fmla="*/ 112 h 555"/>
                <a:gd name="T52" fmla="*/ 574 w 764"/>
                <a:gd name="T53" fmla="*/ 130 h 555"/>
                <a:gd name="T54" fmla="*/ 571 w 764"/>
                <a:gd name="T55" fmla="*/ 147 h 555"/>
                <a:gd name="T56" fmla="*/ 582 w 764"/>
                <a:gd name="T57" fmla="*/ 164 h 555"/>
                <a:gd name="T58" fmla="*/ 601 w 764"/>
                <a:gd name="T59" fmla="*/ 180 h 555"/>
                <a:gd name="T60" fmla="*/ 604 w 764"/>
                <a:gd name="T61" fmla="*/ 195 h 555"/>
                <a:gd name="T62" fmla="*/ 594 w 764"/>
                <a:gd name="T63" fmla="*/ 213 h 555"/>
                <a:gd name="T64" fmla="*/ 574 w 764"/>
                <a:gd name="T65" fmla="*/ 237 h 555"/>
                <a:gd name="T66" fmla="*/ 565 w 764"/>
                <a:gd name="T67" fmla="*/ 255 h 555"/>
                <a:gd name="T68" fmla="*/ 542 w 764"/>
                <a:gd name="T69" fmla="*/ 269 h 555"/>
                <a:gd name="T70" fmla="*/ 519 w 764"/>
                <a:gd name="T71" fmla="*/ 310 h 555"/>
                <a:gd name="T72" fmla="*/ 508 w 764"/>
                <a:gd name="T73" fmla="*/ 363 h 555"/>
                <a:gd name="T74" fmla="*/ 497 w 764"/>
                <a:gd name="T75" fmla="*/ 425 h 555"/>
                <a:gd name="T76" fmla="*/ 477 w 764"/>
                <a:gd name="T77" fmla="*/ 412 h 555"/>
                <a:gd name="T78" fmla="*/ 460 w 764"/>
                <a:gd name="T79" fmla="*/ 407 h 555"/>
                <a:gd name="T80" fmla="*/ 439 w 764"/>
                <a:gd name="T81" fmla="*/ 418 h 555"/>
                <a:gd name="T82" fmla="*/ 411 w 764"/>
                <a:gd name="T83" fmla="*/ 440 h 555"/>
                <a:gd name="T84" fmla="*/ 393 w 764"/>
                <a:gd name="T85" fmla="*/ 444 h 555"/>
                <a:gd name="T86" fmla="*/ 375 w 764"/>
                <a:gd name="T87" fmla="*/ 463 h 555"/>
                <a:gd name="T88" fmla="*/ 365 w 764"/>
                <a:gd name="T89" fmla="*/ 511 h 555"/>
                <a:gd name="T90" fmla="*/ 350 w 764"/>
                <a:gd name="T91" fmla="*/ 525 h 555"/>
                <a:gd name="T92" fmla="*/ 270 w 764"/>
                <a:gd name="T93" fmla="*/ 546 h 555"/>
                <a:gd name="T94" fmla="*/ 194 w 764"/>
                <a:gd name="T95" fmla="*/ 554 h 555"/>
                <a:gd name="T96" fmla="*/ 113 w 764"/>
                <a:gd name="T97" fmla="*/ 542 h 555"/>
                <a:gd name="T98" fmla="*/ 95 w 764"/>
                <a:gd name="T99" fmla="*/ 518 h 555"/>
                <a:gd name="T100" fmla="*/ 115 w 764"/>
                <a:gd name="T101" fmla="*/ 488 h 555"/>
                <a:gd name="T102" fmla="*/ 125 w 764"/>
                <a:gd name="T103" fmla="*/ 462 h 555"/>
                <a:gd name="T104" fmla="*/ 123 w 764"/>
                <a:gd name="T105" fmla="*/ 442 h 555"/>
                <a:gd name="T106" fmla="*/ 111 w 764"/>
                <a:gd name="T107" fmla="*/ 433 h 555"/>
                <a:gd name="T108" fmla="*/ 69 w 764"/>
                <a:gd name="T109" fmla="*/ 431 h 555"/>
                <a:gd name="T110" fmla="*/ 52 w 764"/>
                <a:gd name="T111" fmla="*/ 421 h 555"/>
                <a:gd name="T112" fmla="*/ 34 w 764"/>
                <a:gd name="T113" fmla="*/ 384 h 555"/>
                <a:gd name="T114" fmla="*/ 19 w 764"/>
                <a:gd name="T115" fmla="*/ 309 h 555"/>
                <a:gd name="T116" fmla="*/ 10 w 764"/>
                <a:gd name="T117" fmla="*/ 291 h 555"/>
                <a:gd name="T118" fmla="*/ 0 w 764"/>
                <a:gd name="T119" fmla="*/ 280 h 555"/>
                <a:gd name="T120" fmla="*/ 2 w 764"/>
                <a:gd name="T121" fmla="*/ 268 h 555"/>
                <a:gd name="T122" fmla="*/ 22 w 764"/>
                <a:gd name="T123" fmla="*/ 248 h 555"/>
                <a:gd name="T124" fmla="*/ 34 w 764"/>
                <a:gd name="T125" fmla="*/ 22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4" h="555">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08" name="Freeform 261"/>
            <p:cNvSpPr>
              <a:spLocks/>
            </p:cNvSpPr>
            <p:nvPr>
              <p:custDataLst>
                <p:tags r:id="rId188"/>
              </p:custDataLst>
            </p:nvPr>
          </p:nvSpPr>
          <p:spPr bwMode="auto">
            <a:xfrm>
              <a:off x="5804099" y="3225855"/>
              <a:ext cx="365125" cy="423863"/>
            </a:xfrm>
            <a:custGeom>
              <a:avLst/>
              <a:gdLst>
                <a:gd name="T0" fmla="*/ 779 w 831"/>
                <a:gd name="T1" fmla="*/ 82 h 812"/>
                <a:gd name="T2" fmla="*/ 707 w 831"/>
                <a:gd name="T3" fmla="*/ 29 h 812"/>
                <a:gd name="T4" fmla="*/ 562 w 831"/>
                <a:gd name="T5" fmla="*/ 10 h 812"/>
                <a:gd name="T6" fmla="*/ 499 w 831"/>
                <a:gd name="T7" fmla="*/ 29 h 812"/>
                <a:gd name="T8" fmla="*/ 486 w 831"/>
                <a:gd name="T9" fmla="*/ 49 h 812"/>
                <a:gd name="T10" fmla="*/ 497 w 831"/>
                <a:gd name="T11" fmla="*/ 71 h 812"/>
                <a:gd name="T12" fmla="*/ 517 w 831"/>
                <a:gd name="T13" fmla="*/ 90 h 812"/>
                <a:gd name="T14" fmla="*/ 516 w 831"/>
                <a:gd name="T15" fmla="*/ 111 h 812"/>
                <a:gd name="T16" fmla="*/ 491 w 831"/>
                <a:gd name="T17" fmla="*/ 140 h 812"/>
                <a:gd name="T18" fmla="*/ 480 w 831"/>
                <a:gd name="T19" fmla="*/ 162 h 812"/>
                <a:gd name="T20" fmla="*/ 450 w 831"/>
                <a:gd name="T21" fmla="*/ 184 h 812"/>
                <a:gd name="T22" fmla="*/ 427 w 831"/>
                <a:gd name="T23" fmla="*/ 243 h 812"/>
                <a:gd name="T24" fmla="*/ 420 w 831"/>
                <a:gd name="T25" fmla="*/ 332 h 812"/>
                <a:gd name="T26" fmla="*/ 392 w 831"/>
                <a:gd name="T27" fmla="*/ 319 h 812"/>
                <a:gd name="T28" fmla="*/ 370 w 831"/>
                <a:gd name="T29" fmla="*/ 315 h 812"/>
                <a:gd name="T30" fmla="*/ 338 w 831"/>
                <a:gd name="T31" fmla="*/ 339 h 812"/>
                <a:gd name="T32" fmla="*/ 313 w 831"/>
                <a:gd name="T33" fmla="*/ 351 h 812"/>
                <a:gd name="T34" fmla="*/ 290 w 831"/>
                <a:gd name="T35" fmla="*/ 370 h 812"/>
                <a:gd name="T36" fmla="*/ 280 w 831"/>
                <a:gd name="T37" fmla="*/ 424 h 812"/>
                <a:gd name="T38" fmla="*/ 235 w 831"/>
                <a:gd name="T39" fmla="*/ 442 h 812"/>
                <a:gd name="T40" fmla="*/ 127 w 831"/>
                <a:gd name="T41" fmla="*/ 462 h 812"/>
                <a:gd name="T42" fmla="*/ 26 w 831"/>
                <a:gd name="T43" fmla="*/ 449 h 812"/>
                <a:gd name="T44" fmla="*/ 51 w 831"/>
                <a:gd name="T45" fmla="*/ 505 h 812"/>
                <a:gd name="T46" fmla="*/ 96 w 831"/>
                <a:gd name="T47" fmla="*/ 540 h 812"/>
                <a:gd name="T48" fmla="*/ 123 w 831"/>
                <a:gd name="T49" fmla="*/ 577 h 812"/>
                <a:gd name="T50" fmla="*/ 142 w 831"/>
                <a:gd name="T51" fmla="*/ 596 h 812"/>
                <a:gd name="T52" fmla="*/ 99 w 831"/>
                <a:gd name="T53" fmla="*/ 647 h 812"/>
                <a:gd name="T54" fmla="*/ 87 w 831"/>
                <a:gd name="T55" fmla="*/ 671 h 812"/>
                <a:gd name="T56" fmla="*/ 109 w 831"/>
                <a:gd name="T57" fmla="*/ 720 h 812"/>
                <a:gd name="T58" fmla="*/ 222 w 831"/>
                <a:gd name="T59" fmla="*/ 710 h 812"/>
                <a:gd name="T60" fmla="*/ 302 w 831"/>
                <a:gd name="T61" fmla="*/ 705 h 812"/>
                <a:gd name="T62" fmla="*/ 330 w 831"/>
                <a:gd name="T63" fmla="*/ 721 h 812"/>
                <a:gd name="T64" fmla="*/ 359 w 831"/>
                <a:gd name="T65" fmla="*/ 756 h 812"/>
                <a:gd name="T66" fmla="*/ 408 w 831"/>
                <a:gd name="T67" fmla="*/ 785 h 812"/>
                <a:gd name="T68" fmla="*/ 449 w 831"/>
                <a:gd name="T69" fmla="*/ 803 h 812"/>
                <a:gd name="T70" fmla="*/ 460 w 831"/>
                <a:gd name="T71" fmla="*/ 791 h 812"/>
                <a:gd name="T72" fmla="*/ 487 w 831"/>
                <a:gd name="T73" fmla="*/ 774 h 812"/>
                <a:gd name="T74" fmla="*/ 554 w 831"/>
                <a:gd name="T75" fmla="*/ 764 h 812"/>
                <a:gd name="T76" fmla="*/ 597 w 831"/>
                <a:gd name="T77" fmla="*/ 750 h 812"/>
                <a:gd name="T78" fmla="*/ 618 w 831"/>
                <a:gd name="T79" fmla="*/ 727 h 812"/>
                <a:gd name="T80" fmla="*/ 584 w 831"/>
                <a:gd name="T81" fmla="*/ 700 h 812"/>
                <a:gd name="T82" fmla="*/ 542 w 831"/>
                <a:gd name="T83" fmla="*/ 641 h 812"/>
                <a:gd name="T84" fmla="*/ 526 w 831"/>
                <a:gd name="T85" fmla="*/ 624 h 812"/>
                <a:gd name="T86" fmla="*/ 526 w 831"/>
                <a:gd name="T87" fmla="*/ 578 h 812"/>
                <a:gd name="T88" fmla="*/ 582 w 831"/>
                <a:gd name="T89" fmla="*/ 563 h 812"/>
                <a:gd name="T90" fmla="*/ 622 w 831"/>
                <a:gd name="T91" fmla="*/ 531 h 812"/>
                <a:gd name="T92" fmla="*/ 688 w 831"/>
                <a:gd name="T93" fmla="*/ 417 h 812"/>
                <a:gd name="T94" fmla="*/ 730 w 831"/>
                <a:gd name="T95" fmla="*/ 368 h 812"/>
                <a:gd name="T96" fmla="*/ 725 w 831"/>
                <a:gd name="T97" fmla="*/ 330 h 812"/>
                <a:gd name="T98" fmla="*/ 729 w 831"/>
                <a:gd name="T99" fmla="*/ 305 h 812"/>
                <a:gd name="T100" fmla="*/ 751 w 831"/>
                <a:gd name="T101" fmla="*/ 289 h 812"/>
                <a:gd name="T102" fmla="*/ 670 w 831"/>
                <a:gd name="T103" fmla="*/ 207 h 812"/>
                <a:gd name="T104" fmla="*/ 758 w 831"/>
                <a:gd name="T105" fmla="*/ 140 h 812"/>
                <a:gd name="T106" fmla="*/ 805 w 831"/>
                <a:gd name="T107" fmla="*/ 123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31" h="812">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09" name="Freeform 262"/>
            <p:cNvSpPr>
              <a:spLocks/>
            </p:cNvSpPr>
            <p:nvPr>
              <p:custDataLst>
                <p:tags r:id="rId189"/>
              </p:custDataLst>
            </p:nvPr>
          </p:nvSpPr>
          <p:spPr bwMode="auto">
            <a:xfrm>
              <a:off x="6594674" y="3494143"/>
              <a:ext cx="220663" cy="585787"/>
            </a:xfrm>
            <a:custGeom>
              <a:avLst/>
              <a:gdLst>
                <a:gd name="T0" fmla="*/ 438 w 505"/>
                <a:gd name="T1" fmla="*/ 1067 h 1121"/>
                <a:gd name="T2" fmla="*/ 443 w 505"/>
                <a:gd name="T3" fmla="*/ 1028 h 1121"/>
                <a:gd name="T4" fmla="*/ 399 w 505"/>
                <a:gd name="T5" fmla="*/ 1022 h 1121"/>
                <a:gd name="T6" fmla="*/ 405 w 505"/>
                <a:gd name="T7" fmla="*/ 957 h 1121"/>
                <a:gd name="T8" fmla="*/ 419 w 505"/>
                <a:gd name="T9" fmla="*/ 931 h 1121"/>
                <a:gd name="T10" fmla="*/ 413 w 505"/>
                <a:gd name="T11" fmla="*/ 899 h 1121"/>
                <a:gd name="T12" fmla="*/ 398 w 505"/>
                <a:gd name="T13" fmla="*/ 893 h 1121"/>
                <a:gd name="T14" fmla="*/ 382 w 505"/>
                <a:gd name="T15" fmla="*/ 838 h 1121"/>
                <a:gd name="T16" fmla="*/ 324 w 505"/>
                <a:gd name="T17" fmla="*/ 719 h 1121"/>
                <a:gd name="T18" fmla="*/ 296 w 505"/>
                <a:gd name="T19" fmla="*/ 703 h 1121"/>
                <a:gd name="T20" fmla="*/ 282 w 505"/>
                <a:gd name="T21" fmla="*/ 718 h 1121"/>
                <a:gd name="T22" fmla="*/ 226 w 505"/>
                <a:gd name="T23" fmla="*/ 742 h 1121"/>
                <a:gd name="T24" fmla="*/ 169 w 505"/>
                <a:gd name="T25" fmla="*/ 736 h 1121"/>
                <a:gd name="T26" fmla="*/ 133 w 505"/>
                <a:gd name="T27" fmla="*/ 567 h 1121"/>
                <a:gd name="T28" fmla="*/ 101 w 505"/>
                <a:gd name="T29" fmla="*/ 520 h 1121"/>
                <a:gd name="T30" fmla="*/ 51 w 505"/>
                <a:gd name="T31" fmla="*/ 502 h 1121"/>
                <a:gd name="T32" fmla="*/ 8 w 505"/>
                <a:gd name="T33" fmla="*/ 471 h 1121"/>
                <a:gd name="T34" fmla="*/ 23 w 505"/>
                <a:gd name="T35" fmla="*/ 445 h 1121"/>
                <a:gd name="T36" fmla="*/ 58 w 505"/>
                <a:gd name="T37" fmla="*/ 361 h 1121"/>
                <a:gd name="T38" fmla="*/ 67 w 505"/>
                <a:gd name="T39" fmla="*/ 277 h 1121"/>
                <a:gd name="T40" fmla="*/ 80 w 505"/>
                <a:gd name="T41" fmla="*/ 265 h 1121"/>
                <a:gd name="T42" fmla="*/ 113 w 505"/>
                <a:gd name="T43" fmla="*/ 258 h 1121"/>
                <a:gd name="T44" fmla="*/ 134 w 505"/>
                <a:gd name="T45" fmla="*/ 222 h 1121"/>
                <a:gd name="T46" fmla="*/ 140 w 505"/>
                <a:gd name="T47" fmla="*/ 117 h 1121"/>
                <a:gd name="T48" fmla="*/ 159 w 505"/>
                <a:gd name="T49" fmla="*/ 98 h 1121"/>
                <a:gd name="T50" fmla="*/ 213 w 505"/>
                <a:gd name="T51" fmla="*/ 74 h 1121"/>
                <a:gd name="T52" fmla="*/ 234 w 505"/>
                <a:gd name="T53" fmla="*/ 21 h 1121"/>
                <a:gd name="T54" fmla="*/ 277 w 505"/>
                <a:gd name="T55" fmla="*/ 31 h 1121"/>
                <a:gd name="T56" fmla="*/ 312 w 505"/>
                <a:gd name="T57" fmla="*/ 49 h 1121"/>
                <a:gd name="T58" fmla="*/ 337 w 505"/>
                <a:gd name="T59" fmla="*/ 122 h 1121"/>
                <a:gd name="T60" fmla="*/ 335 w 505"/>
                <a:gd name="T61" fmla="*/ 167 h 1121"/>
                <a:gd name="T62" fmla="*/ 300 w 505"/>
                <a:gd name="T63" fmla="*/ 216 h 1121"/>
                <a:gd name="T64" fmla="*/ 293 w 505"/>
                <a:gd name="T65" fmla="*/ 245 h 1121"/>
                <a:gd name="T66" fmla="*/ 309 w 505"/>
                <a:gd name="T67" fmla="*/ 261 h 1121"/>
                <a:gd name="T68" fmla="*/ 346 w 505"/>
                <a:gd name="T69" fmla="*/ 270 h 1121"/>
                <a:gd name="T70" fmla="*/ 371 w 505"/>
                <a:gd name="T71" fmla="*/ 291 h 1121"/>
                <a:gd name="T72" fmla="*/ 398 w 505"/>
                <a:gd name="T73" fmla="*/ 345 h 1121"/>
                <a:gd name="T74" fmla="*/ 430 w 505"/>
                <a:gd name="T75" fmla="*/ 400 h 1121"/>
                <a:gd name="T76" fmla="*/ 464 w 505"/>
                <a:gd name="T77" fmla="*/ 418 h 1121"/>
                <a:gd name="T78" fmla="*/ 505 w 505"/>
                <a:gd name="T79" fmla="*/ 418 h 1121"/>
                <a:gd name="T80" fmla="*/ 476 w 505"/>
                <a:gd name="T81" fmla="*/ 494 h 1121"/>
                <a:gd name="T82" fmla="*/ 427 w 505"/>
                <a:gd name="T83" fmla="*/ 510 h 1121"/>
                <a:gd name="T84" fmla="*/ 383 w 505"/>
                <a:gd name="T85" fmla="*/ 528 h 1121"/>
                <a:gd name="T86" fmla="*/ 360 w 505"/>
                <a:gd name="T87" fmla="*/ 572 h 1121"/>
                <a:gd name="T88" fmla="*/ 370 w 505"/>
                <a:gd name="T89" fmla="*/ 637 h 1121"/>
                <a:gd name="T90" fmla="*/ 402 w 505"/>
                <a:gd name="T91" fmla="*/ 683 h 1121"/>
                <a:gd name="T92" fmla="*/ 430 w 505"/>
                <a:gd name="T93" fmla="*/ 735 h 1121"/>
                <a:gd name="T94" fmla="*/ 428 w 505"/>
                <a:gd name="T95" fmla="*/ 776 h 1121"/>
                <a:gd name="T96" fmla="*/ 419 w 505"/>
                <a:gd name="T97" fmla="*/ 801 h 1121"/>
                <a:gd name="T98" fmla="*/ 435 w 505"/>
                <a:gd name="T99" fmla="*/ 851 h 1121"/>
                <a:gd name="T100" fmla="*/ 483 w 505"/>
                <a:gd name="T101" fmla="*/ 965 h 1121"/>
                <a:gd name="T102" fmla="*/ 458 w 505"/>
                <a:gd name="T103" fmla="*/ 1082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5" h="1121">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10" name="Freeform 263"/>
            <p:cNvSpPr>
              <a:spLocks/>
            </p:cNvSpPr>
            <p:nvPr>
              <p:custDataLst>
                <p:tags r:id="rId190"/>
              </p:custDataLst>
            </p:nvPr>
          </p:nvSpPr>
          <p:spPr bwMode="auto">
            <a:xfrm>
              <a:off x="3918152" y="4003720"/>
              <a:ext cx="80963" cy="58738"/>
            </a:xfrm>
            <a:custGeom>
              <a:avLst/>
              <a:gdLst>
                <a:gd name="T0" fmla="*/ 180 w 180"/>
                <a:gd name="T1" fmla="*/ 7 h 112"/>
                <a:gd name="T2" fmla="*/ 171 w 180"/>
                <a:gd name="T3" fmla="*/ 24 h 112"/>
                <a:gd name="T4" fmla="*/ 163 w 180"/>
                <a:gd name="T5" fmla="*/ 39 h 112"/>
                <a:gd name="T6" fmla="*/ 152 w 180"/>
                <a:gd name="T7" fmla="*/ 53 h 112"/>
                <a:gd name="T8" fmla="*/ 141 w 180"/>
                <a:gd name="T9" fmla="*/ 66 h 112"/>
                <a:gd name="T10" fmla="*/ 129 w 180"/>
                <a:gd name="T11" fmla="*/ 80 h 112"/>
                <a:gd name="T12" fmla="*/ 115 w 180"/>
                <a:gd name="T13" fmla="*/ 92 h 112"/>
                <a:gd name="T14" fmla="*/ 101 w 180"/>
                <a:gd name="T15" fmla="*/ 102 h 112"/>
                <a:gd name="T16" fmla="*/ 87 w 180"/>
                <a:gd name="T17" fmla="*/ 112 h 112"/>
                <a:gd name="T18" fmla="*/ 82 w 180"/>
                <a:gd name="T19" fmla="*/ 107 h 112"/>
                <a:gd name="T20" fmla="*/ 79 w 180"/>
                <a:gd name="T21" fmla="*/ 101 h 112"/>
                <a:gd name="T22" fmla="*/ 76 w 180"/>
                <a:gd name="T23" fmla="*/ 95 h 112"/>
                <a:gd name="T24" fmla="*/ 74 w 180"/>
                <a:gd name="T25" fmla="*/ 88 h 112"/>
                <a:gd name="T26" fmla="*/ 70 w 180"/>
                <a:gd name="T27" fmla="*/ 81 h 112"/>
                <a:gd name="T28" fmla="*/ 68 w 180"/>
                <a:gd name="T29" fmla="*/ 74 h 112"/>
                <a:gd name="T30" fmla="*/ 65 w 180"/>
                <a:gd name="T31" fmla="*/ 69 h 112"/>
                <a:gd name="T32" fmla="*/ 60 w 180"/>
                <a:gd name="T33" fmla="*/ 63 h 112"/>
                <a:gd name="T34" fmla="*/ 45 w 180"/>
                <a:gd name="T35" fmla="*/ 48 h 112"/>
                <a:gd name="T36" fmla="*/ 36 w 180"/>
                <a:gd name="T37" fmla="*/ 38 h 112"/>
                <a:gd name="T38" fmla="*/ 30 w 180"/>
                <a:gd name="T39" fmla="*/ 33 h 112"/>
                <a:gd name="T40" fmla="*/ 25 w 180"/>
                <a:gd name="T41" fmla="*/ 31 h 112"/>
                <a:gd name="T42" fmla="*/ 18 w 180"/>
                <a:gd name="T43" fmla="*/ 30 h 112"/>
                <a:gd name="T44" fmla="*/ 0 w 180"/>
                <a:gd name="T45" fmla="*/ 26 h 112"/>
                <a:gd name="T46" fmla="*/ 26 w 180"/>
                <a:gd name="T47" fmla="*/ 14 h 112"/>
                <a:gd name="T48" fmla="*/ 41 w 180"/>
                <a:gd name="T49" fmla="*/ 9 h 112"/>
                <a:gd name="T50" fmla="*/ 56 w 180"/>
                <a:gd name="T51" fmla="*/ 5 h 112"/>
                <a:gd name="T52" fmla="*/ 74 w 180"/>
                <a:gd name="T53" fmla="*/ 3 h 112"/>
                <a:gd name="T54" fmla="*/ 93 w 180"/>
                <a:gd name="T55" fmla="*/ 1 h 112"/>
                <a:gd name="T56" fmla="*/ 114 w 180"/>
                <a:gd name="T57" fmla="*/ 0 h 112"/>
                <a:gd name="T58" fmla="*/ 135 w 180"/>
                <a:gd name="T59" fmla="*/ 1 h 112"/>
                <a:gd name="T60" fmla="*/ 157 w 180"/>
                <a:gd name="T61" fmla="*/ 3 h 112"/>
                <a:gd name="T62" fmla="*/ 180 w 180"/>
                <a:gd name="T63" fmla="*/ 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0" h="112">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11" name="Freeform 264"/>
            <p:cNvSpPr>
              <a:spLocks/>
            </p:cNvSpPr>
            <p:nvPr>
              <p:custDataLst>
                <p:tags r:id="rId191"/>
              </p:custDataLst>
            </p:nvPr>
          </p:nvSpPr>
          <p:spPr bwMode="auto">
            <a:xfrm>
              <a:off x="4002287" y="4086280"/>
              <a:ext cx="74612" cy="100013"/>
            </a:xfrm>
            <a:custGeom>
              <a:avLst/>
              <a:gdLst>
                <a:gd name="T0" fmla="*/ 0 w 173"/>
                <a:gd name="T1" fmla="*/ 68 h 192"/>
                <a:gd name="T2" fmla="*/ 27 w 173"/>
                <a:gd name="T3" fmla="*/ 42 h 192"/>
                <a:gd name="T4" fmla="*/ 51 w 173"/>
                <a:gd name="T5" fmla="*/ 21 h 192"/>
                <a:gd name="T6" fmla="*/ 56 w 173"/>
                <a:gd name="T7" fmla="*/ 16 h 192"/>
                <a:gd name="T8" fmla="*/ 63 w 173"/>
                <a:gd name="T9" fmla="*/ 12 h 192"/>
                <a:gd name="T10" fmla="*/ 70 w 173"/>
                <a:gd name="T11" fmla="*/ 8 h 192"/>
                <a:gd name="T12" fmla="*/ 76 w 173"/>
                <a:gd name="T13" fmla="*/ 6 h 192"/>
                <a:gd name="T14" fmla="*/ 83 w 173"/>
                <a:gd name="T15" fmla="*/ 3 h 192"/>
                <a:gd name="T16" fmla="*/ 90 w 173"/>
                <a:gd name="T17" fmla="*/ 2 h 192"/>
                <a:gd name="T18" fmla="*/ 98 w 173"/>
                <a:gd name="T19" fmla="*/ 1 h 192"/>
                <a:gd name="T20" fmla="*/ 107 w 173"/>
                <a:gd name="T21" fmla="*/ 0 h 192"/>
                <a:gd name="T22" fmla="*/ 116 w 173"/>
                <a:gd name="T23" fmla="*/ 1 h 192"/>
                <a:gd name="T24" fmla="*/ 124 w 173"/>
                <a:gd name="T25" fmla="*/ 2 h 192"/>
                <a:gd name="T26" fmla="*/ 132 w 173"/>
                <a:gd name="T27" fmla="*/ 5 h 192"/>
                <a:gd name="T28" fmla="*/ 139 w 173"/>
                <a:gd name="T29" fmla="*/ 8 h 192"/>
                <a:gd name="T30" fmla="*/ 145 w 173"/>
                <a:gd name="T31" fmla="*/ 13 h 192"/>
                <a:gd name="T32" fmla="*/ 151 w 173"/>
                <a:gd name="T33" fmla="*/ 19 h 192"/>
                <a:gd name="T34" fmla="*/ 155 w 173"/>
                <a:gd name="T35" fmla="*/ 24 h 192"/>
                <a:gd name="T36" fmla="*/ 160 w 173"/>
                <a:gd name="T37" fmla="*/ 30 h 192"/>
                <a:gd name="T38" fmla="*/ 163 w 173"/>
                <a:gd name="T39" fmla="*/ 37 h 192"/>
                <a:gd name="T40" fmla="*/ 166 w 173"/>
                <a:gd name="T41" fmla="*/ 43 h 192"/>
                <a:gd name="T42" fmla="*/ 168 w 173"/>
                <a:gd name="T43" fmla="*/ 50 h 192"/>
                <a:gd name="T44" fmla="*/ 169 w 173"/>
                <a:gd name="T45" fmla="*/ 57 h 192"/>
                <a:gd name="T46" fmla="*/ 172 w 173"/>
                <a:gd name="T47" fmla="*/ 72 h 192"/>
                <a:gd name="T48" fmla="*/ 173 w 173"/>
                <a:gd name="T49" fmla="*/ 87 h 192"/>
                <a:gd name="T50" fmla="*/ 157 w 173"/>
                <a:gd name="T51" fmla="*/ 114 h 192"/>
                <a:gd name="T52" fmla="*/ 146 w 173"/>
                <a:gd name="T53" fmla="*/ 137 h 192"/>
                <a:gd name="T54" fmla="*/ 139 w 173"/>
                <a:gd name="T55" fmla="*/ 148 h 192"/>
                <a:gd name="T56" fmla="*/ 130 w 173"/>
                <a:gd name="T57" fmla="*/ 160 h 192"/>
                <a:gd name="T58" fmla="*/ 117 w 173"/>
                <a:gd name="T59" fmla="*/ 174 h 192"/>
                <a:gd name="T60" fmla="*/ 99 w 173"/>
                <a:gd name="T61" fmla="*/ 192 h 192"/>
                <a:gd name="T62" fmla="*/ 86 w 173"/>
                <a:gd name="T63" fmla="*/ 183 h 192"/>
                <a:gd name="T64" fmla="*/ 74 w 173"/>
                <a:gd name="T65" fmla="*/ 176 h 192"/>
                <a:gd name="T66" fmla="*/ 63 w 173"/>
                <a:gd name="T67" fmla="*/ 169 h 192"/>
                <a:gd name="T68" fmla="*/ 54 w 173"/>
                <a:gd name="T69" fmla="*/ 163 h 192"/>
                <a:gd name="T70" fmla="*/ 46 w 173"/>
                <a:gd name="T71" fmla="*/ 156 h 192"/>
                <a:gd name="T72" fmla="*/ 40 w 173"/>
                <a:gd name="T73" fmla="*/ 150 h 192"/>
                <a:gd name="T74" fmla="*/ 34 w 173"/>
                <a:gd name="T75" fmla="*/ 144 h 192"/>
                <a:gd name="T76" fmla="*/ 30 w 173"/>
                <a:gd name="T77" fmla="*/ 137 h 192"/>
                <a:gd name="T78" fmla="*/ 22 w 173"/>
                <a:gd name="T79" fmla="*/ 123 h 192"/>
                <a:gd name="T80" fmla="*/ 16 w 173"/>
                <a:gd name="T81" fmla="*/ 107 h 192"/>
                <a:gd name="T82" fmla="*/ 9 w 173"/>
                <a:gd name="T83" fmla="*/ 90 h 192"/>
                <a:gd name="T84" fmla="*/ 0 w 173"/>
                <a:gd name="T85" fmla="*/ 6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3" h="192">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12" name="Freeform 265"/>
            <p:cNvSpPr>
              <a:spLocks/>
            </p:cNvSpPr>
            <p:nvPr>
              <p:custDataLst>
                <p:tags r:id="rId192"/>
              </p:custDataLst>
            </p:nvPr>
          </p:nvSpPr>
          <p:spPr bwMode="auto">
            <a:xfrm>
              <a:off x="4045149" y="4137078"/>
              <a:ext cx="104775" cy="131763"/>
            </a:xfrm>
            <a:custGeom>
              <a:avLst/>
              <a:gdLst>
                <a:gd name="T0" fmla="*/ 74 w 233"/>
                <a:gd name="T1" fmla="*/ 0 h 252"/>
                <a:gd name="T2" fmla="*/ 83 w 233"/>
                <a:gd name="T3" fmla="*/ 2 h 252"/>
                <a:gd name="T4" fmla="*/ 89 w 233"/>
                <a:gd name="T5" fmla="*/ 3 h 252"/>
                <a:gd name="T6" fmla="*/ 95 w 233"/>
                <a:gd name="T7" fmla="*/ 3 h 252"/>
                <a:gd name="T8" fmla="*/ 99 w 233"/>
                <a:gd name="T9" fmla="*/ 2 h 252"/>
                <a:gd name="T10" fmla="*/ 106 w 233"/>
                <a:gd name="T11" fmla="*/ 1 h 252"/>
                <a:gd name="T12" fmla="*/ 113 w 233"/>
                <a:gd name="T13" fmla="*/ 0 h 252"/>
                <a:gd name="T14" fmla="*/ 125 w 233"/>
                <a:gd name="T15" fmla="*/ 17 h 252"/>
                <a:gd name="T16" fmla="*/ 140 w 233"/>
                <a:gd name="T17" fmla="*/ 37 h 252"/>
                <a:gd name="T18" fmla="*/ 144 w 233"/>
                <a:gd name="T19" fmla="*/ 42 h 252"/>
                <a:gd name="T20" fmla="*/ 148 w 233"/>
                <a:gd name="T21" fmla="*/ 46 h 252"/>
                <a:gd name="T22" fmla="*/ 153 w 233"/>
                <a:gd name="T23" fmla="*/ 49 h 252"/>
                <a:gd name="T24" fmla="*/ 157 w 233"/>
                <a:gd name="T25" fmla="*/ 52 h 252"/>
                <a:gd name="T26" fmla="*/ 163 w 233"/>
                <a:gd name="T27" fmla="*/ 54 h 252"/>
                <a:gd name="T28" fmla="*/ 168 w 233"/>
                <a:gd name="T29" fmla="*/ 56 h 252"/>
                <a:gd name="T30" fmla="*/ 174 w 233"/>
                <a:gd name="T31" fmla="*/ 56 h 252"/>
                <a:gd name="T32" fmla="*/ 180 w 233"/>
                <a:gd name="T33" fmla="*/ 56 h 252"/>
                <a:gd name="T34" fmla="*/ 180 w 233"/>
                <a:gd name="T35" fmla="*/ 80 h 252"/>
                <a:gd name="T36" fmla="*/ 193 w 233"/>
                <a:gd name="T37" fmla="*/ 103 h 252"/>
                <a:gd name="T38" fmla="*/ 212 w 233"/>
                <a:gd name="T39" fmla="*/ 128 h 252"/>
                <a:gd name="T40" fmla="*/ 215 w 233"/>
                <a:gd name="T41" fmla="*/ 135 h 252"/>
                <a:gd name="T42" fmla="*/ 220 w 233"/>
                <a:gd name="T43" fmla="*/ 142 h 252"/>
                <a:gd name="T44" fmla="*/ 223 w 233"/>
                <a:gd name="T45" fmla="*/ 151 h 252"/>
                <a:gd name="T46" fmla="*/ 226 w 233"/>
                <a:gd name="T47" fmla="*/ 160 h 252"/>
                <a:gd name="T48" fmla="*/ 230 w 233"/>
                <a:gd name="T49" fmla="*/ 170 h 252"/>
                <a:gd name="T50" fmla="*/ 232 w 233"/>
                <a:gd name="T51" fmla="*/ 180 h 252"/>
                <a:gd name="T52" fmla="*/ 233 w 233"/>
                <a:gd name="T53" fmla="*/ 191 h 252"/>
                <a:gd name="T54" fmla="*/ 233 w 233"/>
                <a:gd name="T55" fmla="*/ 204 h 252"/>
                <a:gd name="T56" fmla="*/ 232 w 233"/>
                <a:gd name="T57" fmla="*/ 216 h 252"/>
                <a:gd name="T58" fmla="*/ 230 w 233"/>
                <a:gd name="T59" fmla="*/ 228 h 252"/>
                <a:gd name="T60" fmla="*/ 227 w 233"/>
                <a:gd name="T61" fmla="*/ 240 h 252"/>
                <a:gd name="T62" fmla="*/ 226 w 233"/>
                <a:gd name="T63" fmla="*/ 252 h 252"/>
                <a:gd name="T64" fmla="*/ 222 w 233"/>
                <a:gd name="T65" fmla="*/ 252 h 252"/>
                <a:gd name="T66" fmla="*/ 215 w 233"/>
                <a:gd name="T67" fmla="*/ 250 h 252"/>
                <a:gd name="T68" fmla="*/ 208 w 233"/>
                <a:gd name="T69" fmla="*/ 246 h 252"/>
                <a:gd name="T70" fmla="*/ 198 w 233"/>
                <a:gd name="T71" fmla="*/ 241 h 252"/>
                <a:gd name="T72" fmla="*/ 176 w 233"/>
                <a:gd name="T73" fmla="*/ 226 h 252"/>
                <a:gd name="T74" fmla="*/ 151 w 233"/>
                <a:gd name="T75" fmla="*/ 208 h 252"/>
                <a:gd name="T76" fmla="*/ 125 w 233"/>
                <a:gd name="T77" fmla="*/ 186 h 252"/>
                <a:gd name="T78" fmla="*/ 100 w 233"/>
                <a:gd name="T79" fmla="*/ 165 h 252"/>
                <a:gd name="T80" fmla="*/ 78 w 233"/>
                <a:gd name="T81" fmla="*/ 145 h 252"/>
                <a:gd name="T82" fmla="*/ 61 w 233"/>
                <a:gd name="T83" fmla="*/ 129 h 252"/>
                <a:gd name="T84" fmla="*/ 55 w 233"/>
                <a:gd name="T85" fmla="*/ 125 h 252"/>
                <a:gd name="T86" fmla="*/ 48 w 233"/>
                <a:gd name="T87" fmla="*/ 120 h 252"/>
                <a:gd name="T88" fmla="*/ 41 w 233"/>
                <a:gd name="T89" fmla="*/ 116 h 252"/>
                <a:gd name="T90" fmla="*/ 33 w 233"/>
                <a:gd name="T91" fmla="*/ 112 h 252"/>
                <a:gd name="T92" fmla="*/ 17 w 233"/>
                <a:gd name="T93" fmla="*/ 104 h 252"/>
                <a:gd name="T94" fmla="*/ 0 w 233"/>
                <a:gd name="T95" fmla="*/ 99 h 252"/>
                <a:gd name="T96" fmla="*/ 40 w 233"/>
                <a:gd name="T97" fmla="*/ 63 h 252"/>
                <a:gd name="T98" fmla="*/ 59 w 233"/>
                <a:gd name="T99" fmla="*/ 43 h 252"/>
                <a:gd name="T100" fmla="*/ 65 w 233"/>
                <a:gd name="T101" fmla="*/ 33 h 252"/>
                <a:gd name="T102" fmla="*/ 69 w 233"/>
                <a:gd name="T103" fmla="*/ 25 h 252"/>
                <a:gd name="T104" fmla="*/ 72 w 233"/>
                <a:gd name="T105" fmla="*/ 14 h 252"/>
                <a:gd name="T106" fmla="*/ 74 w 233"/>
                <a:gd name="T10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252">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13" name="Freeform 266"/>
            <p:cNvSpPr>
              <a:spLocks/>
            </p:cNvSpPr>
            <p:nvPr>
              <p:custDataLst>
                <p:tags r:id="rId193"/>
              </p:custDataLst>
            </p:nvPr>
          </p:nvSpPr>
          <p:spPr bwMode="auto">
            <a:xfrm>
              <a:off x="4259466" y="4056108"/>
              <a:ext cx="104775" cy="201612"/>
            </a:xfrm>
            <a:custGeom>
              <a:avLst/>
              <a:gdLst>
                <a:gd name="T0" fmla="*/ 13 w 246"/>
                <a:gd name="T1" fmla="*/ 376 h 380"/>
                <a:gd name="T2" fmla="*/ 14 w 246"/>
                <a:gd name="T3" fmla="*/ 367 h 380"/>
                <a:gd name="T4" fmla="*/ 15 w 246"/>
                <a:gd name="T5" fmla="*/ 359 h 380"/>
                <a:gd name="T6" fmla="*/ 18 w 246"/>
                <a:gd name="T7" fmla="*/ 351 h 380"/>
                <a:gd name="T8" fmla="*/ 20 w 246"/>
                <a:gd name="T9" fmla="*/ 344 h 380"/>
                <a:gd name="T10" fmla="*/ 25 w 246"/>
                <a:gd name="T11" fmla="*/ 333 h 380"/>
                <a:gd name="T12" fmla="*/ 26 w 246"/>
                <a:gd name="T13" fmla="*/ 327 h 380"/>
                <a:gd name="T14" fmla="*/ 25 w 246"/>
                <a:gd name="T15" fmla="*/ 321 h 380"/>
                <a:gd name="T16" fmla="*/ 23 w 246"/>
                <a:gd name="T17" fmla="*/ 314 h 380"/>
                <a:gd name="T18" fmla="*/ 19 w 246"/>
                <a:gd name="T19" fmla="*/ 305 h 380"/>
                <a:gd name="T20" fmla="*/ 13 w 246"/>
                <a:gd name="T21" fmla="*/ 295 h 380"/>
                <a:gd name="T22" fmla="*/ 9 w 246"/>
                <a:gd name="T23" fmla="*/ 285 h 380"/>
                <a:gd name="T24" fmla="*/ 4 w 246"/>
                <a:gd name="T25" fmla="*/ 275 h 380"/>
                <a:gd name="T26" fmla="*/ 1 w 246"/>
                <a:gd name="T27" fmla="*/ 267 h 380"/>
                <a:gd name="T28" fmla="*/ 0 w 246"/>
                <a:gd name="T29" fmla="*/ 259 h 380"/>
                <a:gd name="T30" fmla="*/ 1 w 246"/>
                <a:gd name="T31" fmla="*/ 251 h 380"/>
                <a:gd name="T32" fmla="*/ 2 w 246"/>
                <a:gd name="T33" fmla="*/ 243 h 380"/>
                <a:gd name="T34" fmla="*/ 3 w 246"/>
                <a:gd name="T35" fmla="*/ 236 h 380"/>
                <a:gd name="T36" fmla="*/ 6 w 246"/>
                <a:gd name="T37" fmla="*/ 230 h 380"/>
                <a:gd name="T38" fmla="*/ 11 w 246"/>
                <a:gd name="T39" fmla="*/ 218 h 380"/>
                <a:gd name="T40" fmla="*/ 19 w 246"/>
                <a:gd name="T41" fmla="*/ 207 h 380"/>
                <a:gd name="T42" fmla="*/ 26 w 246"/>
                <a:gd name="T43" fmla="*/ 197 h 380"/>
                <a:gd name="T44" fmla="*/ 34 w 246"/>
                <a:gd name="T45" fmla="*/ 185 h 380"/>
                <a:gd name="T46" fmla="*/ 41 w 246"/>
                <a:gd name="T47" fmla="*/ 173 h 380"/>
                <a:gd name="T48" fmla="*/ 47 w 246"/>
                <a:gd name="T49" fmla="*/ 160 h 380"/>
                <a:gd name="T50" fmla="*/ 26 w 246"/>
                <a:gd name="T51" fmla="*/ 73 h 380"/>
                <a:gd name="T52" fmla="*/ 26 w 246"/>
                <a:gd name="T53" fmla="*/ 50 h 380"/>
                <a:gd name="T54" fmla="*/ 24 w 246"/>
                <a:gd name="T55" fmla="*/ 33 h 380"/>
                <a:gd name="T56" fmla="*/ 24 w 246"/>
                <a:gd name="T57" fmla="*/ 25 h 380"/>
                <a:gd name="T58" fmla="*/ 24 w 246"/>
                <a:gd name="T59" fmla="*/ 16 h 380"/>
                <a:gd name="T60" fmla="*/ 25 w 246"/>
                <a:gd name="T61" fmla="*/ 8 h 380"/>
                <a:gd name="T62" fmla="*/ 26 w 246"/>
                <a:gd name="T63" fmla="*/ 0 h 380"/>
                <a:gd name="T64" fmla="*/ 180 w 246"/>
                <a:gd name="T65" fmla="*/ 0 h 380"/>
                <a:gd name="T66" fmla="*/ 220 w 246"/>
                <a:gd name="T67" fmla="*/ 129 h 380"/>
                <a:gd name="T68" fmla="*/ 220 w 246"/>
                <a:gd name="T69" fmla="*/ 210 h 380"/>
                <a:gd name="T70" fmla="*/ 220 w 246"/>
                <a:gd name="T71" fmla="*/ 220 h 380"/>
                <a:gd name="T72" fmla="*/ 221 w 246"/>
                <a:gd name="T73" fmla="*/ 230 h 380"/>
                <a:gd name="T74" fmla="*/ 223 w 246"/>
                <a:gd name="T75" fmla="*/ 240 h 380"/>
                <a:gd name="T76" fmla="*/ 225 w 246"/>
                <a:gd name="T77" fmla="*/ 250 h 380"/>
                <a:gd name="T78" fmla="*/ 228 w 246"/>
                <a:gd name="T79" fmla="*/ 259 h 380"/>
                <a:gd name="T80" fmla="*/ 234 w 246"/>
                <a:gd name="T81" fmla="*/ 268 h 380"/>
                <a:gd name="T82" fmla="*/ 239 w 246"/>
                <a:gd name="T83" fmla="*/ 278 h 380"/>
                <a:gd name="T84" fmla="*/ 246 w 246"/>
                <a:gd name="T85" fmla="*/ 289 h 380"/>
                <a:gd name="T86" fmla="*/ 224 w 246"/>
                <a:gd name="T87" fmla="*/ 295 h 380"/>
                <a:gd name="T88" fmla="*/ 202 w 246"/>
                <a:gd name="T89" fmla="*/ 302 h 380"/>
                <a:gd name="T90" fmla="*/ 181 w 246"/>
                <a:gd name="T91" fmla="*/ 310 h 380"/>
                <a:gd name="T92" fmla="*/ 160 w 246"/>
                <a:gd name="T93" fmla="*/ 319 h 380"/>
                <a:gd name="T94" fmla="*/ 141 w 246"/>
                <a:gd name="T95" fmla="*/ 328 h 380"/>
                <a:gd name="T96" fmla="*/ 120 w 246"/>
                <a:gd name="T97" fmla="*/ 338 h 380"/>
                <a:gd name="T98" fmla="*/ 100 w 246"/>
                <a:gd name="T99" fmla="*/ 347 h 380"/>
                <a:gd name="T100" fmla="*/ 80 w 246"/>
                <a:gd name="T101" fmla="*/ 358 h 380"/>
                <a:gd name="T102" fmla="*/ 75 w 246"/>
                <a:gd name="T103" fmla="*/ 363 h 380"/>
                <a:gd name="T104" fmla="*/ 69 w 246"/>
                <a:gd name="T105" fmla="*/ 367 h 380"/>
                <a:gd name="T106" fmla="*/ 62 w 246"/>
                <a:gd name="T107" fmla="*/ 372 h 380"/>
                <a:gd name="T108" fmla="*/ 54 w 246"/>
                <a:gd name="T109" fmla="*/ 376 h 380"/>
                <a:gd name="T110" fmla="*/ 46 w 246"/>
                <a:gd name="T111" fmla="*/ 379 h 380"/>
                <a:gd name="T112" fmla="*/ 36 w 246"/>
                <a:gd name="T113" fmla="*/ 380 h 380"/>
                <a:gd name="T114" fmla="*/ 31 w 246"/>
                <a:gd name="T115" fmla="*/ 380 h 380"/>
                <a:gd name="T116" fmla="*/ 25 w 246"/>
                <a:gd name="T117" fmla="*/ 379 h 380"/>
                <a:gd name="T118" fmla="*/ 20 w 246"/>
                <a:gd name="T119" fmla="*/ 378 h 380"/>
                <a:gd name="T120" fmla="*/ 13 w 246"/>
                <a:gd name="T121" fmla="*/ 37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6" h="38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14" name="Freeform 267"/>
            <p:cNvSpPr>
              <a:spLocks/>
            </p:cNvSpPr>
            <p:nvPr>
              <p:custDataLst>
                <p:tags r:id="rId194"/>
              </p:custDataLst>
            </p:nvPr>
          </p:nvSpPr>
          <p:spPr bwMode="auto">
            <a:xfrm>
              <a:off x="3911804" y="3971970"/>
              <a:ext cx="87313" cy="58738"/>
            </a:xfrm>
            <a:custGeom>
              <a:avLst/>
              <a:gdLst>
                <a:gd name="T0" fmla="*/ 7 w 193"/>
                <a:gd name="T1" fmla="*/ 20 h 38"/>
                <a:gd name="T2" fmla="*/ 38 w 193"/>
                <a:gd name="T3" fmla="*/ 11 h 38"/>
                <a:gd name="T4" fmla="*/ 67 w 193"/>
                <a:gd name="T5" fmla="*/ 5 h 38"/>
                <a:gd name="T6" fmla="*/ 80 w 193"/>
                <a:gd name="T7" fmla="*/ 3 h 38"/>
                <a:gd name="T8" fmla="*/ 94 w 193"/>
                <a:gd name="T9" fmla="*/ 2 h 38"/>
                <a:gd name="T10" fmla="*/ 110 w 193"/>
                <a:gd name="T11" fmla="*/ 1 h 38"/>
                <a:gd name="T12" fmla="*/ 126 w 193"/>
                <a:gd name="T13" fmla="*/ 0 h 38"/>
                <a:gd name="T14" fmla="*/ 138 w 193"/>
                <a:gd name="T15" fmla="*/ 1 h 38"/>
                <a:gd name="T16" fmla="*/ 149 w 193"/>
                <a:gd name="T17" fmla="*/ 1 h 38"/>
                <a:gd name="T18" fmla="*/ 160 w 193"/>
                <a:gd name="T19" fmla="*/ 2 h 38"/>
                <a:gd name="T20" fmla="*/ 169 w 193"/>
                <a:gd name="T21" fmla="*/ 4 h 38"/>
                <a:gd name="T22" fmla="*/ 178 w 193"/>
                <a:gd name="T23" fmla="*/ 6 h 38"/>
                <a:gd name="T24" fmla="*/ 184 w 193"/>
                <a:gd name="T25" fmla="*/ 11 h 38"/>
                <a:gd name="T26" fmla="*/ 187 w 193"/>
                <a:gd name="T27" fmla="*/ 13 h 38"/>
                <a:gd name="T28" fmla="*/ 189 w 193"/>
                <a:gd name="T29" fmla="*/ 18 h 38"/>
                <a:gd name="T30" fmla="*/ 191 w 193"/>
                <a:gd name="T31" fmla="*/ 21 h 38"/>
                <a:gd name="T32" fmla="*/ 193 w 193"/>
                <a:gd name="T33" fmla="*/ 26 h 38"/>
                <a:gd name="T34" fmla="*/ 183 w 193"/>
                <a:gd name="T35" fmla="*/ 27 h 38"/>
                <a:gd name="T36" fmla="*/ 173 w 193"/>
                <a:gd name="T37" fmla="*/ 28 h 38"/>
                <a:gd name="T38" fmla="*/ 165 w 193"/>
                <a:gd name="T39" fmla="*/ 28 h 38"/>
                <a:gd name="T40" fmla="*/ 156 w 193"/>
                <a:gd name="T41" fmla="*/ 28 h 38"/>
                <a:gd name="T42" fmla="*/ 138 w 193"/>
                <a:gd name="T43" fmla="*/ 27 h 38"/>
                <a:gd name="T44" fmla="*/ 120 w 193"/>
                <a:gd name="T45" fmla="*/ 26 h 38"/>
                <a:gd name="T46" fmla="*/ 103 w 193"/>
                <a:gd name="T47" fmla="*/ 26 h 38"/>
                <a:gd name="T48" fmla="*/ 89 w 193"/>
                <a:gd name="T49" fmla="*/ 28 h 38"/>
                <a:gd name="T50" fmla="*/ 76 w 193"/>
                <a:gd name="T51" fmla="*/ 30 h 38"/>
                <a:gd name="T52" fmla="*/ 63 w 193"/>
                <a:gd name="T53" fmla="*/ 32 h 38"/>
                <a:gd name="T54" fmla="*/ 49 w 193"/>
                <a:gd name="T55" fmla="*/ 34 h 38"/>
                <a:gd name="T56" fmla="*/ 35 w 193"/>
                <a:gd name="T57" fmla="*/ 36 h 38"/>
                <a:gd name="T58" fmla="*/ 19 w 193"/>
                <a:gd name="T59" fmla="*/ 37 h 38"/>
                <a:gd name="T60" fmla="*/ 0 w 193"/>
                <a:gd name="T61" fmla="*/ 38 h 38"/>
                <a:gd name="T62" fmla="*/ 0 w 193"/>
                <a:gd name="T63" fmla="*/ 33 h 38"/>
                <a:gd name="T64" fmla="*/ 1 w 193"/>
                <a:gd name="T65" fmla="*/ 29 h 38"/>
                <a:gd name="T66" fmla="*/ 3 w 193"/>
                <a:gd name="T67" fmla="*/ 24 h 38"/>
                <a:gd name="T68" fmla="*/ 7 w 193"/>
                <a:gd name="T69"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38">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15" name="Freeform 268"/>
            <p:cNvSpPr>
              <a:spLocks/>
            </p:cNvSpPr>
            <p:nvPr>
              <p:custDataLst>
                <p:tags r:id="rId195"/>
              </p:custDataLst>
            </p:nvPr>
          </p:nvSpPr>
          <p:spPr bwMode="auto">
            <a:xfrm>
              <a:off x="4337254" y="4049768"/>
              <a:ext cx="42863" cy="155575"/>
            </a:xfrm>
            <a:custGeom>
              <a:avLst/>
              <a:gdLst>
                <a:gd name="T0" fmla="*/ 53 w 99"/>
                <a:gd name="T1" fmla="*/ 12 h 301"/>
                <a:gd name="T2" fmla="*/ 59 w 99"/>
                <a:gd name="T3" fmla="*/ 12 h 301"/>
                <a:gd name="T4" fmla="*/ 59 w 99"/>
                <a:gd name="T5" fmla="*/ 19 h 301"/>
                <a:gd name="T6" fmla="*/ 62 w 99"/>
                <a:gd name="T7" fmla="*/ 26 h 301"/>
                <a:gd name="T8" fmla="*/ 63 w 99"/>
                <a:gd name="T9" fmla="*/ 33 h 301"/>
                <a:gd name="T10" fmla="*/ 66 w 99"/>
                <a:gd name="T11" fmla="*/ 42 h 301"/>
                <a:gd name="T12" fmla="*/ 72 w 99"/>
                <a:gd name="T13" fmla="*/ 58 h 301"/>
                <a:gd name="T14" fmla="*/ 79 w 99"/>
                <a:gd name="T15" fmla="*/ 75 h 301"/>
                <a:gd name="T16" fmla="*/ 87 w 99"/>
                <a:gd name="T17" fmla="*/ 93 h 301"/>
                <a:gd name="T18" fmla="*/ 93 w 99"/>
                <a:gd name="T19" fmla="*/ 111 h 301"/>
                <a:gd name="T20" fmla="*/ 96 w 99"/>
                <a:gd name="T21" fmla="*/ 120 h 301"/>
                <a:gd name="T22" fmla="*/ 98 w 99"/>
                <a:gd name="T23" fmla="*/ 129 h 301"/>
                <a:gd name="T24" fmla="*/ 99 w 99"/>
                <a:gd name="T25" fmla="*/ 138 h 301"/>
                <a:gd name="T26" fmla="*/ 99 w 99"/>
                <a:gd name="T27" fmla="*/ 148 h 301"/>
                <a:gd name="T28" fmla="*/ 99 w 99"/>
                <a:gd name="T29" fmla="*/ 289 h 301"/>
                <a:gd name="T30" fmla="*/ 89 w 99"/>
                <a:gd name="T31" fmla="*/ 290 h 301"/>
                <a:gd name="T32" fmla="*/ 80 w 99"/>
                <a:gd name="T33" fmla="*/ 293 h 301"/>
                <a:gd name="T34" fmla="*/ 73 w 99"/>
                <a:gd name="T35" fmla="*/ 297 h 301"/>
                <a:gd name="T36" fmla="*/ 66 w 99"/>
                <a:gd name="T37" fmla="*/ 301 h 301"/>
                <a:gd name="T38" fmla="*/ 59 w 99"/>
                <a:gd name="T39" fmla="*/ 290 h 301"/>
                <a:gd name="T40" fmla="*/ 54 w 99"/>
                <a:gd name="T41" fmla="*/ 280 h 301"/>
                <a:gd name="T42" fmla="*/ 48 w 99"/>
                <a:gd name="T43" fmla="*/ 271 h 301"/>
                <a:gd name="T44" fmla="*/ 45 w 99"/>
                <a:gd name="T45" fmla="*/ 262 h 301"/>
                <a:gd name="T46" fmla="*/ 43 w 99"/>
                <a:gd name="T47" fmla="*/ 252 h 301"/>
                <a:gd name="T48" fmla="*/ 41 w 99"/>
                <a:gd name="T49" fmla="*/ 242 h 301"/>
                <a:gd name="T50" fmla="*/ 40 w 99"/>
                <a:gd name="T51" fmla="*/ 232 h 301"/>
                <a:gd name="T52" fmla="*/ 40 w 99"/>
                <a:gd name="T53" fmla="*/ 222 h 301"/>
                <a:gd name="T54" fmla="*/ 40 w 99"/>
                <a:gd name="T55" fmla="*/ 141 h 301"/>
                <a:gd name="T56" fmla="*/ 0 w 99"/>
                <a:gd name="T57" fmla="*/ 6 h 301"/>
                <a:gd name="T58" fmla="*/ 5 w 99"/>
                <a:gd name="T59" fmla="*/ 2 h 301"/>
                <a:gd name="T60" fmla="*/ 10 w 99"/>
                <a:gd name="T61" fmla="*/ 0 h 301"/>
                <a:gd name="T62" fmla="*/ 14 w 99"/>
                <a:gd name="T63" fmla="*/ 0 h 301"/>
                <a:gd name="T64" fmla="*/ 20 w 99"/>
                <a:gd name="T65" fmla="*/ 0 h 301"/>
                <a:gd name="T66" fmla="*/ 26 w 99"/>
                <a:gd name="T67" fmla="*/ 0 h 301"/>
                <a:gd name="T68" fmla="*/ 32 w 99"/>
                <a:gd name="T69" fmla="*/ 2 h 301"/>
                <a:gd name="T70" fmla="*/ 37 w 99"/>
                <a:gd name="T71" fmla="*/ 4 h 301"/>
                <a:gd name="T72" fmla="*/ 41 w 99"/>
                <a:gd name="T73" fmla="*/ 6 h 301"/>
                <a:gd name="T74" fmla="*/ 47 w 99"/>
                <a:gd name="T75" fmla="*/ 10 h 301"/>
                <a:gd name="T76" fmla="*/ 53 w 99"/>
                <a:gd name="T77" fmla="*/ 1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301">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16" name="Freeform 269"/>
            <p:cNvSpPr>
              <a:spLocks/>
            </p:cNvSpPr>
            <p:nvPr>
              <p:custDataLst>
                <p:tags r:id="rId196"/>
              </p:custDataLst>
            </p:nvPr>
          </p:nvSpPr>
          <p:spPr bwMode="auto">
            <a:xfrm>
              <a:off x="4362649" y="4011658"/>
              <a:ext cx="76200" cy="188912"/>
            </a:xfrm>
            <a:custGeom>
              <a:avLst/>
              <a:gdLst>
                <a:gd name="T0" fmla="*/ 0 w 173"/>
                <a:gd name="T1" fmla="*/ 80 h 357"/>
                <a:gd name="T2" fmla="*/ 9 w 173"/>
                <a:gd name="T3" fmla="*/ 72 h 357"/>
                <a:gd name="T4" fmla="*/ 17 w 173"/>
                <a:gd name="T5" fmla="*/ 65 h 357"/>
                <a:gd name="T6" fmla="*/ 25 w 173"/>
                <a:gd name="T7" fmla="*/ 60 h 357"/>
                <a:gd name="T8" fmla="*/ 33 w 173"/>
                <a:gd name="T9" fmla="*/ 56 h 357"/>
                <a:gd name="T10" fmla="*/ 40 w 173"/>
                <a:gd name="T11" fmla="*/ 50 h 357"/>
                <a:gd name="T12" fmla="*/ 67 w 173"/>
                <a:gd name="T13" fmla="*/ 50 h 357"/>
                <a:gd name="T14" fmla="*/ 94 w 173"/>
                <a:gd name="T15" fmla="*/ 0 h 357"/>
                <a:gd name="T16" fmla="*/ 101 w 173"/>
                <a:gd name="T17" fmla="*/ 3 h 357"/>
                <a:gd name="T18" fmla="*/ 108 w 173"/>
                <a:gd name="T19" fmla="*/ 7 h 357"/>
                <a:gd name="T20" fmla="*/ 116 w 173"/>
                <a:gd name="T21" fmla="*/ 12 h 357"/>
                <a:gd name="T22" fmla="*/ 123 w 173"/>
                <a:gd name="T23" fmla="*/ 18 h 357"/>
                <a:gd name="T24" fmla="*/ 131 w 173"/>
                <a:gd name="T25" fmla="*/ 22 h 357"/>
                <a:gd name="T26" fmla="*/ 139 w 173"/>
                <a:gd name="T27" fmla="*/ 27 h 357"/>
                <a:gd name="T28" fmla="*/ 145 w 173"/>
                <a:gd name="T29" fmla="*/ 29 h 357"/>
                <a:gd name="T30" fmla="*/ 153 w 173"/>
                <a:gd name="T31" fmla="*/ 30 h 357"/>
                <a:gd name="T32" fmla="*/ 163 w 173"/>
                <a:gd name="T33" fmla="*/ 39 h 357"/>
                <a:gd name="T34" fmla="*/ 173 w 173"/>
                <a:gd name="T35" fmla="*/ 50 h 357"/>
                <a:gd name="T36" fmla="*/ 173 w 173"/>
                <a:gd name="T37" fmla="*/ 61 h 357"/>
                <a:gd name="T38" fmla="*/ 173 w 173"/>
                <a:gd name="T39" fmla="*/ 69 h 357"/>
                <a:gd name="T40" fmla="*/ 173 w 173"/>
                <a:gd name="T41" fmla="*/ 80 h 357"/>
                <a:gd name="T42" fmla="*/ 173 w 173"/>
                <a:gd name="T43" fmla="*/ 98 h 357"/>
                <a:gd name="T44" fmla="*/ 173 w 173"/>
                <a:gd name="T45" fmla="*/ 109 h 357"/>
                <a:gd name="T46" fmla="*/ 171 w 173"/>
                <a:gd name="T47" fmla="*/ 118 h 357"/>
                <a:gd name="T48" fmla="*/ 167 w 173"/>
                <a:gd name="T49" fmla="*/ 127 h 357"/>
                <a:gd name="T50" fmla="*/ 163 w 173"/>
                <a:gd name="T51" fmla="*/ 135 h 357"/>
                <a:gd name="T52" fmla="*/ 152 w 173"/>
                <a:gd name="T53" fmla="*/ 151 h 357"/>
                <a:gd name="T54" fmla="*/ 140 w 173"/>
                <a:gd name="T55" fmla="*/ 167 h 357"/>
                <a:gd name="T56" fmla="*/ 128 w 173"/>
                <a:gd name="T57" fmla="*/ 183 h 357"/>
                <a:gd name="T58" fmla="*/ 117 w 173"/>
                <a:gd name="T59" fmla="*/ 200 h 357"/>
                <a:gd name="T60" fmla="*/ 112 w 173"/>
                <a:gd name="T61" fmla="*/ 209 h 357"/>
                <a:gd name="T62" fmla="*/ 109 w 173"/>
                <a:gd name="T63" fmla="*/ 219 h 357"/>
                <a:gd name="T64" fmla="*/ 108 w 173"/>
                <a:gd name="T65" fmla="*/ 229 h 357"/>
                <a:gd name="T66" fmla="*/ 107 w 173"/>
                <a:gd name="T67" fmla="*/ 240 h 357"/>
                <a:gd name="T68" fmla="*/ 108 w 173"/>
                <a:gd name="T69" fmla="*/ 273 h 357"/>
                <a:gd name="T70" fmla="*/ 109 w 173"/>
                <a:gd name="T71" fmla="*/ 293 h 357"/>
                <a:gd name="T72" fmla="*/ 110 w 173"/>
                <a:gd name="T73" fmla="*/ 302 h 357"/>
                <a:gd name="T74" fmla="*/ 109 w 173"/>
                <a:gd name="T75" fmla="*/ 313 h 357"/>
                <a:gd name="T76" fmla="*/ 109 w 173"/>
                <a:gd name="T77" fmla="*/ 327 h 357"/>
                <a:gd name="T78" fmla="*/ 107 w 173"/>
                <a:gd name="T79" fmla="*/ 345 h 357"/>
                <a:gd name="T80" fmla="*/ 97 w 173"/>
                <a:gd name="T81" fmla="*/ 346 h 357"/>
                <a:gd name="T82" fmla="*/ 88 w 173"/>
                <a:gd name="T83" fmla="*/ 347 h 357"/>
                <a:gd name="T84" fmla="*/ 79 w 173"/>
                <a:gd name="T85" fmla="*/ 349 h 357"/>
                <a:gd name="T86" fmla="*/ 71 w 173"/>
                <a:gd name="T87" fmla="*/ 351 h 357"/>
                <a:gd name="T88" fmla="*/ 63 w 173"/>
                <a:gd name="T89" fmla="*/ 353 h 357"/>
                <a:gd name="T90" fmla="*/ 55 w 173"/>
                <a:gd name="T91" fmla="*/ 355 h 357"/>
                <a:gd name="T92" fmla="*/ 48 w 173"/>
                <a:gd name="T93" fmla="*/ 357 h 357"/>
                <a:gd name="T94" fmla="*/ 40 w 173"/>
                <a:gd name="T95" fmla="*/ 357 h 357"/>
                <a:gd name="T96" fmla="*/ 40 w 173"/>
                <a:gd name="T97" fmla="*/ 216 h 357"/>
                <a:gd name="T98" fmla="*/ 40 w 173"/>
                <a:gd name="T99" fmla="*/ 206 h 357"/>
                <a:gd name="T100" fmla="*/ 39 w 173"/>
                <a:gd name="T101" fmla="*/ 197 h 357"/>
                <a:gd name="T102" fmla="*/ 37 w 173"/>
                <a:gd name="T103" fmla="*/ 188 h 357"/>
                <a:gd name="T104" fmla="*/ 34 w 173"/>
                <a:gd name="T105" fmla="*/ 179 h 357"/>
                <a:gd name="T106" fmla="*/ 28 w 173"/>
                <a:gd name="T107" fmla="*/ 161 h 357"/>
                <a:gd name="T108" fmla="*/ 20 w 173"/>
                <a:gd name="T109" fmla="*/ 143 h 357"/>
                <a:gd name="T110" fmla="*/ 13 w 173"/>
                <a:gd name="T111" fmla="*/ 126 h 357"/>
                <a:gd name="T112" fmla="*/ 7 w 173"/>
                <a:gd name="T113" fmla="*/ 110 h 357"/>
                <a:gd name="T114" fmla="*/ 4 w 173"/>
                <a:gd name="T115" fmla="*/ 101 h 357"/>
                <a:gd name="T116" fmla="*/ 3 w 173"/>
                <a:gd name="T117" fmla="*/ 94 h 357"/>
                <a:gd name="T118" fmla="*/ 0 w 173"/>
                <a:gd name="T119" fmla="*/ 87 h 357"/>
                <a:gd name="T120" fmla="*/ 0 w 173"/>
                <a:gd name="T121" fmla="*/ 8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3" h="357">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17" name="Freeform 270"/>
            <p:cNvSpPr>
              <a:spLocks/>
            </p:cNvSpPr>
            <p:nvPr>
              <p:custDataLst>
                <p:tags r:id="rId197"/>
              </p:custDataLst>
            </p:nvPr>
          </p:nvSpPr>
          <p:spPr bwMode="auto">
            <a:xfrm>
              <a:off x="5091315" y="5216580"/>
              <a:ext cx="25400" cy="60325"/>
            </a:xfrm>
            <a:custGeom>
              <a:avLst/>
              <a:gdLst>
                <a:gd name="T0" fmla="*/ 10 w 50"/>
                <a:gd name="T1" fmla="*/ 0 h 74"/>
                <a:gd name="T2" fmla="*/ 6 w 50"/>
                <a:gd name="T3" fmla="*/ 14 h 74"/>
                <a:gd name="T4" fmla="*/ 2 w 50"/>
                <a:gd name="T5" fmla="*/ 26 h 74"/>
                <a:gd name="T6" fmla="*/ 0 w 50"/>
                <a:gd name="T7" fmla="*/ 36 h 74"/>
                <a:gd name="T8" fmla="*/ 0 w 50"/>
                <a:gd name="T9" fmla="*/ 43 h 74"/>
                <a:gd name="T10" fmla="*/ 0 w 50"/>
                <a:gd name="T11" fmla="*/ 50 h 74"/>
                <a:gd name="T12" fmla="*/ 2 w 50"/>
                <a:gd name="T13" fmla="*/ 56 h 74"/>
                <a:gd name="T14" fmla="*/ 6 w 50"/>
                <a:gd name="T15" fmla="*/ 61 h 74"/>
                <a:gd name="T16" fmla="*/ 10 w 50"/>
                <a:gd name="T17" fmla="*/ 68 h 74"/>
                <a:gd name="T18" fmla="*/ 50 w 50"/>
                <a:gd name="T19" fmla="*/ 74 h 74"/>
                <a:gd name="T20" fmla="*/ 50 w 50"/>
                <a:gd name="T21" fmla="*/ 51 h 74"/>
                <a:gd name="T22" fmla="*/ 50 w 50"/>
                <a:gd name="T23" fmla="*/ 34 h 74"/>
                <a:gd name="T24" fmla="*/ 50 w 50"/>
                <a:gd name="T25" fmla="*/ 19 h 74"/>
                <a:gd name="T26" fmla="*/ 50 w 50"/>
                <a:gd name="T27" fmla="*/ 0 h 74"/>
                <a:gd name="T28" fmla="*/ 38 w 50"/>
                <a:gd name="T29" fmla="*/ 0 h 74"/>
                <a:gd name="T30" fmla="*/ 25 w 50"/>
                <a:gd name="T31" fmla="*/ 0 h 74"/>
                <a:gd name="T32" fmla="*/ 14 w 50"/>
                <a:gd name="T33" fmla="*/ 0 h 74"/>
                <a:gd name="T34" fmla="*/ 10 w 50"/>
                <a:gd name="T3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4">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18" name="Freeform 271"/>
            <p:cNvSpPr>
              <a:spLocks/>
            </p:cNvSpPr>
            <p:nvPr>
              <p:custDataLst>
                <p:tags r:id="rId198"/>
              </p:custDataLst>
            </p:nvPr>
          </p:nvSpPr>
          <p:spPr bwMode="auto">
            <a:xfrm>
              <a:off x="4986539" y="5313408"/>
              <a:ext cx="61912" cy="57150"/>
            </a:xfrm>
            <a:custGeom>
              <a:avLst/>
              <a:gdLst>
                <a:gd name="T0" fmla="*/ 3 w 135"/>
                <a:gd name="T1" fmla="*/ 55 h 98"/>
                <a:gd name="T2" fmla="*/ 11 w 135"/>
                <a:gd name="T3" fmla="*/ 54 h 98"/>
                <a:gd name="T4" fmla="*/ 18 w 135"/>
                <a:gd name="T5" fmla="*/ 53 h 98"/>
                <a:gd name="T6" fmla="*/ 24 w 135"/>
                <a:gd name="T7" fmla="*/ 50 h 98"/>
                <a:gd name="T8" fmla="*/ 31 w 135"/>
                <a:gd name="T9" fmla="*/ 47 h 98"/>
                <a:gd name="T10" fmla="*/ 42 w 135"/>
                <a:gd name="T11" fmla="*/ 38 h 98"/>
                <a:gd name="T12" fmla="*/ 52 w 135"/>
                <a:gd name="T13" fmla="*/ 28 h 98"/>
                <a:gd name="T14" fmla="*/ 61 w 135"/>
                <a:gd name="T15" fmla="*/ 18 h 98"/>
                <a:gd name="T16" fmla="*/ 71 w 135"/>
                <a:gd name="T17" fmla="*/ 8 h 98"/>
                <a:gd name="T18" fmla="*/ 76 w 135"/>
                <a:gd name="T19" fmla="*/ 5 h 98"/>
                <a:gd name="T20" fmla="*/ 82 w 135"/>
                <a:gd name="T21" fmla="*/ 2 h 98"/>
                <a:gd name="T22" fmla="*/ 88 w 135"/>
                <a:gd name="T23" fmla="*/ 0 h 98"/>
                <a:gd name="T24" fmla="*/ 96 w 135"/>
                <a:gd name="T25" fmla="*/ 0 h 98"/>
                <a:gd name="T26" fmla="*/ 102 w 135"/>
                <a:gd name="T27" fmla="*/ 0 h 98"/>
                <a:gd name="T28" fmla="*/ 110 w 135"/>
                <a:gd name="T29" fmla="*/ 3 h 98"/>
                <a:gd name="T30" fmla="*/ 117 w 135"/>
                <a:gd name="T31" fmla="*/ 6 h 98"/>
                <a:gd name="T32" fmla="*/ 123 w 135"/>
                <a:gd name="T33" fmla="*/ 11 h 98"/>
                <a:gd name="T34" fmla="*/ 128 w 135"/>
                <a:gd name="T35" fmla="*/ 16 h 98"/>
                <a:gd name="T36" fmla="*/ 132 w 135"/>
                <a:gd name="T37" fmla="*/ 24 h 98"/>
                <a:gd name="T38" fmla="*/ 134 w 135"/>
                <a:gd name="T39" fmla="*/ 30 h 98"/>
                <a:gd name="T40" fmla="*/ 135 w 135"/>
                <a:gd name="T41" fmla="*/ 37 h 98"/>
                <a:gd name="T42" fmla="*/ 134 w 135"/>
                <a:gd name="T43" fmla="*/ 40 h 98"/>
                <a:gd name="T44" fmla="*/ 132 w 135"/>
                <a:gd name="T45" fmla="*/ 43 h 98"/>
                <a:gd name="T46" fmla="*/ 129 w 135"/>
                <a:gd name="T47" fmla="*/ 47 h 98"/>
                <a:gd name="T48" fmla="*/ 124 w 135"/>
                <a:gd name="T49" fmla="*/ 51 h 98"/>
                <a:gd name="T50" fmla="*/ 113 w 135"/>
                <a:gd name="T51" fmla="*/ 61 h 98"/>
                <a:gd name="T52" fmla="*/ 100 w 135"/>
                <a:gd name="T53" fmla="*/ 72 h 98"/>
                <a:gd name="T54" fmla="*/ 87 w 135"/>
                <a:gd name="T55" fmla="*/ 82 h 98"/>
                <a:gd name="T56" fmla="*/ 74 w 135"/>
                <a:gd name="T57" fmla="*/ 91 h 98"/>
                <a:gd name="T58" fmla="*/ 63 w 135"/>
                <a:gd name="T59" fmla="*/ 96 h 98"/>
                <a:gd name="T60" fmla="*/ 55 w 135"/>
                <a:gd name="T61" fmla="*/ 98 h 98"/>
                <a:gd name="T62" fmla="*/ 51 w 135"/>
                <a:gd name="T63" fmla="*/ 97 h 98"/>
                <a:gd name="T64" fmla="*/ 43 w 135"/>
                <a:gd name="T65" fmla="*/ 92 h 98"/>
                <a:gd name="T66" fmla="*/ 32 w 135"/>
                <a:gd name="T67" fmla="*/ 85 h 98"/>
                <a:gd name="T68" fmla="*/ 21 w 135"/>
                <a:gd name="T69" fmla="*/ 77 h 98"/>
                <a:gd name="T70" fmla="*/ 11 w 135"/>
                <a:gd name="T71" fmla="*/ 68 h 98"/>
                <a:gd name="T72" fmla="*/ 5 w 135"/>
                <a:gd name="T73" fmla="*/ 62 h 98"/>
                <a:gd name="T74" fmla="*/ 1 w 135"/>
                <a:gd name="T75" fmla="*/ 59 h 98"/>
                <a:gd name="T76" fmla="*/ 0 w 135"/>
                <a:gd name="T77" fmla="*/ 57 h 98"/>
                <a:gd name="T78" fmla="*/ 0 w 135"/>
                <a:gd name="T79" fmla="*/ 56 h 98"/>
                <a:gd name="T80" fmla="*/ 3 w 135"/>
                <a:gd name="T81" fmla="*/ 5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19" name="Freeform 272"/>
            <p:cNvSpPr>
              <a:spLocks/>
            </p:cNvSpPr>
            <p:nvPr>
              <p:custDataLst>
                <p:tags r:id="rId199"/>
              </p:custDataLst>
            </p:nvPr>
          </p:nvSpPr>
          <p:spPr bwMode="auto">
            <a:xfrm>
              <a:off x="7204274" y="3027408"/>
              <a:ext cx="120650" cy="171450"/>
            </a:xfrm>
            <a:custGeom>
              <a:avLst/>
              <a:gdLst>
                <a:gd name="T0" fmla="*/ 240 w 266"/>
                <a:gd name="T1" fmla="*/ 9 h 326"/>
                <a:gd name="T2" fmla="*/ 240 w 266"/>
                <a:gd name="T3" fmla="*/ 28 h 326"/>
                <a:gd name="T4" fmla="*/ 249 w 266"/>
                <a:gd name="T5" fmla="*/ 42 h 326"/>
                <a:gd name="T6" fmla="*/ 245 w 266"/>
                <a:gd name="T7" fmla="*/ 55 h 326"/>
                <a:gd name="T8" fmla="*/ 225 w 266"/>
                <a:gd name="T9" fmla="*/ 50 h 326"/>
                <a:gd name="T10" fmla="*/ 210 w 266"/>
                <a:gd name="T11" fmla="*/ 51 h 326"/>
                <a:gd name="T12" fmla="*/ 195 w 266"/>
                <a:gd name="T13" fmla="*/ 65 h 326"/>
                <a:gd name="T14" fmla="*/ 193 w 266"/>
                <a:gd name="T15" fmla="*/ 78 h 326"/>
                <a:gd name="T16" fmla="*/ 198 w 266"/>
                <a:gd name="T17" fmla="*/ 89 h 326"/>
                <a:gd name="T18" fmla="*/ 215 w 266"/>
                <a:gd name="T19" fmla="*/ 110 h 326"/>
                <a:gd name="T20" fmla="*/ 224 w 266"/>
                <a:gd name="T21" fmla="*/ 122 h 326"/>
                <a:gd name="T22" fmla="*/ 225 w 266"/>
                <a:gd name="T23" fmla="*/ 133 h 326"/>
                <a:gd name="T24" fmla="*/ 222 w 266"/>
                <a:gd name="T25" fmla="*/ 143 h 326"/>
                <a:gd name="T26" fmla="*/ 207 w 266"/>
                <a:gd name="T27" fmla="*/ 154 h 326"/>
                <a:gd name="T28" fmla="*/ 200 w 266"/>
                <a:gd name="T29" fmla="*/ 160 h 326"/>
                <a:gd name="T30" fmla="*/ 181 w 266"/>
                <a:gd name="T31" fmla="*/ 166 h 326"/>
                <a:gd name="T32" fmla="*/ 164 w 266"/>
                <a:gd name="T33" fmla="*/ 178 h 326"/>
                <a:gd name="T34" fmla="*/ 160 w 266"/>
                <a:gd name="T35" fmla="*/ 191 h 326"/>
                <a:gd name="T36" fmla="*/ 173 w 266"/>
                <a:gd name="T37" fmla="*/ 207 h 326"/>
                <a:gd name="T38" fmla="*/ 189 w 266"/>
                <a:gd name="T39" fmla="*/ 215 h 326"/>
                <a:gd name="T40" fmla="*/ 214 w 266"/>
                <a:gd name="T41" fmla="*/ 227 h 326"/>
                <a:gd name="T42" fmla="*/ 245 w 266"/>
                <a:gd name="T43" fmla="*/ 259 h 326"/>
                <a:gd name="T44" fmla="*/ 251 w 266"/>
                <a:gd name="T45" fmla="*/ 285 h 326"/>
                <a:gd name="T46" fmla="*/ 220 w 266"/>
                <a:gd name="T47" fmla="*/ 291 h 326"/>
                <a:gd name="T48" fmla="*/ 207 w 266"/>
                <a:gd name="T49" fmla="*/ 298 h 326"/>
                <a:gd name="T50" fmla="*/ 198 w 266"/>
                <a:gd name="T51" fmla="*/ 312 h 326"/>
                <a:gd name="T52" fmla="*/ 189 w 266"/>
                <a:gd name="T53" fmla="*/ 326 h 326"/>
                <a:gd name="T54" fmla="*/ 170 w 266"/>
                <a:gd name="T55" fmla="*/ 321 h 326"/>
                <a:gd name="T56" fmla="*/ 167 w 266"/>
                <a:gd name="T57" fmla="*/ 316 h 326"/>
                <a:gd name="T58" fmla="*/ 154 w 266"/>
                <a:gd name="T59" fmla="*/ 310 h 326"/>
                <a:gd name="T60" fmla="*/ 139 w 266"/>
                <a:gd name="T61" fmla="*/ 301 h 326"/>
                <a:gd name="T62" fmla="*/ 126 w 266"/>
                <a:gd name="T63" fmla="*/ 295 h 326"/>
                <a:gd name="T64" fmla="*/ 98 w 266"/>
                <a:gd name="T65" fmla="*/ 290 h 326"/>
                <a:gd name="T66" fmla="*/ 63 w 266"/>
                <a:gd name="T67" fmla="*/ 277 h 326"/>
                <a:gd name="T68" fmla="*/ 54 w 266"/>
                <a:gd name="T69" fmla="*/ 268 h 326"/>
                <a:gd name="T70" fmla="*/ 55 w 266"/>
                <a:gd name="T71" fmla="*/ 256 h 326"/>
                <a:gd name="T72" fmla="*/ 70 w 266"/>
                <a:gd name="T73" fmla="*/ 244 h 326"/>
                <a:gd name="T74" fmla="*/ 59 w 266"/>
                <a:gd name="T75" fmla="*/ 221 h 326"/>
                <a:gd name="T76" fmla="*/ 34 w 266"/>
                <a:gd name="T77" fmla="*/ 194 h 326"/>
                <a:gd name="T78" fmla="*/ 13 w 266"/>
                <a:gd name="T79" fmla="*/ 182 h 326"/>
                <a:gd name="T80" fmla="*/ 4 w 266"/>
                <a:gd name="T81" fmla="*/ 171 h 326"/>
                <a:gd name="T82" fmla="*/ 19 w 266"/>
                <a:gd name="T83" fmla="*/ 152 h 326"/>
                <a:gd name="T84" fmla="*/ 54 w 266"/>
                <a:gd name="T85" fmla="*/ 124 h 326"/>
                <a:gd name="T86" fmla="*/ 73 w 266"/>
                <a:gd name="T87" fmla="*/ 105 h 326"/>
                <a:gd name="T88" fmla="*/ 88 w 266"/>
                <a:gd name="T89" fmla="*/ 92 h 326"/>
                <a:gd name="T90" fmla="*/ 110 w 266"/>
                <a:gd name="T91" fmla="*/ 88 h 326"/>
                <a:gd name="T92" fmla="*/ 144 w 266"/>
                <a:gd name="T93" fmla="*/ 70 h 326"/>
                <a:gd name="T94" fmla="*/ 168 w 266"/>
                <a:gd name="T95" fmla="*/ 46 h 326"/>
                <a:gd name="T96" fmla="*/ 191 w 266"/>
                <a:gd name="T97" fmla="*/ 21 h 326"/>
                <a:gd name="T98" fmla="*/ 220 w 266"/>
                <a:gd name="T99" fmla="*/ 4 h 326"/>
                <a:gd name="T100" fmla="*/ 238 w 266"/>
                <a:gd name="T101"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 h="326">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20" name="Freeform 273"/>
            <p:cNvSpPr>
              <a:spLocks/>
            </p:cNvSpPr>
            <p:nvPr>
              <p:custDataLst>
                <p:tags r:id="rId200"/>
              </p:custDataLst>
            </p:nvPr>
          </p:nvSpPr>
          <p:spPr bwMode="auto">
            <a:xfrm>
              <a:off x="6275592" y="3441755"/>
              <a:ext cx="206375" cy="123825"/>
            </a:xfrm>
            <a:custGeom>
              <a:avLst/>
              <a:gdLst>
                <a:gd name="T0" fmla="*/ 86 w 471"/>
                <a:gd name="T1" fmla="*/ 0 h 237"/>
                <a:gd name="T2" fmla="*/ 92 w 471"/>
                <a:gd name="T3" fmla="*/ 7 h 237"/>
                <a:gd name="T4" fmla="*/ 102 w 471"/>
                <a:gd name="T5" fmla="*/ 13 h 237"/>
                <a:gd name="T6" fmla="*/ 125 w 471"/>
                <a:gd name="T7" fmla="*/ 23 h 237"/>
                <a:gd name="T8" fmla="*/ 159 w 471"/>
                <a:gd name="T9" fmla="*/ 37 h 237"/>
                <a:gd name="T10" fmla="*/ 223 w 471"/>
                <a:gd name="T11" fmla="*/ 77 h 237"/>
                <a:gd name="T12" fmla="*/ 253 w 471"/>
                <a:gd name="T13" fmla="*/ 97 h 237"/>
                <a:gd name="T14" fmla="*/ 283 w 471"/>
                <a:gd name="T15" fmla="*/ 113 h 237"/>
                <a:gd name="T16" fmla="*/ 316 w 471"/>
                <a:gd name="T17" fmla="*/ 127 h 237"/>
                <a:gd name="T18" fmla="*/ 355 w 471"/>
                <a:gd name="T19" fmla="*/ 139 h 237"/>
                <a:gd name="T20" fmla="*/ 399 w 471"/>
                <a:gd name="T21" fmla="*/ 146 h 237"/>
                <a:gd name="T22" fmla="*/ 451 w 471"/>
                <a:gd name="T23" fmla="*/ 148 h 237"/>
                <a:gd name="T24" fmla="*/ 452 w 471"/>
                <a:gd name="T25" fmla="*/ 187 h 237"/>
                <a:gd name="T26" fmla="*/ 459 w 471"/>
                <a:gd name="T27" fmla="*/ 211 h 237"/>
                <a:gd name="T28" fmla="*/ 467 w 471"/>
                <a:gd name="T29" fmla="*/ 227 h 237"/>
                <a:gd name="T30" fmla="*/ 467 w 471"/>
                <a:gd name="T31" fmla="*/ 236 h 237"/>
                <a:gd name="T32" fmla="*/ 451 w 471"/>
                <a:gd name="T33" fmla="*/ 236 h 237"/>
                <a:gd name="T34" fmla="*/ 416 w 471"/>
                <a:gd name="T35" fmla="*/ 231 h 237"/>
                <a:gd name="T36" fmla="*/ 362 w 471"/>
                <a:gd name="T37" fmla="*/ 219 h 237"/>
                <a:gd name="T38" fmla="*/ 315 w 471"/>
                <a:gd name="T39" fmla="*/ 207 h 237"/>
                <a:gd name="T40" fmla="*/ 294 w 471"/>
                <a:gd name="T41" fmla="*/ 203 h 237"/>
                <a:gd name="T42" fmla="*/ 287 w 471"/>
                <a:gd name="T43" fmla="*/ 199 h 237"/>
                <a:gd name="T44" fmla="*/ 277 w 471"/>
                <a:gd name="T45" fmla="*/ 190 h 237"/>
                <a:gd name="T46" fmla="*/ 267 w 471"/>
                <a:gd name="T47" fmla="*/ 178 h 237"/>
                <a:gd name="T48" fmla="*/ 255 w 471"/>
                <a:gd name="T49" fmla="*/ 166 h 237"/>
                <a:gd name="T50" fmla="*/ 240 w 471"/>
                <a:gd name="T51" fmla="*/ 159 h 237"/>
                <a:gd name="T52" fmla="*/ 227 w 471"/>
                <a:gd name="T53" fmla="*/ 159 h 237"/>
                <a:gd name="T54" fmla="*/ 205 w 471"/>
                <a:gd name="T55" fmla="*/ 163 h 237"/>
                <a:gd name="T56" fmla="*/ 183 w 471"/>
                <a:gd name="T57" fmla="*/ 167 h 237"/>
                <a:gd name="T58" fmla="*/ 169 w 471"/>
                <a:gd name="T59" fmla="*/ 168 h 237"/>
                <a:gd name="T60" fmla="*/ 158 w 471"/>
                <a:gd name="T61" fmla="*/ 164 h 237"/>
                <a:gd name="T62" fmla="*/ 148 w 471"/>
                <a:gd name="T63" fmla="*/ 155 h 237"/>
                <a:gd name="T64" fmla="*/ 139 w 471"/>
                <a:gd name="T65" fmla="*/ 148 h 237"/>
                <a:gd name="T66" fmla="*/ 122 w 471"/>
                <a:gd name="T67" fmla="*/ 145 h 237"/>
                <a:gd name="T68" fmla="*/ 92 w 471"/>
                <a:gd name="T69" fmla="*/ 135 h 237"/>
                <a:gd name="T70" fmla="*/ 48 w 471"/>
                <a:gd name="T71" fmla="*/ 117 h 237"/>
                <a:gd name="T72" fmla="*/ 12 w 471"/>
                <a:gd name="T73" fmla="*/ 96 h 237"/>
                <a:gd name="T74" fmla="*/ 7 w 471"/>
                <a:gd name="T7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1" h="237">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21" name="Freeform 274"/>
            <p:cNvSpPr>
              <a:spLocks/>
            </p:cNvSpPr>
            <p:nvPr>
              <p:custDataLst>
                <p:tags r:id="rId201"/>
              </p:custDataLst>
            </p:nvPr>
          </p:nvSpPr>
          <p:spPr bwMode="auto">
            <a:xfrm>
              <a:off x="6491489" y="3497318"/>
              <a:ext cx="73025" cy="65087"/>
            </a:xfrm>
            <a:custGeom>
              <a:avLst/>
              <a:gdLst>
                <a:gd name="T0" fmla="*/ 167 w 167"/>
                <a:gd name="T1" fmla="*/ 43 h 123"/>
                <a:gd name="T2" fmla="*/ 164 w 167"/>
                <a:gd name="T3" fmla="*/ 54 h 123"/>
                <a:gd name="T4" fmla="*/ 161 w 167"/>
                <a:gd name="T5" fmla="*/ 66 h 123"/>
                <a:gd name="T6" fmla="*/ 155 w 167"/>
                <a:gd name="T7" fmla="*/ 79 h 123"/>
                <a:gd name="T8" fmla="*/ 150 w 167"/>
                <a:gd name="T9" fmla="*/ 93 h 123"/>
                <a:gd name="T10" fmla="*/ 146 w 167"/>
                <a:gd name="T11" fmla="*/ 99 h 123"/>
                <a:gd name="T12" fmla="*/ 142 w 167"/>
                <a:gd name="T13" fmla="*/ 105 h 123"/>
                <a:gd name="T14" fmla="*/ 138 w 167"/>
                <a:gd name="T15" fmla="*/ 110 h 123"/>
                <a:gd name="T16" fmla="*/ 132 w 167"/>
                <a:gd name="T17" fmla="*/ 114 h 123"/>
                <a:gd name="T18" fmla="*/ 127 w 167"/>
                <a:gd name="T19" fmla="*/ 118 h 123"/>
                <a:gd name="T20" fmla="*/ 121 w 167"/>
                <a:gd name="T21" fmla="*/ 121 h 123"/>
                <a:gd name="T22" fmla="*/ 115 w 167"/>
                <a:gd name="T23" fmla="*/ 122 h 123"/>
                <a:gd name="T24" fmla="*/ 107 w 167"/>
                <a:gd name="T25" fmla="*/ 123 h 123"/>
                <a:gd name="T26" fmla="*/ 100 w 167"/>
                <a:gd name="T27" fmla="*/ 122 h 123"/>
                <a:gd name="T28" fmla="*/ 92 w 167"/>
                <a:gd name="T29" fmla="*/ 119 h 123"/>
                <a:gd name="T30" fmla="*/ 87 w 167"/>
                <a:gd name="T31" fmla="*/ 116 h 123"/>
                <a:gd name="T32" fmla="*/ 84 w 167"/>
                <a:gd name="T33" fmla="*/ 113 h 123"/>
                <a:gd name="T34" fmla="*/ 82 w 167"/>
                <a:gd name="T35" fmla="*/ 109 h 123"/>
                <a:gd name="T36" fmla="*/ 81 w 167"/>
                <a:gd name="T37" fmla="*/ 105 h 123"/>
                <a:gd name="T38" fmla="*/ 71 w 167"/>
                <a:gd name="T39" fmla="*/ 104 h 123"/>
                <a:gd name="T40" fmla="*/ 61 w 167"/>
                <a:gd name="T41" fmla="*/ 103 h 123"/>
                <a:gd name="T42" fmla="*/ 51 w 167"/>
                <a:gd name="T43" fmla="*/ 101 h 123"/>
                <a:gd name="T44" fmla="*/ 41 w 167"/>
                <a:gd name="T45" fmla="*/ 98 h 123"/>
                <a:gd name="T46" fmla="*/ 21 w 167"/>
                <a:gd name="T47" fmla="*/ 92 h 123"/>
                <a:gd name="T48" fmla="*/ 0 w 167"/>
                <a:gd name="T49" fmla="*/ 86 h 123"/>
                <a:gd name="T50" fmla="*/ 2 w 167"/>
                <a:gd name="T51" fmla="*/ 77 h 123"/>
                <a:gd name="T52" fmla="*/ 5 w 167"/>
                <a:gd name="T53" fmla="*/ 67 h 123"/>
                <a:gd name="T54" fmla="*/ 9 w 167"/>
                <a:gd name="T55" fmla="*/ 56 h 123"/>
                <a:gd name="T56" fmla="*/ 15 w 167"/>
                <a:gd name="T57" fmla="*/ 43 h 123"/>
                <a:gd name="T58" fmla="*/ 20 w 167"/>
                <a:gd name="T59" fmla="*/ 43 h 123"/>
                <a:gd name="T60" fmla="*/ 26 w 167"/>
                <a:gd name="T61" fmla="*/ 42 h 123"/>
                <a:gd name="T62" fmla="*/ 30 w 167"/>
                <a:gd name="T63" fmla="*/ 41 h 123"/>
                <a:gd name="T64" fmla="*/ 33 w 167"/>
                <a:gd name="T65" fmla="*/ 38 h 123"/>
                <a:gd name="T66" fmla="*/ 40 w 167"/>
                <a:gd name="T67" fmla="*/ 33 h 123"/>
                <a:gd name="T68" fmla="*/ 45 w 167"/>
                <a:gd name="T69" fmla="*/ 26 h 123"/>
                <a:gd name="T70" fmla="*/ 52 w 167"/>
                <a:gd name="T71" fmla="*/ 12 h 123"/>
                <a:gd name="T72" fmla="*/ 61 w 167"/>
                <a:gd name="T73" fmla="*/ 0 h 123"/>
                <a:gd name="T74" fmla="*/ 64 w 167"/>
                <a:gd name="T75" fmla="*/ 4 h 123"/>
                <a:gd name="T76" fmla="*/ 67 w 167"/>
                <a:gd name="T77" fmla="*/ 7 h 123"/>
                <a:gd name="T78" fmla="*/ 73 w 167"/>
                <a:gd name="T79" fmla="*/ 11 h 123"/>
                <a:gd name="T80" fmla="*/ 78 w 167"/>
                <a:gd name="T81" fmla="*/ 14 h 123"/>
                <a:gd name="T82" fmla="*/ 92 w 167"/>
                <a:gd name="T83" fmla="*/ 21 h 123"/>
                <a:gd name="T84" fmla="*/ 107 w 167"/>
                <a:gd name="T85" fmla="*/ 28 h 123"/>
                <a:gd name="T86" fmla="*/ 122 w 167"/>
                <a:gd name="T87" fmla="*/ 35 h 123"/>
                <a:gd name="T88" fmla="*/ 139 w 167"/>
                <a:gd name="T89" fmla="*/ 39 h 123"/>
                <a:gd name="T90" fmla="*/ 153 w 167"/>
                <a:gd name="T91" fmla="*/ 42 h 123"/>
                <a:gd name="T92" fmla="*/ 167 w 167"/>
                <a:gd name="T93"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7" h="123">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22" name="Freeform 275"/>
            <p:cNvSpPr>
              <a:spLocks/>
            </p:cNvSpPr>
            <p:nvPr>
              <p:custDataLst>
                <p:tags r:id="rId202"/>
              </p:custDataLst>
            </p:nvPr>
          </p:nvSpPr>
          <p:spPr bwMode="auto">
            <a:xfrm>
              <a:off x="6481962" y="3568745"/>
              <a:ext cx="133350" cy="166688"/>
            </a:xfrm>
            <a:custGeom>
              <a:avLst/>
              <a:gdLst>
                <a:gd name="T0" fmla="*/ 259 w 306"/>
                <a:gd name="T1" fmla="*/ 160 h 321"/>
                <a:gd name="T2" fmla="*/ 252 w 306"/>
                <a:gd name="T3" fmla="*/ 173 h 321"/>
                <a:gd name="T4" fmla="*/ 243 w 306"/>
                <a:gd name="T5" fmla="*/ 182 h 321"/>
                <a:gd name="T6" fmla="*/ 233 w 306"/>
                <a:gd name="T7" fmla="*/ 186 h 321"/>
                <a:gd name="T8" fmla="*/ 223 w 306"/>
                <a:gd name="T9" fmla="*/ 184 h 321"/>
                <a:gd name="T10" fmla="*/ 214 w 306"/>
                <a:gd name="T11" fmla="*/ 178 h 321"/>
                <a:gd name="T12" fmla="*/ 209 w 306"/>
                <a:gd name="T13" fmla="*/ 169 h 321"/>
                <a:gd name="T14" fmla="*/ 206 w 306"/>
                <a:gd name="T15" fmla="*/ 160 h 321"/>
                <a:gd name="T16" fmla="*/ 209 w 306"/>
                <a:gd name="T17" fmla="*/ 148 h 321"/>
                <a:gd name="T18" fmla="*/ 213 w 306"/>
                <a:gd name="T19" fmla="*/ 136 h 321"/>
                <a:gd name="T20" fmla="*/ 230 w 306"/>
                <a:gd name="T21" fmla="*/ 114 h 321"/>
                <a:gd name="T22" fmla="*/ 246 w 306"/>
                <a:gd name="T23" fmla="*/ 93 h 321"/>
                <a:gd name="T24" fmla="*/ 250 w 306"/>
                <a:gd name="T25" fmla="*/ 82 h 321"/>
                <a:gd name="T26" fmla="*/ 253 w 306"/>
                <a:gd name="T27" fmla="*/ 69 h 321"/>
                <a:gd name="T28" fmla="*/ 129 w 306"/>
                <a:gd name="T29" fmla="*/ 68 h 321"/>
                <a:gd name="T30" fmla="*/ 119 w 306"/>
                <a:gd name="T31" fmla="*/ 59 h 321"/>
                <a:gd name="T32" fmla="*/ 112 w 306"/>
                <a:gd name="T33" fmla="*/ 45 h 321"/>
                <a:gd name="T34" fmla="*/ 108 w 306"/>
                <a:gd name="T35" fmla="*/ 28 h 321"/>
                <a:gd name="T36" fmla="*/ 101 w 306"/>
                <a:gd name="T37" fmla="*/ 19 h 321"/>
                <a:gd name="T38" fmla="*/ 90 w 306"/>
                <a:gd name="T39" fmla="*/ 17 h 321"/>
                <a:gd name="T40" fmla="*/ 80 w 306"/>
                <a:gd name="T41" fmla="*/ 12 h 321"/>
                <a:gd name="T42" fmla="*/ 75 w 306"/>
                <a:gd name="T43" fmla="*/ 4 h 321"/>
                <a:gd name="T44" fmla="*/ 65 w 306"/>
                <a:gd name="T45" fmla="*/ 0 h 321"/>
                <a:gd name="T46" fmla="*/ 49 w 306"/>
                <a:gd name="T47" fmla="*/ 0 h 321"/>
                <a:gd name="T48" fmla="*/ 34 w 306"/>
                <a:gd name="T49" fmla="*/ 1 h 321"/>
                <a:gd name="T50" fmla="*/ 22 w 306"/>
                <a:gd name="T51" fmla="*/ 5 h 321"/>
                <a:gd name="T52" fmla="*/ 10 w 306"/>
                <a:gd name="T53" fmla="*/ 14 h 321"/>
                <a:gd name="T54" fmla="*/ 1 w 306"/>
                <a:gd name="T55" fmla="*/ 25 h 321"/>
                <a:gd name="T56" fmla="*/ 2 w 306"/>
                <a:gd name="T57" fmla="*/ 35 h 321"/>
                <a:gd name="T58" fmla="*/ 15 w 306"/>
                <a:gd name="T59" fmla="*/ 46 h 321"/>
                <a:gd name="T60" fmla="*/ 35 w 306"/>
                <a:gd name="T61" fmla="*/ 58 h 321"/>
                <a:gd name="T62" fmla="*/ 54 w 306"/>
                <a:gd name="T63" fmla="*/ 67 h 321"/>
                <a:gd name="T64" fmla="*/ 47 w 306"/>
                <a:gd name="T65" fmla="*/ 79 h 321"/>
                <a:gd name="T66" fmla="*/ 25 w 306"/>
                <a:gd name="T67" fmla="*/ 97 h 321"/>
                <a:gd name="T68" fmla="*/ 17 w 306"/>
                <a:gd name="T69" fmla="*/ 107 h 321"/>
                <a:gd name="T70" fmla="*/ 14 w 306"/>
                <a:gd name="T71" fmla="*/ 114 h 321"/>
                <a:gd name="T72" fmla="*/ 14 w 306"/>
                <a:gd name="T73" fmla="*/ 122 h 321"/>
                <a:gd name="T74" fmla="*/ 18 w 306"/>
                <a:gd name="T75" fmla="*/ 129 h 321"/>
                <a:gd name="T76" fmla="*/ 28 w 306"/>
                <a:gd name="T77" fmla="*/ 141 h 321"/>
                <a:gd name="T78" fmla="*/ 47 w 306"/>
                <a:gd name="T79" fmla="*/ 156 h 321"/>
                <a:gd name="T80" fmla="*/ 64 w 306"/>
                <a:gd name="T81" fmla="*/ 164 h 321"/>
                <a:gd name="T82" fmla="*/ 75 w 306"/>
                <a:gd name="T83" fmla="*/ 166 h 321"/>
                <a:gd name="T84" fmla="*/ 107 w 306"/>
                <a:gd name="T85" fmla="*/ 271 h 321"/>
                <a:gd name="T86" fmla="*/ 108 w 306"/>
                <a:gd name="T87" fmla="*/ 263 h 321"/>
                <a:gd name="T88" fmla="*/ 112 w 306"/>
                <a:gd name="T89" fmla="*/ 256 h 321"/>
                <a:gd name="T90" fmla="*/ 127 w 306"/>
                <a:gd name="T91" fmla="*/ 246 h 321"/>
                <a:gd name="T92" fmla="*/ 148 w 306"/>
                <a:gd name="T93" fmla="*/ 240 h 321"/>
                <a:gd name="T94" fmla="*/ 174 w 306"/>
                <a:gd name="T95" fmla="*/ 235 h 321"/>
                <a:gd name="T96" fmla="*/ 174 w 306"/>
                <a:gd name="T97" fmla="*/ 210 h 321"/>
                <a:gd name="T98" fmla="*/ 183 w 306"/>
                <a:gd name="T99" fmla="*/ 212 h 321"/>
                <a:gd name="T100" fmla="*/ 193 w 306"/>
                <a:gd name="T101" fmla="*/ 212 h 321"/>
                <a:gd name="T102" fmla="*/ 213 w 306"/>
                <a:gd name="T103" fmla="*/ 210 h 321"/>
                <a:gd name="T104" fmla="*/ 232 w 306"/>
                <a:gd name="T105" fmla="*/ 261 h 321"/>
                <a:gd name="T106" fmla="*/ 259 w 306"/>
                <a:gd name="T107" fmla="*/ 321 h 321"/>
                <a:gd name="T108" fmla="*/ 272 w 306"/>
                <a:gd name="T109" fmla="*/ 311 h 321"/>
                <a:gd name="T110" fmla="*/ 282 w 306"/>
                <a:gd name="T111" fmla="*/ 302 h 321"/>
                <a:gd name="T112" fmla="*/ 295 w 306"/>
                <a:gd name="T113" fmla="*/ 280 h 321"/>
                <a:gd name="T114" fmla="*/ 306 w 306"/>
                <a:gd name="T115" fmla="*/ 23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6" h="321">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23" name="Freeform 276"/>
            <p:cNvSpPr>
              <a:spLocks/>
            </p:cNvSpPr>
            <p:nvPr>
              <p:custDataLst>
                <p:tags r:id="rId203"/>
              </p:custDataLst>
            </p:nvPr>
          </p:nvSpPr>
          <p:spPr bwMode="auto">
            <a:xfrm>
              <a:off x="6799465" y="3684643"/>
              <a:ext cx="201612" cy="269875"/>
            </a:xfrm>
            <a:custGeom>
              <a:avLst/>
              <a:gdLst>
                <a:gd name="T0" fmla="*/ 94 w 471"/>
                <a:gd name="T1" fmla="*/ 12 h 518"/>
                <a:gd name="T2" fmla="*/ 67 w 471"/>
                <a:gd name="T3" fmla="*/ 32 h 518"/>
                <a:gd name="T4" fmla="*/ 40 w 471"/>
                <a:gd name="T5" fmla="*/ 49 h 518"/>
                <a:gd name="T6" fmla="*/ 27 w 471"/>
                <a:gd name="T7" fmla="*/ 82 h 518"/>
                <a:gd name="T8" fmla="*/ 8 w 471"/>
                <a:gd name="T9" fmla="*/ 118 h 518"/>
                <a:gd name="T10" fmla="*/ 7 w 471"/>
                <a:gd name="T11" fmla="*/ 136 h 518"/>
                <a:gd name="T12" fmla="*/ 30 w 471"/>
                <a:gd name="T13" fmla="*/ 153 h 518"/>
                <a:gd name="T14" fmla="*/ 50 w 471"/>
                <a:gd name="T15" fmla="*/ 168 h 518"/>
                <a:gd name="T16" fmla="*/ 62 w 471"/>
                <a:gd name="T17" fmla="*/ 172 h 518"/>
                <a:gd name="T18" fmla="*/ 75 w 471"/>
                <a:gd name="T19" fmla="*/ 211 h 518"/>
                <a:gd name="T20" fmla="*/ 84 w 471"/>
                <a:gd name="T21" fmla="*/ 272 h 518"/>
                <a:gd name="T22" fmla="*/ 94 w 471"/>
                <a:gd name="T23" fmla="*/ 299 h 518"/>
                <a:gd name="T24" fmla="*/ 104 w 471"/>
                <a:gd name="T25" fmla="*/ 302 h 518"/>
                <a:gd name="T26" fmla="*/ 112 w 471"/>
                <a:gd name="T27" fmla="*/ 297 h 518"/>
                <a:gd name="T28" fmla="*/ 128 w 471"/>
                <a:gd name="T29" fmla="*/ 268 h 518"/>
                <a:gd name="T30" fmla="*/ 145 w 471"/>
                <a:gd name="T31" fmla="*/ 262 h 518"/>
                <a:gd name="T32" fmla="*/ 160 w 471"/>
                <a:gd name="T33" fmla="*/ 272 h 518"/>
                <a:gd name="T34" fmla="*/ 173 w 471"/>
                <a:gd name="T35" fmla="*/ 277 h 518"/>
                <a:gd name="T36" fmla="*/ 183 w 471"/>
                <a:gd name="T37" fmla="*/ 274 h 518"/>
                <a:gd name="T38" fmla="*/ 192 w 471"/>
                <a:gd name="T39" fmla="*/ 259 h 518"/>
                <a:gd name="T40" fmla="*/ 203 w 471"/>
                <a:gd name="T41" fmla="*/ 244 h 518"/>
                <a:gd name="T42" fmla="*/ 212 w 471"/>
                <a:gd name="T43" fmla="*/ 241 h 518"/>
                <a:gd name="T44" fmla="*/ 241 w 471"/>
                <a:gd name="T45" fmla="*/ 247 h 518"/>
                <a:gd name="T46" fmla="*/ 259 w 471"/>
                <a:gd name="T47" fmla="*/ 271 h 518"/>
                <a:gd name="T48" fmla="*/ 308 w 471"/>
                <a:gd name="T49" fmla="*/ 336 h 518"/>
                <a:gd name="T50" fmla="*/ 341 w 471"/>
                <a:gd name="T51" fmla="*/ 382 h 518"/>
                <a:gd name="T52" fmla="*/ 358 w 471"/>
                <a:gd name="T53" fmla="*/ 419 h 518"/>
                <a:gd name="T54" fmla="*/ 366 w 471"/>
                <a:gd name="T55" fmla="*/ 457 h 518"/>
                <a:gd name="T56" fmla="*/ 359 w 471"/>
                <a:gd name="T57" fmla="*/ 470 h 518"/>
                <a:gd name="T58" fmla="*/ 339 w 471"/>
                <a:gd name="T59" fmla="*/ 487 h 518"/>
                <a:gd name="T60" fmla="*/ 363 w 471"/>
                <a:gd name="T61" fmla="*/ 496 h 518"/>
                <a:gd name="T62" fmla="*/ 392 w 471"/>
                <a:gd name="T63" fmla="*/ 518 h 518"/>
                <a:gd name="T64" fmla="*/ 401 w 471"/>
                <a:gd name="T65" fmla="*/ 499 h 518"/>
                <a:gd name="T66" fmla="*/ 413 w 471"/>
                <a:gd name="T67" fmla="*/ 489 h 518"/>
                <a:gd name="T68" fmla="*/ 444 w 471"/>
                <a:gd name="T69" fmla="*/ 483 h 518"/>
                <a:gd name="T70" fmla="*/ 468 w 471"/>
                <a:gd name="T71" fmla="*/ 438 h 518"/>
                <a:gd name="T72" fmla="*/ 449 w 471"/>
                <a:gd name="T73" fmla="*/ 387 h 518"/>
                <a:gd name="T74" fmla="*/ 421 w 471"/>
                <a:gd name="T75" fmla="*/ 347 h 518"/>
                <a:gd name="T76" fmla="*/ 345 w 471"/>
                <a:gd name="T77" fmla="*/ 277 h 518"/>
                <a:gd name="T78" fmla="*/ 279 w 471"/>
                <a:gd name="T79" fmla="*/ 218 h 518"/>
                <a:gd name="T80" fmla="*/ 224 w 471"/>
                <a:gd name="T81" fmla="*/ 162 h 518"/>
                <a:gd name="T82" fmla="*/ 179 w 471"/>
                <a:gd name="T83" fmla="*/ 105 h 518"/>
                <a:gd name="T84" fmla="*/ 127 w 471"/>
                <a:gd name="T85" fmla="*/ 40 h 518"/>
                <a:gd name="T86" fmla="*/ 115 w 471"/>
                <a:gd name="T87" fmla="*/ 14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518">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24" name="Freeform 277"/>
            <p:cNvSpPr>
              <a:spLocks/>
            </p:cNvSpPr>
            <p:nvPr>
              <p:custDataLst>
                <p:tags r:id="rId204"/>
              </p:custDataLst>
            </p:nvPr>
          </p:nvSpPr>
          <p:spPr bwMode="auto">
            <a:xfrm>
              <a:off x="6882016" y="3935468"/>
              <a:ext cx="133350" cy="130175"/>
            </a:xfrm>
            <a:custGeom>
              <a:avLst/>
              <a:gdLst>
                <a:gd name="T0" fmla="*/ 152 w 293"/>
                <a:gd name="T1" fmla="*/ 19 h 246"/>
                <a:gd name="T2" fmla="*/ 179 w 293"/>
                <a:gd name="T3" fmla="*/ 30 h 246"/>
                <a:gd name="T4" fmla="*/ 196 w 293"/>
                <a:gd name="T5" fmla="*/ 30 h 246"/>
                <a:gd name="T6" fmla="*/ 202 w 293"/>
                <a:gd name="T7" fmla="*/ 18 h 246"/>
                <a:gd name="T8" fmla="*/ 210 w 293"/>
                <a:gd name="T9" fmla="*/ 10 h 246"/>
                <a:gd name="T10" fmla="*/ 219 w 293"/>
                <a:gd name="T11" fmla="*/ 6 h 246"/>
                <a:gd name="T12" fmla="*/ 245 w 293"/>
                <a:gd name="T13" fmla="*/ 2 h 246"/>
                <a:gd name="T14" fmla="*/ 293 w 293"/>
                <a:gd name="T15" fmla="*/ 80 h 246"/>
                <a:gd name="T16" fmla="*/ 266 w 293"/>
                <a:gd name="T17" fmla="*/ 107 h 246"/>
                <a:gd name="T18" fmla="*/ 237 w 293"/>
                <a:gd name="T19" fmla="*/ 141 h 246"/>
                <a:gd name="T20" fmla="*/ 225 w 293"/>
                <a:gd name="T21" fmla="*/ 159 h 246"/>
                <a:gd name="T22" fmla="*/ 215 w 293"/>
                <a:gd name="T23" fmla="*/ 178 h 246"/>
                <a:gd name="T24" fmla="*/ 209 w 293"/>
                <a:gd name="T25" fmla="*/ 197 h 246"/>
                <a:gd name="T26" fmla="*/ 206 w 293"/>
                <a:gd name="T27" fmla="*/ 216 h 246"/>
                <a:gd name="T28" fmla="*/ 196 w 293"/>
                <a:gd name="T29" fmla="*/ 217 h 246"/>
                <a:gd name="T30" fmla="*/ 186 w 293"/>
                <a:gd name="T31" fmla="*/ 220 h 246"/>
                <a:gd name="T32" fmla="*/ 170 w 293"/>
                <a:gd name="T33" fmla="*/ 229 h 246"/>
                <a:gd name="T34" fmla="*/ 154 w 293"/>
                <a:gd name="T35" fmla="*/ 239 h 246"/>
                <a:gd name="T36" fmla="*/ 133 w 293"/>
                <a:gd name="T37" fmla="*/ 246 h 246"/>
                <a:gd name="T38" fmla="*/ 102 w 293"/>
                <a:gd name="T39" fmla="*/ 240 h 246"/>
                <a:gd name="T40" fmla="*/ 71 w 293"/>
                <a:gd name="T41" fmla="*/ 232 h 246"/>
                <a:gd name="T42" fmla="*/ 59 w 293"/>
                <a:gd name="T43" fmla="*/ 226 h 246"/>
                <a:gd name="T44" fmla="*/ 49 w 293"/>
                <a:gd name="T45" fmla="*/ 220 h 246"/>
                <a:gd name="T46" fmla="*/ 43 w 293"/>
                <a:gd name="T47" fmla="*/ 212 h 246"/>
                <a:gd name="T48" fmla="*/ 41 w 293"/>
                <a:gd name="T49" fmla="*/ 204 h 246"/>
                <a:gd name="T50" fmla="*/ 47 w 293"/>
                <a:gd name="T51" fmla="*/ 178 h 246"/>
                <a:gd name="T52" fmla="*/ 45 w 293"/>
                <a:gd name="T53" fmla="*/ 162 h 246"/>
                <a:gd name="T54" fmla="*/ 40 w 293"/>
                <a:gd name="T55" fmla="*/ 147 h 246"/>
                <a:gd name="T56" fmla="*/ 24 w 293"/>
                <a:gd name="T57" fmla="*/ 119 h 246"/>
                <a:gd name="T58" fmla="*/ 8 w 293"/>
                <a:gd name="T59" fmla="*/ 91 h 246"/>
                <a:gd name="T60" fmla="*/ 2 w 293"/>
                <a:gd name="T61" fmla="*/ 74 h 246"/>
                <a:gd name="T62" fmla="*/ 0 w 293"/>
                <a:gd name="T63" fmla="*/ 55 h 246"/>
                <a:gd name="T64" fmla="*/ 2 w 293"/>
                <a:gd name="T65" fmla="*/ 45 h 246"/>
                <a:gd name="T66" fmla="*/ 8 w 293"/>
                <a:gd name="T67" fmla="*/ 36 h 246"/>
                <a:gd name="T68" fmla="*/ 17 w 293"/>
                <a:gd name="T69" fmla="*/ 29 h 246"/>
                <a:gd name="T70" fmla="*/ 26 w 293"/>
                <a:gd name="T71" fmla="*/ 22 h 246"/>
                <a:gd name="T72" fmla="*/ 48 w 293"/>
                <a:gd name="T73" fmla="*/ 14 h 246"/>
                <a:gd name="T74" fmla="*/ 67 w 293"/>
                <a:gd name="T75" fmla="*/ 12 h 246"/>
                <a:gd name="T76" fmla="*/ 96 w 293"/>
                <a:gd name="T77" fmla="*/ 12 h 246"/>
                <a:gd name="T78" fmla="*/ 133 w 293"/>
                <a:gd name="T79" fmla="*/ 1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3" h="246">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25" name="Freeform 278"/>
            <p:cNvSpPr>
              <a:spLocks/>
            </p:cNvSpPr>
            <p:nvPr>
              <p:custDataLst>
                <p:tags r:id="rId205"/>
              </p:custDataLst>
            </p:nvPr>
          </p:nvSpPr>
          <p:spPr bwMode="auto">
            <a:xfrm>
              <a:off x="7283654" y="3171880"/>
              <a:ext cx="85725" cy="130175"/>
            </a:xfrm>
            <a:custGeom>
              <a:avLst/>
              <a:gdLst>
                <a:gd name="T0" fmla="*/ 18 w 200"/>
                <a:gd name="T1" fmla="*/ 41 h 246"/>
                <a:gd name="T2" fmla="*/ 28 w 200"/>
                <a:gd name="T3" fmla="*/ 26 h 246"/>
                <a:gd name="T4" fmla="*/ 38 w 200"/>
                <a:gd name="T5" fmla="*/ 16 h 246"/>
                <a:gd name="T6" fmla="*/ 50 w 200"/>
                <a:gd name="T7" fmla="*/ 9 h 246"/>
                <a:gd name="T8" fmla="*/ 73 w 200"/>
                <a:gd name="T9" fmla="*/ 1 h 246"/>
                <a:gd name="T10" fmla="*/ 88 w 200"/>
                <a:gd name="T11" fmla="*/ 12 h 246"/>
                <a:gd name="T12" fmla="*/ 108 w 200"/>
                <a:gd name="T13" fmla="*/ 34 h 246"/>
                <a:gd name="T14" fmla="*/ 125 w 200"/>
                <a:gd name="T15" fmla="*/ 50 h 246"/>
                <a:gd name="T16" fmla="*/ 139 w 200"/>
                <a:gd name="T17" fmla="*/ 58 h 246"/>
                <a:gd name="T18" fmla="*/ 152 w 200"/>
                <a:gd name="T19" fmla="*/ 64 h 246"/>
                <a:gd name="T20" fmla="*/ 166 w 200"/>
                <a:gd name="T21" fmla="*/ 67 h 246"/>
                <a:gd name="T22" fmla="*/ 184 w 200"/>
                <a:gd name="T23" fmla="*/ 96 h 246"/>
                <a:gd name="T24" fmla="*/ 195 w 200"/>
                <a:gd name="T25" fmla="*/ 137 h 246"/>
                <a:gd name="T26" fmla="*/ 199 w 200"/>
                <a:gd name="T27" fmla="*/ 165 h 246"/>
                <a:gd name="T28" fmla="*/ 200 w 200"/>
                <a:gd name="T29" fmla="*/ 185 h 246"/>
                <a:gd name="T30" fmla="*/ 198 w 200"/>
                <a:gd name="T31" fmla="*/ 197 h 246"/>
                <a:gd name="T32" fmla="*/ 195 w 200"/>
                <a:gd name="T33" fmla="*/ 207 h 246"/>
                <a:gd name="T34" fmla="*/ 189 w 200"/>
                <a:gd name="T35" fmla="*/ 214 h 246"/>
                <a:gd name="T36" fmla="*/ 179 w 200"/>
                <a:gd name="T37" fmla="*/ 220 h 246"/>
                <a:gd name="T38" fmla="*/ 164 w 200"/>
                <a:gd name="T39" fmla="*/ 224 h 246"/>
                <a:gd name="T40" fmla="*/ 140 w 200"/>
                <a:gd name="T41" fmla="*/ 224 h 246"/>
                <a:gd name="T42" fmla="*/ 118 w 200"/>
                <a:gd name="T43" fmla="*/ 229 h 246"/>
                <a:gd name="T44" fmla="*/ 111 w 200"/>
                <a:gd name="T45" fmla="*/ 235 h 246"/>
                <a:gd name="T46" fmla="*/ 108 w 200"/>
                <a:gd name="T47" fmla="*/ 242 h 246"/>
                <a:gd name="T48" fmla="*/ 98 w 200"/>
                <a:gd name="T49" fmla="*/ 245 h 246"/>
                <a:gd name="T50" fmla="*/ 85 w 200"/>
                <a:gd name="T51" fmla="*/ 240 h 246"/>
                <a:gd name="T52" fmla="*/ 77 w 200"/>
                <a:gd name="T53" fmla="*/ 230 h 246"/>
                <a:gd name="T54" fmla="*/ 73 w 200"/>
                <a:gd name="T55" fmla="*/ 216 h 246"/>
                <a:gd name="T56" fmla="*/ 72 w 200"/>
                <a:gd name="T57" fmla="*/ 192 h 246"/>
                <a:gd name="T58" fmla="*/ 71 w 200"/>
                <a:gd name="T59" fmla="*/ 168 h 246"/>
                <a:gd name="T60" fmla="*/ 69 w 200"/>
                <a:gd name="T61" fmla="*/ 154 h 246"/>
                <a:gd name="T62" fmla="*/ 64 w 200"/>
                <a:gd name="T63" fmla="*/ 142 h 246"/>
                <a:gd name="T64" fmla="*/ 56 w 200"/>
                <a:gd name="T65" fmla="*/ 134 h 246"/>
                <a:gd name="T66" fmla="*/ 40 w 200"/>
                <a:gd name="T67" fmla="*/ 125 h 246"/>
                <a:gd name="T68" fmla="*/ 18 w 200"/>
                <a:gd name="T69" fmla="*/ 115 h 246"/>
                <a:gd name="T70" fmla="*/ 6 w 200"/>
                <a:gd name="T71" fmla="*/ 106 h 246"/>
                <a:gd name="T72" fmla="*/ 1 w 200"/>
                <a:gd name="T73" fmla="*/ 98 h 246"/>
                <a:gd name="T74" fmla="*/ 1 w 200"/>
                <a:gd name="T75" fmla="*/ 87 h 246"/>
                <a:gd name="T76" fmla="*/ 5 w 200"/>
                <a:gd name="T77" fmla="*/ 78 h 246"/>
                <a:gd name="T78" fmla="*/ 10 w 200"/>
                <a:gd name="T79" fmla="*/ 68 h 246"/>
                <a:gd name="T80" fmla="*/ 13 w 200"/>
                <a:gd name="T81" fmla="*/ 5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246">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26" name="Freeform 279"/>
            <p:cNvSpPr>
              <a:spLocks/>
            </p:cNvSpPr>
            <p:nvPr>
              <p:custDataLst>
                <p:tags r:id="rId206"/>
              </p:custDataLst>
            </p:nvPr>
          </p:nvSpPr>
          <p:spPr bwMode="auto">
            <a:xfrm>
              <a:off x="7851974" y="4468858"/>
              <a:ext cx="231775" cy="254000"/>
            </a:xfrm>
            <a:custGeom>
              <a:avLst/>
              <a:gdLst>
                <a:gd name="T0" fmla="*/ 91 w 538"/>
                <a:gd name="T1" fmla="*/ 21 h 487"/>
                <a:gd name="T2" fmla="*/ 160 w 538"/>
                <a:gd name="T3" fmla="*/ 47 h 487"/>
                <a:gd name="T4" fmla="*/ 202 w 538"/>
                <a:gd name="T5" fmla="*/ 70 h 487"/>
                <a:gd name="T6" fmla="*/ 253 w 538"/>
                <a:gd name="T7" fmla="*/ 110 h 487"/>
                <a:gd name="T8" fmla="*/ 300 w 538"/>
                <a:gd name="T9" fmla="*/ 136 h 487"/>
                <a:gd name="T10" fmla="*/ 299 w 538"/>
                <a:gd name="T11" fmla="*/ 161 h 487"/>
                <a:gd name="T12" fmla="*/ 347 w 538"/>
                <a:gd name="T13" fmla="*/ 205 h 487"/>
                <a:gd name="T14" fmla="*/ 393 w 538"/>
                <a:gd name="T15" fmla="*/ 248 h 487"/>
                <a:gd name="T16" fmla="*/ 379 w 538"/>
                <a:gd name="T17" fmla="*/ 250 h 487"/>
                <a:gd name="T18" fmla="*/ 372 w 538"/>
                <a:gd name="T19" fmla="*/ 256 h 487"/>
                <a:gd name="T20" fmla="*/ 372 w 538"/>
                <a:gd name="T21" fmla="*/ 278 h 487"/>
                <a:gd name="T22" fmla="*/ 377 w 538"/>
                <a:gd name="T23" fmla="*/ 301 h 487"/>
                <a:gd name="T24" fmla="*/ 389 w 538"/>
                <a:gd name="T25" fmla="*/ 325 h 487"/>
                <a:gd name="T26" fmla="*/ 407 w 538"/>
                <a:gd name="T27" fmla="*/ 348 h 487"/>
                <a:gd name="T28" fmla="*/ 428 w 538"/>
                <a:gd name="T29" fmla="*/ 366 h 487"/>
                <a:gd name="T30" fmla="*/ 451 w 538"/>
                <a:gd name="T31" fmla="*/ 376 h 487"/>
                <a:gd name="T32" fmla="*/ 461 w 538"/>
                <a:gd name="T33" fmla="*/ 390 h 487"/>
                <a:gd name="T34" fmla="*/ 472 w 538"/>
                <a:gd name="T35" fmla="*/ 406 h 487"/>
                <a:gd name="T36" fmla="*/ 489 w 538"/>
                <a:gd name="T37" fmla="*/ 417 h 487"/>
                <a:gd name="T38" fmla="*/ 513 w 538"/>
                <a:gd name="T39" fmla="*/ 432 h 487"/>
                <a:gd name="T40" fmla="*/ 518 w 538"/>
                <a:gd name="T41" fmla="*/ 444 h 487"/>
                <a:gd name="T42" fmla="*/ 525 w 538"/>
                <a:gd name="T43" fmla="*/ 450 h 487"/>
                <a:gd name="T44" fmla="*/ 538 w 538"/>
                <a:gd name="T45" fmla="*/ 456 h 487"/>
                <a:gd name="T46" fmla="*/ 534 w 538"/>
                <a:gd name="T47" fmla="*/ 472 h 487"/>
                <a:gd name="T48" fmla="*/ 519 w 538"/>
                <a:gd name="T49" fmla="*/ 484 h 487"/>
                <a:gd name="T50" fmla="*/ 490 w 538"/>
                <a:gd name="T51" fmla="*/ 487 h 487"/>
                <a:gd name="T52" fmla="*/ 448 w 538"/>
                <a:gd name="T53" fmla="*/ 480 h 487"/>
                <a:gd name="T54" fmla="*/ 414 w 538"/>
                <a:gd name="T55" fmla="*/ 466 h 487"/>
                <a:gd name="T56" fmla="*/ 386 w 538"/>
                <a:gd name="T57" fmla="*/ 446 h 487"/>
                <a:gd name="T58" fmla="*/ 355 w 538"/>
                <a:gd name="T59" fmla="*/ 415 h 487"/>
                <a:gd name="T60" fmla="*/ 312 w 538"/>
                <a:gd name="T61" fmla="*/ 365 h 487"/>
                <a:gd name="T62" fmla="*/ 274 w 538"/>
                <a:gd name="T63" fmla="*/ 330 h 487"/>
                <a:gd name="T64" fmla="*/ 246 w 538"/>
                <a:gd name="T65" fmla="*/ 316 h 487"/>
                <a:gd name="T66" fmla="*/ 212 w 538"/>
                <a:gd name="T67" fmla="*/ 309 h 487"/>
                <a:gd name="T68" fmla="*/ 180 w 538"/>
                <a:gd name="T69" fmla="*/ 310 h 487"/>
                <a:gd name="T70" fmla="*/ 153 w 538"/>
                <a:gd name="T71" fmla="*/ 317 h 487"/>
                <a:gd name="T72" fmla="*/ 113 w 538"/>
                <a:gd name="T73" fmla="*/ 345 h 487"/>
                <a:gd name="T74" fmla="*/ 136 w 538"/>
                <a:gd name="T75" fmla="*/ 361 h 487"/>
                <a:gd name="T76" fmla="*/ 140 w 538"/>
                <a:gd name="T77" fmla="*/ 370 h 487"/>
                <a:gd name="T78" fmla="*/ 124 w 538"/>
                <a:gd name="T79" fmla="*/ 401 h 487"/>
                <a:gd name="T80" fmla="*/ 113 w 538"/>
                <a:gd name="T81" fmla="*/ 414 h 487"/>
                <a:gd name="T82" fmla="*/ 47 w 538"/>
                <a:gd name="T83" fmla="*/ 403 h 487"/>
                <a:gd name="T84" fmla="*/ 20 w 538"/>
                <a:gd name="T85" fmla="*/ 259 h 487"/>
                <a:gd name="T86" fmla="*/ 20 w 538"/>
                <a:gd name="T87"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8" h="487">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27" name="Freeform 280"/>
            <p:cNvSpPr>
              <a:spLocks/>
            </p:cNvSpPr>
            <p:nvPr>
              <p:custDataLst>
                <p:tags r:id="rId207"/>
              </p:custDataLst>
            </p:nvPr>
          </p:nvSpPr>
          <p:spPr bwMode="auto">
            <a:xfrm>
              <a:off x="8044062" y="4452986"/>
              <a:ext cx="106362" cy="128587"/>
            </a:xfrm>
            <a:custGeom>
              <a:avLst/>
              <a:gdLst>
                <a:gd name="T0" fmla="*/ 136 w 253"/>
                <a:gd name="T1" fmla="*/ 1 h 246"/>
                <a:gd name="T2" fmla="*/ 157 w 253"/>
                <a:gd name="T3" fmla="*/ 8 h 246"/>
                <a:gd name="T4" fmla="*/ 179 w 253"/>
                <a:gd name="T5" fmla="*/ 21 h 246"/>
                <a:gd name="T6" fmla="*/ 199 w 253"/>
                <a:gd name="T7" fmla="*/ 37 h 246"/>
                <a:gd name="T8" fmla="*/ 218 w 253"/>
                <a:gd name="T9" fmla="*/ 57 h 246"/>
                <a:gd name="T10" fmla="*/ 234 w 253"/>
                <a:gd name="T11" fmla="*/ 76 h 246"/>
                <a:gd name="T12" fmla="*/ 245 w 253"/>
                <a:gd name="T13" fmla="*/ 94 h 246"/>
                <a:gd name="T14" fmla="*/ 252 w 253"/>
                <a:gd name="T15" fmla="*/ 111 h 246"/>
                <a:gd name="T16" fmla="*/ 252 w 253"/>
                <a:gd name="T17" fmla="*/ 128 h 246"/>
                <a:gd name="T18" fmla="*/ 243 w 253"/>
                <a:gd name="T19" fmla="*/ 151 h 246"/>
                <a:gd name="T20" fmla="*/ 229 w 253"/>
                <a:gd name="T21" fmla="*/ 174 h 246"/>
                <a:gd name="T22" fmla="*/ 209 w 253"/>
                <a:gd name="T23" fmla="*/ 195 h 246"/>
                <a:gd name="T24" fmla="*/ 184 w 253"/>
                <a:gd name="T25" fmla="*/ 214 h 246"/>
                <a:gd name="T26" fmla="*/ 157 w 253"/>
                <a:gd name="T27" fmla="*/ 229 h 246"/>
                <a:gd name="T28" fmla="*/ 129 w 253"/>
                <a:gd name="T29" fmla="*/ 240 h 246"/>
                <a:gd name="T30" fmla="*/ 100 w 253"/>
                <a:gd name="T31" fmla="*/ 245 h 246"/>
                <a:gd name="T32" fmla="*/ 74 w 253"/>
                <a:gd name="T33" fmla="*/ 245 h 246"/>
                <a:gd name="T34" fmla="*/ 53 w 253"/>
                <a:gd name="T35" fmla="*/ 240 h 246"/>
                <a:gd name="T36" fmla="*/ 33 w 253"/>
                <a:gd name="T37" fmla="*/ 234 h 246"/>
                <a:gd name="T38" fmla="*/ 11 w 253"/>
                <a:gd name="T39" fmla="*/ 229 h 246"/>
                <a:gd name="T40" fmla="*/ 3 w 253"/>
                <a:gd name="T41" fmla="*/ 219 h 246"/>
                <a:gd name="T42" fmla="*/ 10 w 253"/>
                <a:gd name="T43" fmla="*/ 205 h 246"/>
                <a:gd name="T44" fmla="*/ 22 w 253"/>
                <a:gd name="T45" fmla="*/ 196 h 246"/>
                <a:gd name="T46" fmla="*/ 37 w 253"/>
                <a:gd name="T47" fmla="*/ 191 h 246"/>
                <a:gd name="T48" fmla="*/ 50 w 253"/>
                <a:gd name="T49" fmla="*/ 197 h 246"/>
                <a:gd name="T50" fmla="*/ 60 w 253"/>
                <a:gd name="T51" fmla="*/ 207 h 246"/>
                <a:gd name="T52" fmla="*/ 68 w 253"/>
                <a:gd name="T53" fmla="*/ 201 h 246"/>
                <a:gd name="T54" fmla="*/ 75 w 253"/>
                <a:gd name="T55" fmla="*/ 190 h 246"/>
                <a:gd name="T56" fmla="*/ 84 w 253"/>
                <a:gd name="T57" fmla="*/ 180 h 246"/>
                <a:gd name="T58" fmla="*/ 91 w 253"/>
                <a:gd name="T59" fmla="*/ 181 h 246"/>
                <a:gd name="T60" fmla="*/ 98 w 253"/>
                <a:gd name="T61" fmla="*/ 179 h 246"/>
                <a:gd name="T62" fmla="*/ 106 w 253"/>
                <a:gd name="T63" fmla="*/ 178 h 246"/>
                <a:gd name="T64" fmla="*/ 120 w 253"/>
                <a:gd name="T65" fmla="*/ 174 h 246"/>
                <a:gd name="T66" fmla="*/ 149 w 253"/>
                <a:gd name="T67" fmla="*/ 164 h 246"/>
                <a:gd name="T68" fmla="*/ 179 w 253"/>
                <a:gd name="T69" fmla="*/ 147 h 246"/>
                <a:gd name="T70" fmla="*/ 197 w 253"/>
                <a:gd name="T71" fmla="*/ 135 h 246"/>
                <a:gd name="T72" fmla="*/ 210 w 253"/>
                <a:gd name="T73" fmla="*/ 123 h 246"/>
                <a:gd name="T74" fmla="*/ 218 w 253"/>
                <a:gd name="T75" fmla="*/ 111 h 246"/>
                <a:gd name="T76" fmla="*/ 219 w 253"/>
                <a:gd name="T77" fmla="*/ 98 h 246"/>
                <a:gd name="T78" fmla="*/ 214 w 253"/>
                <a:gd name="T79" fmla="*/ 88 h 246"/>
                <a:gd name="T80" fmla="*/ 210 w 253"/>
                <a:gd name="T81" fmla="*/ 80 h 246"/>
                <a:gd name="T82" fmla="*/ 207 w 253"/>
                <a:gd name="T83" fmla="*/ 72 h 246"/>
                <a:gd name="T84" fmla="*/ 201 w 253"/>
                <a:gd name="T85" fmla="*/ 67 h 246"/>
                <a:gd name="T86" fmla="*/ 191 w 253"/>
                <a:gd name="T87" fmla="*/ 65 h 246"/>
                <a:gd name="T88" fmla="*/ 184 w 253"/>
                <a:gd name="T89" fmla="*/ 61 h 246"/>
                <a:gd name="T90" fmla="*/ 180 w 253"/>
                <a:gd name="T91" fmla="*/ 54 h 246"/>
                <a:gd name="T92" fmla="*/ 140 w 253"/>
                <a:gd name="T93" fmla="*/ 49 h 246"/>
                <a:gd name="T94" fmla="*/ 136 w 253"/>
                <a:gd name="T95" fmla="*/ 44 h 246"/>
                <a:gd name="T96" fmla="*/ 136 w 253"/>
                <a:gd name="T97" fmla="*/ 36 h 246"/>
                <a:gd name="T98" fmla="*/ 140 w 253"/>
                <a:gd name="T99" fmla="*/ 18 h 246"/>
                <a:gd name="T100" fmla="*/ 110 w 253"/>
                <a:gd name="T101" fmla="*/ 11 h 246"/>
                <a:gd name="T102" fmla="*/ 97 w 253"/>
                <a:gd name="T103" fmla="*/ 12 h 246"/>
                <a:gd name="T104" fmla="*/ 86 w 253"/>
                <a:gd name="T105" fmla="*/ 18 h 246"/>
                <a:gd name="T106" fmla="*/ 104 w 253"/>
                <a:gd name="T107" fmla="*/ 5 h 246"/>
                <a:gd name="T108" fmla="*/ 113 w 253"/>
                <a:gd name="T109" fmla="*/ 1 h 246"/>
                <a:gd name="T110" fmla="*/ 127 w 253"/>
                <a:gd name="T111"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3" h="246">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28" name="Freeform 281"/>
            <p:cNvSpPr>
              <a:spLocks/>
            </p:cNvSpPr>
            <p:nvPr>
              <p:custDataLst>
                <p:tags r:id="rId208"/>
              </p:custDataLst>
            </p:nvPr>
          </p:nvSpPr>
          <p:spPr bwMode="auto">
            <a:xfrm>
              <a:off x="6320037" y="4086280"/>
              <a:ext cx="63500" cy="119063"/>
            </a:xfrm>
            <a:custGeom>
              <a:avLst/>
              <a:gdLst>
                <a:gd name="T0" fmla="*/ 41 w 141"/>
                <a:gd name="T1" fmla="*/ 228 h 228"/>
                <a:gd name="T2" fmla="*/ 36 w 141"/>
                <a:gd name="T3" fmla="*/ 220 h 228"/>
                <a:gd name="T4" fmla="*/ 29 w 141"/>
                <a:gd name="T5" fmla="*/ 208 h 228"/>
                <a:gd name="T6" fmla="*/ 22 w 141"/>
                <a:gd name="T7" fmla="*/ 194 h 228"/>
                <a:gd name="T8" fmla="*/ 16 w 141"/>
                <a:gd name="T9" fmla="*/ 178 h 228"/>
                <a:gd name="T10" fmla="*/ 10 w 141"/>
                <a:gd name="T11" fmla="*/ 163 h 228"/>
                <a:gd name="T12" fmla="*/ 5 w 141"/>
                <a:gd name="T13" fmla="*/ 148 h 228"/>
                <a:gd name="T14" fmla="*/ 2 w 141"/>
                <a:gd name="T15" fmla="*/ 135 h 228"/>
                <a:gd name="T16" fmla="*/ 0 w 141"/>
                <a:gd name="T17" fmla="*/ 123 h 228"/>
                <a:gd name="T18" fmla="*/ 2 w 141"/>
                <a:gd name="T19" fmla="*/ 104 h 228"/>
                <a:gd name="T20" fmla="*/ 4 w 141"/>
                <a:gd name="T21" fmla="*/ 87 h 228"/>
                <a:gd name="T22" fmla="*/ 6 w 141"/>
                <a:gd name="T23" fmla="*/ 70 h 228"/>
                <a:gd name="T24" fmla="*/ 9 w 141"/>
                <a:gd name="T25" fmla="*/ 55 h 228"/>
                <a:gd name="T26" fmla="*/ 18 w 141"/>
                <a:gd name="T27" fmla="*/ 28 h 228"/>
                <a:gd name="T28" fmla="*/ 28 w 141"/>
                <a:gd name="T29" fmla="*/ 0 h 228"/>
                <a:gd name="T30" fmla="*/ 45 w 141"/>
                <a:gd name="T31" fmla="*/ 16 h 228"/>
                <a:gd name="T32" fmla="*/ 62 w 141"/>
                <a:gd name="T33" fmla="*/ 28 h 228"/>
                <a:gd name="T34" fmla="*/ 76 w 141"/>
                <a:gd name="T35" fmla="*/ 37 h 228"/>
                <a:gd name="T36" fmla="*/ 89 w 141"/>
                <a:gd name="T37" fmla="*/ 48 h 228"/>
                <a:gd name="T38" fmla="*/ 95 w 141"/>
                <a:gd name="T39" fmla="*/ 55 h 228"/>
                <a:gd name="T40" fmla="*/ 101 w 141"/>
                <a:gd name="T41" fmla="*/ 63 h 228"/>
                <a:gd name="T42" fmla="*/ 107 w 141"/>
                <a:gd name="T43" fmla="*/ 74 h 228"/>
                <a:gd name="T44" fmla="*/ 114 w 141"/>
                <a:gd name="T45" fmla="*/ 86 h 228"/>
                <a:gd name="T46" fmla="*/ 120 w 141"/>
                <a:gd name="T47" fmla="*/ 100 h 228"/>
                <a:gd name="T48" fmla="*/ 127 w 141"/>
                <a:gd name="T49" fmla="*/ 117 h 228"/>
                <a:gd name="T50" fmla="*/ 133 w 141"/>
                <a:gd name="T51" fmla="*/ 138 h 228"/>
                <a:gd name="T52" fmla="*/ 141 w 141"/>
                <a:gd name="T53" fmla="*/ 161 h 228"/>
                <a:gd name="T54" fmla="*/ 140 w 141"/>
                <a:gd name="T55" fmla="*/ 169 h 228"/>
                <a:gd name="T56" fmla="*/ 138 w 141"/>
                <a:gd name="T57" fmla="*/ 177 h 228"/>
                <a:gd name="T58" fmla="*/ 135 w 141"/>
                <a:gd name="T59" fmla="*/ 186 h 228"/>
                <a:gd name="T60" fmla="*/ 131 w 141"/>
                <a:gd name="T61" fmla="*/ 192 h 228"/>
                <a:gd name="T62" fmla="*/ 127 w 141"/>
                <a:gd name="T63" fmla="*/ 199 h 228"/>
                <a:gd name="T64" fmla="*/ 121 w 141"/>
                <a:gd name="T65" fmla="*/ 204 h 228"/>
                <a:gd name="T66" fmla="*/ 115 w 141"/>
                <a:gd name="T67" fmla="*/ 209 h 228"/>
                <a:gd name="T68" fmla="*/ 108 w 141"/>
                <a:gd name="T69" fmla="*/ 213 h 228"/>
                <a:gd name="T70" fmla="*/ 100 w 141"/>
                <a:gd name="T71" fmla="*/ 217 h 228"/>
                <a:gd name="T72" fmla="*/ 93 w 141"/>
                <a:gd name="T73" fmla="*/ 220 h 228"/>
                <a:gd name="T74" fmla="*/ 85 w 141"/>
                <a:gd name="T75" fmla="*/ 223 h 228"/>
                <a:gd name="T76" fmla="*/ 76 w 141"/>
                <a:gd name="T77" fmla="*/ 225 h 228"/>
                <a:gd name="T78" fmla="*/ 59 w 141"/>
                <a:gd name="T79" fmla="*/ 227 h 228"/>
                <a:gd name="T80" fmla="*/ 41 w 141"/>
                <a:gd name="T81"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228">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nvGrpSpPr>
            <p:cNvPr id="229" name="Group 282"/>
            <p:cNvGrpSpPr>
              <a:grpSpLocks/>
            </p:cNvGrpSpPr>
            <p:nvPr>
              <p:custDataLst>
                <p:tags r:id="rId209"/>
              </p:custDataLst>
            </p:nvPr>
          </p:nvGrpSpPr>
          <p:grpSpPr bwMode="auto">
            <a:xfrm>
              <a:off x="7259837" y="3797345"/>
              <a:ext cx="233362" cy="439738"/>
              <a:chOff x="5062" y="2295"/>
              <a:chExt cx="177" cy="279"/>
            </a:xfrm>
            <a:grpFill/>
          </p:grpSpPr>
          <p:sp>
            <p:nvSpPr>
              <p:cNvPr id="473" name="Freeform 283"/>
              <p:cNvSpPr>
                <a:spLocks/>
              </p:cNvSpPr>
              <p:nvPr/>
            </p:nvSpPr>
            <p:spPr bwMode="auto">
              <a:xfrm>
                <a:off x="5154" y="2449"/>
                <a:ext cx="19" cy="37"/>
              </a:xfrm>
              <a:custGeom>
                <a:avLst/>
                <a:gdLst>
                  <a:gd name="T0" fmla="*/ 39 w 60"/>
                  <a:gd name="T1" fmla="*/ 110 h 110"/>
                  <a:gd name="T2" fmla="*/ 42 w 60"/>
                  <a:gd name="T3" fmla="*/ 109 h 110"/>
                  <a:gd name="T4" fmla="*/ 46 w 60"/>
                  <a:gd name="T5" fmla="*/ 106 h 110"/>
                  <a:gd name="T6" fmla="*/ 49 w 60"/>
                  <a:gd name="T7" fmla="*/ 101 h 110"/>
                  <a:gd name="T8" fmla="*/ 52 w 60"/>
                  <a:gd name="T9" fmla="*/ 96 h 110"/>
                  <a:gd name="T10" fmla="*/ 54 w 60"/>
                  <a:gd name="T11" fmla="*/ 90 h 110"/>
                  <a:gd name="T12" fmla="*/ 57 w 60"/>
                  <a:gd name="T13" fmla="*/ 84 h 110"/>
                  <a:gd name="T14" fmla="*/ 59 w 60"/>
                  <a:gd name="T15" fmla="*/ 78 h 110"/>
                  <a:gd name="T16" fmla="*/ 60 w 60"/>
                  <a:gd name="T17" fmla="*/ 73 h 110"/>
                  <a:gd name="T18" fmla="*/ 59 w 60"/>
                  <a:gd name="T19" fmla="*/ 60 h 110"/>
                  <a:gd name="T20" fmla="*/ 58 w 60"/>
                  <a:gd name="T21" fmla="*/ 48 h 110"/>
                  <a:gd name="T22" fmla="*/ 57 w 60"/>
                  <a:gd name="T23" fmla="*/ 38 h 110"/>
                  <a:gd name="T24" fmla="*/ 54 w 60"/>
                  <a:gd name="T25" fmla="*/ 29 h 110"/>
                  <a:gd name="T26" fmla="*/ 51 w 60"/>
                  <a:gd name="T27" fmla="*/ 21 h 110"/>
                  <a:gd name="T28" fmla="*/ 48 w 60"/>
                  <a:gd name="T29" fmla="*/ 13 h 110"/>
                  <a:gd name="T30" fmla="*/ 45 w 60"/>
                  <a:gd name="T31" fmla="*/ 6 h 110"/>
                  <a:gd name="T32" fmla="*/ 39 w 60"/>
                  <a:gd name="T33" fmla="*/ 0 h 110"/>
                  <a:gd name="T34" fmla="*/ 35 w 60"/>
                  <a:gd name="T35" fmla="*/ 3 h 110"/>
                  <a:gd name="T36" fmla="*/ 30 w 60"/>
                  <a:gd name="T37" fmla="*/ 8 h 110"/>
                  <a:gd name="T38" fmla="*/ 27 w 60"/>
                  <a:gd name="T39" fmla="*/ 13 h 110"/>
                  <a:gd name="T40" fmla="*/ 24 w 60"/>
                  <a:gd name="T41" fmla="*/ 18 h 110"/>
                  <a:gd name="T42" fmla="*/ 18 w 60"/>
                  <a:gd name="T43" fmla="*/ 29 h 110"/>
                  <a:gd name="T44" fmla="*/ 15 w 60"/>
                  <a:gd name="T45" fmla="*/ 40 h 110"/>
                  <a:gd name="T46" fmla="*/ 10 w 60"/>
                  <a:gd name="T47" fmla="*/ 51 h 110"/>
                  <a:gd name="T48" fmla="*/ 7 w 60"/>
                  <a:gd name="T49" fmla="*/ 62 h 110"/>
                  <a:gd name="T50" fmla="*/ 6 w 60"/>
                  <a:gd name="T51" fmla="*/ 66 h 110"/>
                  <a:gd name="T52" fmla="*/ 4 w 60"/>
                  <a:gd name="T53" fmla="*/ 69 h 110"/>
                  <a:gd name="T54" fmla="*/ 2 w 60"/>
                  <a:gd name="T55" fmla="*/ 72 h 110"/>
                  <a:gd name="T56" fmla="*/ 0 w 60"/>
                  <a:gd name="T57" fmla="*/ 73 h 110"/>
                  <a:gd name="T58" fmla="*/ 1 w 60"/>
                  <a:gd name="T59" fmla="*/ 78 h 110"/>
                  <a:gd name="T60" fmla="*/ 3 w 60"/>
                  <a:gd name="T61" fmla="*/ 84 h 110"/>
                  <a:gd name="T62" fmla="*/ 7 w 60"/>
                  <a:gd name="T63" fmla="*/ 90 h 110"/>
                  <a:gd name="T64" fmla="*/ 12 w 60"/>
                  <a:gd name="T65" fmla="*/ 96 h 110"/>
                  <a:gd name="T66" fmla="*/ 18 w 60"/>
                  <a:gd name="T67" fmla="*/ 101 h 110"/>
                  <a:gd name="T68" fmla="*/ 25 w 60"/>
                  <a:gd name="T69" fmla="*/ 106 h 110"/>
                  <a:gd name="T70" fmla="*/ 32 w 60"/>
                  <a:gd name="T71" fmla="*/ 109 h 110"/>
                  <a:gd name="T72" fmla="*/ 39 w 60"/>
                  <a:gd name="T7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11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74" name="Freeform 284"/>
              <p:cNvSpPr>
                <a:spLocks/>
              </p:cNvSpPr>
              <p:nvPr/>
            </p:nvSpPr>
            <p:spPr bwMode="auto">
              <a:xfrm>
                <a:off x="5189" y="2422"/>
                <a:ext cx="24" cy="25"/>
              </a:xfrm>
              <a:custGeom>
                <a:avLst/>
                <a:gdLst>
                  <a:gd name="T0" fmla="*/ 0 w 72"/>
                  <a:gd name="T1" fmla="*/ 13 h 75"/>
                  <a:gd name="T2" fmla="*/ 8 w 72"/>
                  <a:gd name="T3" fmla="*/ 18 h 75"/>
                  <a:gd name="T4" fmla="*/ 15 w 72"/>
                  <a:gd name="T5" fmla="*/ 25 h 75"/>
                  <a:gd name="T6" fmla="*/ 23 w 72"/>
                  <a:gd name="T7" fmla="*/ 32 h 75"/>
                  <a:gd name="T8" fmla="*/ 31 w 72"/>
                  <a:gd name="T9" fmla="*/ 40 h 75"/>
                  <a:gd name="T10" fmla="*/ 37 w 72"/>
                  <a:gd name="T11" fmla="*/ 48 h 75"/>
                  <a:gd name="T12" fmla="*/ 42 w 72"/>
                  <a:gd name="T13" fmla="*/ 57 h 75"/>
                  <a:gd name="T14" fmla="*/ 45 w 72"/>
                  <a:gd name="T15" fmla="*/ 65 h 75"/>
                  <a:gd name="T16" fmla="*/ 46 w 72"/>
                  <a:gd name="T17" fmla="*/ 75 h 75"/>
                  <a:gd name="T18" fmla="*/ 72 w 72"/>
                  <a:gd name="T19" fmla="*/ 75 h 75"/>
                  <a:gd name="T20" fmla="*/ 65 w 72"/>
                  <a:gd name="T21" fmla="*/ 50 h 75"/>
                  <a:gd name="T22" fmla="*/ 60 w 72"/>
                  <a:gd name="T23" fmla="*/ 34 h 75"/>
                  <a:gd name="T24" fmla="*/ 60 w 72"/>
                  <a:gd name="T25" fmla="*/ 27 h 75"/>
                  <a:gd name="T26" fmla="*/ 63 w 72"/>
                  <a:gd name="T27" fmla="*/ 19 h 75"/>
                  <a:gd name="T28" fmla="*/ 67 w 72"/>
                  <a:gd name="T29" fmla="*/ 11 h 75"/>
                  <a:gd name="T30" fmla="*/ 72 w 72"/>
                  <a:gd name="T31" fmla="*/ 1 h 75"/>
                  <a:gd name="T32" fmla="*/ 52 w 72"/>
                  <a:gd name="T33" fmla="*/ 0 h 75"/>
                  <a:gd name="T34" fmla="*/ 32 w 72"/>
                  <a:gd name="T35" fmla="*/ 0 h 75"/>
                  <a:gd name="T36" fmla="*/ 22 w 72"/>
                  <a:gd name="T37" fmla="*/ 1 h 75"/>
                  <a:gd name="T38" fmla="*/ 13 w 72"/>
                  <a:gd name="T39" fmla="*/ 3 h 75"/>
                  <a:gd name="T40" fmla="*/ 9 w 72"/>
                  <a:gd name="T41" fmla="*/ 5 h 75"/>
                  <a:gd name="T42" fmla="*/ 6 w 72"/>
                  <a:gd name="T43" fmla="*/ 7 h 75"/>
                  <a:gd name="T44" fmla="*/ 2 w 72"/>
                  <a:gd name="T45" fmla="*/ 10 h 75"/>
                  <a:gd name="T46" fmla="*/ 0 w 72"/>
                  <a:gd name="T47"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75">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75" name="Freeform 285"/>
              <p:cNvSpPr>
                <a:spLocks/>
              </p:cNvSpPr>
              <p:nvPr/>
            </p:nvSpPr>
            <p:spPr bwMode="auto">
              <a:xfrm>
                <a:off x="5160" y="2389"/>
                <a:ext cx="5" cy="16"/>
              </a:xfrm>
              <a:custGeom>
                <a:avLst/>
                <a:gdLst>
                  <a:gd name="T0" fmla="*/ 15 w 15"/>
                  <a:gd name="T1" fmla="*/ 49 h 49"/>
                  <a:gd name="T2" fmla="*/ 15 w 15"/>
                  <a:gd name="T3" fmla="*/ 33 h 49"/>
                  <a:gd name="T4" fmla="*/ 15 w 15"/>
                  <a:gd name="T5" fmla="*/ 19 h 49"/>
                  <a:gd name="T6" fmla="*/ 14 w 15"/>
                  <a:gd name="T7" fmla="*/ 13 h 49"/>
                  <a:gd name="T8" fmla="*/ 13 w 15"/>
                  <a:gd name="T9" fmla="*/ 7 h 49"/>
                  <a:gd name="T10" fmla="*/ 11 w 15"/>
                  <a:gd name="T11" fmla="*/ 3 h 49"/>
                  <a:gd name="T12" fmla="*/ 9 w 15"/>
                  <a:gd name="T13" fmla="*/ 0 h 49"/>
                  <a:gd name="T14" fmla="*/ 4 w 15"/>
                  <a:gd name="T15" fmla="*/ 7 h 49"/>
                  <a:gd name="T16" fmla="*/ 2 w 15"/>
                  <a:gd name="T17" fmla="*/ 15 h 49"/>
                  <a:gd name="T18" fmla="*/ 0 w 15"/>
                  <a:gd name="T19" fmla="*/ 23 h 49"/>
                  <a:gd name="T20" fmla="*/ 0 w 15"/>
                  <a:gd name="T21" fmla="*/ 30 h 49"/>
                  <a:gd name="T22" fmla="*/ 1 w 15"/>
                  <a:gd name="T23" fmla="*/ 36 h 49"/>
                  <a:gd name="T24" fmla="*/ 4 w 15"/>
                  <a:gd name="T25" fmla="*/ 42 h 49"/>
                  <a:gd name="T26" fmla="*/ 7 w 15"/>
                  <a:gd name="T27" fmla="*/ 44 h 49"/>
                  <a:gd name="T28" fmla="*/ 9 w 15"/>
                  <a:gd name="T29" fmla="*/ 46 h 49"/>
                  <a:gd name="T30" fmla="*/ 12 w 15"/>
                  <a:gd name="T31" fmla="*/ 48 h 49"/>
                  <a:gd name="T32" fmla="*/ 15 w 15"/>
                  <a:gd name="T3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49">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76" name="Freeform 286"/>
              <p:cNvSpPr>
                <a:spLocks/>
              </p:cNvSpPr>
              <p:nvPr/>
            </p:nvSpPr>
            <p:spPr bwMode="auto">
              <a:xfrm>
                <a:off x="5139" y="2387"/>
                <a:ext cx="15" cy="13"/>
              </a:xfrm>
              <a:custGeom>
                <a:avLst/>
                <a:gdLst>
                  <a:gd name="T0" fmla="*/ 20 w 47"/>
                  <a:gd name="T1" fmla="*/ 6 h 40"/>
                  <a:gd name="T2" fmla="*/ 0 w 47"/>
                  <a:gd name="T3" fmla="*/ 37 h 40"/>
                  <a:gd name="T4" fmla="*/ 6 w 47"/>
                  <a:gd name="T5" fmla="*/ 39 h 40"/>
                  <a:gd name="T6" fmla="*/ 12 w 47"/>
                  <a:gd name="T7" fmla="*/ 40 h 40"/>
                  <a:gd name="T8" fmla="*/ 19 w 47"/>
                  <a:gd name="T9" fmla="*/ 39 h 40"/>
                  <a:gd name="T10" fmla="*/ 26 w 47"/>
                  <a:gd name="T11" fmla="*/ 38 h 40"/>
                  <a:gd name="T12" fmla="*/ 32 w 47"/>
                  <a:gd name="T13" fmla="*/ 36 h 40"/>
                  <a:gd name="T14" fmla="*/ 39 w 47"/>
                  <a:gd name="T15" fmla="*/ 33 h 40"/>
                  <a:gd name="T16" fmla="*/ 43 w 47"/>
                  <a:gd name="T17" fmla="*/ 30 h 40"/>
                  <a:gd name="T18" fmla="*/ 47 w 47"/>
                  <a:gd name="T19" fmla="*/ 25 h 40"/>
                  <a:gd name="T20" fmla="*/ 47 w 47"/>
                  <a:gd name="T21" fmla="*/ 0 h 40"/>
                  <a:gd name="T22" fmla="*/ 41 w 47"/>
                  <a:gd name="T23" fmla="*/ 0 h 40"/>
                  <a:gd name="T24" fmla="*/ 33 w 47"/>
                  <a:gd name="T25" fmla="*/ 1 h 40"/>
                  <a:gd name="T26" fmla="*/ 26 w 47"/>
                  <a:gd name="T27" fmla="*/ 3 h 40"/>
                  <a:gd name="T28" fmla="*/ 20 w 47"/>
                  <a:gd name="T29"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77" name="Freeform 287"/>
              <p:cNvSpPr>
                <a:spLocks/>
              </p:cNvSpPr>
              <p:nvPr/>
            </p:nvSpPr>
            <p:spPr bwMode="auto">
              <a:xfrm>
                <a:off x="5184" y="2465"/>
                <a:ext cx="13" cy="10"/>
              </a:xfrm>
              <a:custGeom>
                <a:avLst/>
                <a:gdLst>
                  <a:gd name="T0" fmla="*/ 0 w 39"/>
                  <a:gd name="T1" fmla="*/ 0 h 31"/>
                  <a:gd name="T2" fmla="*/ 3 w 39"/>
                  <a:gd name="T3" fmla="*/ 8 h 31"/>
                  <a:gd name="T4" fmla="*/ 6 w 39"/>
                  <a:gd name="T5" fmla="*/ 13 h 31"/>
                  <a:gd name="T6" fmla="*/ 12 w 39"/>
                  <a:gd name="T7" fmla="*/ 19 h 31"/>
                  <a:gd name="T8" fmla="*/ 17 w 39"/>
                  <a:gd name="T9" fmla="*/ 23 h 31"/>
                  <a:gd name="T10" fmla="*/ 23 w 39"/>
                  <a:gd name="T11" fmla="*/ 26 h 31"/>
                  <a:gd name="T12" fmla="*/ 28 w 39"/>
                  <a:gd name="T13" fmla="*/ 29 h 31"/>
                  <a:gd name="T14" fmla="*/ 34 w 39"/>
                  <a:gd name="T15" fmla="*/ 31 h 31"/>
                  <a:gd name="T16" fmla="*/ 39 w 39"/>
                  <a:gd name="T17" fmla="*/ 31 h 31"/>
                  <a:gd name="T18" fmla="*/ 33 w 39"/>
                  <a:gd name="T19" fmla="*/ 22 h 31"/>
                  <a:gd name="T20" fmla="*/ 25 w 39"/>
                  <a:gd name="T21" fmla="*/ 14 h 31"/>
                  <a:gd name="T22" fmla="*/ 16 w 39"/>
                  <a:gd name="T23" fmla="*/ 7 h 31"/>
                  <a:gd name="T24" fmla="*/ 6 w 39"/>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1">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78" name="Freeform 288"/>
              <p:cNvSpPr>
                <a:spLocks/>
              </p:cNvSpPr>
              <p:nvPr/>
            </p:nvSpPr>
            <p:spPr bwMode="auto">
              <a:xfrm>
                <a:off x="5172" y="2410"/>
                <a:ext cx="10" cy="6"/>
              </a:xfrm>
              <a:custGeom>
                <a:avLst/>
                <a:gdLst>
                  <a:gd name="T0" fmla="*/ 0 w 34"/>
                  <a:gd name="T1" fmla="*/ 0 h 19"/>
                  <a:gd name="T2" fmla="*/ 34 w 34"/>
                  <a:gd name="T3" fmla="*/ 19 h 19"/>
                  <a:gd name="T4" fmla="*/ 34 w 34"/>
                  <a:gd name="T5" fmla="*/ 0 h 19"/>
                  <a:gd name="T6" fmla="*/ 24 w 34"/>
                  <a:gd name="T7" fmla="*/ 0 h 19"/>
                  <a:gd name="T8" fmla="*/ 14 w 34"/>
                  <a:gd name="T9" fmla="*/ 0 h 19"/>
                  <a:gd name="T10" fmla="*/ 7 w 34"/>
                  <a:gd name="T11" fmla="*/ 0 h 19"/>
                  <a:gd name="T12" fmla="*/ 0 w 34"/>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4" h="19">
                    <a:moveTo>
                      <a:pt x="0" y="0"/>
                    </a:moveTo>
                    <a:lnTo>
                      <a:pt x="34" y="19"/>
                    </a:lnTo>
                    <a:lnTo>
                      <a:pt x="34" y="0"/>
                    </a:lnTo>
                    <a:lnTo>
                      <a:pt x="24" y="0"/>
                    </a:lnTo>
                    <a:lnTo>
                      <a:pt x="14" y="0"/>
                    </a:lnTo>
                    <a:lnTo>
                      <a:pt x="7"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79" name="Freeform 289"/>
              <p:cNvSpPr>
                <a:spLocks/>
              </p:cNvSpPr>
              <p:nvPr/>
            </p:nvSpPr>
            <p:spPr bwMode="auto">
              <a:xfrm>
                <a:off x="5180" y="2471"/>
                <a:ext cx="6" cy="4"/>
              </a:xfrm>
              <a:custGeom>
                <a:avLst/>
                <a:gdLst>
                  <a:gd name="T0" fmla="*/ 0 w 19"/>
                  <a:gd name="T1" fmla="*/ 0 h 12"/>
                  <a:gd name="T2" fmla="*/ 19 w 19"/>
                  <a:gd name="T3" fmla="*/ 12 h 12"/>
                  <a:gd name="T4" fmla="*/ 13 w 19"/>
                  <a:gd name="T5" fmla="*/ 6 h 12"/>
                  <a:gd name="T6" fmla="*/ 6 w 19"/>
                  <a:gd name="T7" fmla="*/ 6 h 12"/>
                </a:gdLst>
                <a:ahLst/>
                <a:cxnLst>
                  <a:cxn ang="0">
                    <a:pos x="T0" y="T1"/>
                  </a:cxn>
                  <a:cxn ang="0">
                    <a:pos x="T2" y="T3"/>
                  </a:cxn>
                  <a:cxn ang="0">
                    <a:pos x="T4" y="T5"/>
                  </a:cxn>
                  <a:cxn ang="0">
                    <a:pos x="T6" y="T7"/>
                  </a:cxn>
                </a:cxnLst>
                <a:rect l="0" t="0" r="r" b="b"/>
                <a:pathLst>
                  <a:path w="19" h="12">
                    <a:moveTo>
                      <a:pt x="0" y="0"/>
                    </a:moveTo>
                    <a:lnTo>
                      <a:pt x="19" y="12"/>
                    </a:lnTo>
                    <a:lnTo>
                      <a:pt x="13" y="6"/>
                    </a:lnTo>
                    <a:lnTo>
                      <a:pt x="6"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80" name="Freeform 290"/>
              <p:cNvSpPr>
                <a:spLocks/>
              </p:cNvSpPr>
              <p:nvPr/>
            </p:nvSpPr>
            <p:spPr bwMode="auto">
              <a:xfrm>
                <a:off x="5062" y="2447"/>
                <a:ext cx="42" cy="55"/>
              </a:xfrm>
              <a:custGeom>
                <a:avLst/>
                <a:gdLst>
                  <a:gd name="T0" fmla="*/ 113 w 126"/>
                  <a:gd name="T1" fmla="*/ 0 h 166"/>
                  <a:gd name="T2" fmla="*/ 117 w 126"/>
                  <a:gd name="T3" fmla="*/ 5 h 166"/>
                  <a:gd name="T4" fmla="*/ 121 w 126"/>
                  <a:gd name="T5" fmla="*/ 10 h 166"/>
                  <a:gd name="T6" fmla="*/ 124 w 126"/>
                  <a:gd name="T7" fmla="*/ 13 h 166"/>
                  <a:gd name="T8" fmla="*/ 125 w 126"/>
                  <a:gd name="T9" fmla="*/ 17 h 166"/>
                  <a:gd name="T10" fmla="*/ 126 w 126"/>
                  <a:gd name="T11" fmla="*/ 20 h 166"/>
                  <a:gd name="T12" fmla="*/ 126 w 126"/>
                  <a:gd name="T13" fmla="*/ 25 h 166"/>
                  <a:gd name="T14" fmla="*/ 123 w 126"/>
                  <a:gd name="T15" fmla="*/ 32 h 166"/>
                  <a:gd name="T16" fmla="*/ 118 w 126"/>
                  <a:gd name="T17" fmla="*/ 41 h 166"/>
                  <a:gd name="T18" fmla="*/ 113 w 126"/>
                  <a:gd name="T19" fmla="*/ 50 h 166"/>
                  <a:gd name="T20" fmla="*/ 106 w 126"/>
                  <a:gd name="T21" fmla="*/ 61 h 166"/>
                  <a:gd name="T22" fmla="*/ 91 w 126"/>
                  <a:gd name="T23" fmla="*/ 83 h 166"/>
                  <a:gd name="T24" fmla="*/ 72 w 126"/>
                  <a:gd name="T25" fmla="*/ 104 h 166"/>
                  <a:gd name="T26" fmla="*/ 53 w 126"/>
                  <a:gd name="T27" fmla="*/ 126 h 166"/>
                  <a:gd name="T28" fmla="*/ 34 w 126"/>
                  <a:gd name="T29" fmla="*/ 144 h 166"/>
                  <a:gd name="T30" fmla="*/ 25 w 126"/>
                  <a:gd name="T31" fmla="*/ 152 h 166"/>
                  <a:gd name="T32" fmla="*/ 16 w 126"/>
                  <a:gd name="T33" fmla="*/ 158 h 166"/>
                  <a:gd name="T34" fmla="*/ 7 w 126"/>
                  <a:gd name="T35" fmla="*/ 163 h 166"/>
                  <a:gd name="T36" fmla="*/ 0 w 126"/>
                  <a:gd name="T37" fmla="*/ 166 h 166"/>
                  <a:gd name="T38" fmla="*/ 0 w 126"/>
                  <a:gd name="T39" fmla="*/ 160 h 166"/>
                  <a:gd name="T40" fmla="*/ 0 w 126"/>
                  <a:gd name="T41" fmla="*/ 153 h 166"/>
                  <a:gd name="T42" fmla="*/ 0 w 126"/>
                  <a:gd name="T43" fmla="*/ 145 h 166"/>
                  <a:gd name="T44" fmla="*/ 0 w 126"/>
                  <a:gd name="T45" fmla="*/ 136 h 166"/>
                  <a:gd name="T46" fmla="*/ 3 w 126"/>
                  <a:gd name="T47" fmla="*/ 131 h 166"/>
                  <a:gd name="T48" fmla="*/ 6 w 126"/>
                  <a:gd name="T49" fmla="*/ 128 h 166"/>
                  <a:gd name="T50" fmla="*/ 12 w 126"/>
                  <a:gd name="T51" fmla="*/ 124 h 166"/>
                  <a:gd name="T52" fmla="*/ 16 w 126"/>
                  <a:gd name="T53" fmla="*/ 121 h 166"/>
                  <a:gd name="T54" fmla="*/ 26 w 126"/>
                  <a:gd name="T55" fmla="*/ 116 h 166"/>
                  <a:gd name="T56" fmla="*/ 33 w 126"/>
                  <a:gd name="T57" fmla="*/ 110 h 166"/>
                  <a:gd name="T58" fmla="*/ 40 w 126"/>
                  <a:gd name="T59" fmla="*/ 104 h 166"/>
                  <a:gd name="T60" fmla="*/ 48 w 126"/>
                  <a:gd name="T61" fmla="*/ 96 h 166"/>
                  <a:gd name="T62" fmla="*/ 53 w 126"/>
                  <a:gd name="T63" fmla="*/ 89 h 166"/>
                  <a:gd name="T64" fmla="*/ 58 w 126"/>
                  <a:gd name="T65" fmla="*/ 82 h 166"/>
                  <a:gd name="T66" fmla="*/ 67 w 126"/>
                  <a:gd name="T67" fmla="*/ 66 h 166"/>
                  <a:gd name="T68" fmla="*/ 72 w 126"/>
                  <a:gd name="T69" fmla="*/ 50 h 166"/>
                  <a:gd name="T70" fmla="*/ 79 w 126"/>
                  <a:gd name="T71" fmla="*/ 36 h 166"/>
                  <a:gd name="T72" fmla="*/ 87 w 126"/>
                  <a:gd name="T73" fmla="*/ 23 h 166"/>
                  <a:gd name="T74" fmla="*/ 92 w 126"/>
                  <a:gd name="T75" fmla="*/ 16 h 166"/>
                  <a:gd name="T76" fmla="*/ 97 w 126"/>
                  <a:gd name="T77" fmla="*/ 11 h 166"/>
                  <a:gd name="T78" fmla="*/ 104 w 126"/>
                  <a:gd name="T79" fmla="*/ 5 h 166"/>
                  <a:gd name="T80" fmla="*/ 113 w 126"/>
                  <a:gd name="T8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166">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81" name="Freeform 291"/>
              <p:cNvSpPr>
                <a:spLocks/>
              </p:cNvSpPr>
              <p:nvPr/>
            </p:nvSpPr>
            <p:spPr bwMode="auto">
              <a:xfrm>
                <a:off x="5154" y="2465"/>
                <a:ext cx="85" cy="86"/>
              </a:xfrm>
              <a:custGeom>
                <a:avLst/>
                <a:gdLst>
                  <a:gd name="T0" fmla="*/ 8 w 259"/>
                  <a:gd name="T1" fmla="*/ 182 h 259"/>
                  <a:gd name="T2" fmla="*/ 1 w 259"/>
                  <a:gd name="T3" fmla="*/ 163 h 259"/>
                  <a:gd name="T4" fmla="*/ 0 w 259"/>
                  <a:gd name="T5" fmla="*/ 142 h 259"/>
                  <a:gd name="T6" fmla="*/ 6 w 259"/>
                  <a:gd name="T7" fmla="*/ 130 h 259"/>
                  <a:gd name="T8" fmla="*/ 19 w 259"/>
                  <a:gd name="T9" fmla="*/ 126 h 259"/>
                  <a:gd name="T10" fmla="*/ 34 w 259"/>
                  <a:gd name="T11" fmla="*/ 117 h 259"/>
                  <a:gd name="T12" fmla="*/ 48 w 259"/>
                  <a:gd name="T13" fmla="*/ 100 h 259"/>
                  <a:gd name="T14" fmla="*/ 60 w 259"/>
                  <a:gd name="T15" fmla="*/ 91 h 259"/>
                  <a:gd name="T16" fmla="*/ 68 w 259"/>
                  <a:gd name="T17" fmla="*/ 87 h 259"/>
                  <a:gd name="T18" fmla="*/ 83 w 259"/>
                  <a:gd name="T19" fmla="*/ 87 h 259"/>
                  <a:gd name="T20" fmla="*/ 94 w 259"/>
                  <a:gd name="T21" fmla="*/ 93 h 259"/>
                  <a:gd name="T22" fmla="*/ 101 w 259"/>
                  <a:gd name="T23" fmla="*/ 105 h 259"/>
                  <a:gd name="T24" fmla="*/ 108 w 259"/>
                  <a:gd name="T25" fmla="*/ 110 h 259"/>
                  <a:gd name="T26" fmla="*/ 120 w 259"/>
                  <a:gd name="T27" fmla="*/ 110 h 259"/>
                  <a:gd name="T28" fmla="*/ 135 w 259"/>
                  <a:gd name="T29" fmla="*/ 104 h 259"/>
                  <a:gd name="T30" fmla="*/ 148 w 259"/>
                  <a:gd name="T31" fmla="*/ 93 h 259"/>
                  <a:gd name="T32" fmla="*/ 160 w 259"/>
                  <a:gd name="T33" fmla="*/ 78 h 259"/>
                  <a:gd name="T34" fmla="*/ 174 w 259"/>
                  <a:gd name="T35" fmla="*/ 51 h 259"/>
                  <a:gd name="T36" fmla="*/ 188 w 259"/>
                  <a:gd name="T37" fmla="*/ 16 h 259"/>
                  <a:gd name="T38" fmla="*/ 195 w 259"/>
                  <a:gd name="T39" fmla="*/ 4 h 259"/>
                  <a:gd name="T40" fmla="*/ 202 w 259"/>
                  <a:gd name="T41" fmla="*/ 12 h 259"/>
                  <a:gd name="T42" fmla="*/ 213 w 259"/>
                  <a:gd name="T43" fmla="*/ 18 h 259"/>
                  <a:gd name="T44" fmla="*/ 219 w 259"/>
                  <a:gd name="T45" fmla="*/ 32 h 259"/>
                  <a:gd name="T46" fmla="*/ 219 w 259"/>
                  <a:gd name="T47" fmla="*/ 52 h 259"/>
                  <a:gd name="T48" fmla="*/ 227 w 259"/>
                  <a:gd name="T49" fmla="*/ 61 h 259"/>
                  <a:gd name="T50" fmla="*/ 234 w 259"/>
                  <a:gd name="T51" fmla="*/ 70 h 259"/>
                  <a:gd name="T52" fmla="*/ 234 w 259"/>
                  <a:gd name="T53" fmla="*/ 88 h 259"/>
                  <a:gd name="T54" fmla="*/ 234 w 259"/>
                  <a:gd name="T55" fmla="*/ 104 h 259"/>
                  <a:gd name="T56" fmla="*/ 237 w 259"/>
                  <a:gd name="T57" fmla="*/ 110 h 259"/>
                  <a:gd name="T58" fmla="*/ 243 w 259"/>
                  <a:gd name="T59" fmla="*/ 121 h 259"/>
                  <a:gd name="T60" fmla="*/ 249 w 259"/>
                  <a:gd name="T61" fmla="*/ 137 h 259"/>
                  <a:gd name="T62" fmla="*/ 254 w 259"/>
                  <a:gd name="T63" fmla="*/ 161 h 259"/>
                  <a:gd name="T64" fmla="*/ 245 w 259"/>
                  <a:gd name="T65" fmla="*/ 235 h 259"/>
                  <a:gd name="T66" fmla="*/ 239 w 259"/>
                  <a:gd name="T67" fmla="*/ 222 h 259"/>
                  <a:gd name="T68" fmla="*/ 237 w 259"/>
                  <a:gd name="T69" fmla="*/ 208 h 259"/>
                  <a:gd name="T70" fmla="*/ 239 w 259"/>
                  <a:gd name="T71" fmla="*/ 192 h 259"/>
                  <a:gd name="T72" fmla="*/ 222 w 259"/>
                  <a:gd name="T73" fmla="*/ 188 h 259"/>
                  <a:gd name="T74" fmla="*/ 206 w 259"/>
                  <a:gd name="T75" fmla="*/ 179 h 259"/>
                  <a:gd name="T76" fmla="*/ 194 w 259"/>
                  <a:gd name="T77" fmla="*/ 199 h 259"/>
                  <a:gd name="T78" fmla="*/ 188 w 259"/>
                  <a:gd name="T79" fmla="*/ 219 h 259"/>
                  <a:gd name="T80" fmla="*/ 185 w 259"/>
                  <a:gd name="T81" fmla="*/ 259 h 259"/>
                  <a:gd name="T82" fmla="*/ 124 w 259"/>
                  <a:gd name="T83" fmla="*/ 242 h 259"/>
                  <a:gd name="T84" fmla="*/ 110 w 259"/>
                  <a:gd name="T85" fmla="*/ 220 h 259"/>
                  <a:gd name="T86" fmla="*/ 99 w 259"/>
                  <a:gd name="T87" fmla="*/ 209 h 259"/>
                  <a:gd name="T88" fmla="*/ 97 w 259"/>
                  <a:gd name="T89" fmla="*/ 196 h 259"/>
                  <a:gd name="T90" fmla="*/ 105 w 259"/>
                  <a:gd name="T91" fmla="*/ 186 h 259"/>
                  <a:gd name="T92" fmla="*/ 112 w 259"/>
                  <a:gd name="T93" fmla="*/ 180 h 259"/>
                  <a:gd name="T94" fmla="*/ 117 w 259"/>
                  <a:gd name="T95" fmla="*/ 173 h 259"/>
                  <a:gd name="T96" fmla="*/ 93 w 259"/>
                  <a:gd name="T97" fmla="*/ 154 h 259"/>
                  <a:gd name="T98" fmla="*/ 28 w 259"/>
                  <a:gd name="T99" fmla="*/ 155 h 259"/>
                  <a:gd name="T100" fmla="*/ 20 w 259"/>
                  <a:gd name="T101" fmla="*/ 163 h 259"/>
                  <a:gd name="T102" fmla="*/ 16 w 259"/>
                  <a:gd name="T103" fmla="*/ 175 h 259"/>
                  <a:gd name="T104" fmla="*/ 13 w 259"/>
                  <a:gd name="T105" fmla="*/ 18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9" h="259">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82" name="Freeform 292"/>
              <p:cNvSpPr>
                <a:spLocks/>
              </p:cNvSpPr>
              <p:nvPr/>
            </p:nvSpPr>
            <p:spPr bwMode="auto">
              <a:xfrm>
                <a:off x="5104" y="2395"/>
                <a:ext cx="23" cy="31"/>
              </a:xfrm>
              <a:custGeom>
                <a:avLst/>
                <a:gdLst>
                  <a:gd name="T0" fmla="*/ 72 w 72"/>
                  <a:gd name="T1" fmla="*/ 43 h 92"/>
                  <a:gd name="T2" fmla="*/ 72 w 72"/>
                  <a:gd name="T3" fmla="*/ 92 h 92"/>
                  <a:gd name="T4" fmla="*/ 65 w 72"/>
                  <a:gd name="T5" fmla="*/ 86 h 92"/>
                  <a:gd name="T6" fmla="*/ 58 w 72"/>
                  <a:gd name="T7" fmla="*/ 81 h 92"/>
                  <a:gd name="T8" fmla="*/ 51 w 72"/>
                  <a:gd name="T9" fmla="*/ 75 h 92"/>
                  <a:gd name="T10" fmla="*/ 46 w 72"/>
                  <a:gd name="T11" fmla="*/ 69 h 92"/>
                  <a:gd name="T12" fmla="*/ 38 w 72"/>
                  <a:gd name="T13" fmla="*/ 58 h 92"/>
                  <a:gd name="T14" fmla="*/ 32 w 72"/>
                  <a:gd name="T15" fmla="*/ 46 h 92"/>
                  <a:gd name="T16" fmla="*/ 25 w 72"/>
                  <a:gd name="T17" fmla="*/ 34 h 92"/>
                  <a:gd name="T18" fmla="*/ 19 w 72"/>
                  <a:gd name="T19" fmla="*/ 23 h 92"/>
                  <a:gd name="T20" fmla="*/ 11 w 72"/>
                  <a:gd name="T21" fmla="*/ 12 h 92"/>
                  <a:gd name="T22" fmla="*/ 0 w 72"/>
                  <a:gd name="T23" fmla="*/ 0 h 92"/>
                  <a:gd name="T24" fmla="*/ 25 w 72"/>
                  <a:gd name="T25" fmla="*/ 12 h 92"/>
                  <a:gd name="T26" fmla="*/ 44 w 72"/>
                  <a:gd name="T27" fmla="*/ 21 h 92"/>
                  <a:gd name="T28" fmla="*/ 51 w 72"/>
                  <a:gd name="T29" fmla="*/ 26 h 92"/>
                  <a:gd name="T30" fmla="*/ 58 w 72"/>
                  <a:gd name="T31" fmla="*/ 31 h 92"/>
                  <a:gd name="T32" fmla="*/ 66 w 72"/>
                  <a:gd name="T33" fmla="*/ 36 h 92"/>
                  <a:gd name="T34" fmla="*/ 72 w 72"/>
                  <a:gd name="T35" fmla="*/ 4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92">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83" name="Freeform 293"/>
              <p:cNvSpPr>
                <a:spLocks/>
              </p:cNvSpPr>
              <p:nvPr/>
            </p:nvSpPr>
            <p:spPr bwMode="auto">
              <a:xfrm>
                <a:off x="5143" y="2436"/>
                <a:ext cx="16" cy="21"/>
              </a:xfrm>
              <a:custGeom>
                <a:avLst/>
                <a:gdLst>
                  <a:gd name="T0" fmla="*/ 6 w 46"/>
                  <a:gd name="T1" fmla="*/ 6 h 62"/>
                  <a:gd name="T2" fmla="*/ 19 w 46"/>
                  <a:gd name="T3" fmla="*/ 5 h 62"/>
                  <a:gd name="T4" fmla="*/ 31 w 46"/>
                  <a:gd name="T5" fmla="*/ 3 h 62"/>
                  <a:gd name="T6" fmla="*/ 39 w 46"/>
                  <a:gd name="T7" fmla="*/ 1 h 62"/>
                  <a:gd name="T8" fmla="*/ 46 w 46"/>
                  <a:gd name="T9" fmla="*/ 0 h 62"/>
                  <a:gd name="T10" fmla="*/ 46 w 46"/>
                  <a:gd name="T11" fmla="*/ 9 h 62"/>
                  <a:gd name="T12" fmla="*/ 46 w 46"/>
                  <a:gd name="T13" fmla="*/ 18 h 62"/>
                  <a:gd name="T14" fmla="*/ 46 w 46"/>
                  <a:gd name="T15" fmla="*/ 27 h 62"/>
                  <a:gd name="T16" fmla="*/ 46 w 46"/>
                  <a:gd name="T17" fmla="*/ 38 h 62"/>
                  <a:gd name="T18" fmla="*/ 45 w 46"/>
                  <a:gd name="T19" fmla="*/ 46 h 62"/>
                  <a:gd name="T20" fmla="*/ 41 w 46"/>
                  <a:gd name="T21" fmla="*/ 54 h 62"/>
                  <a:gd name="T22" fmla="*/ 39 w 46"/>
                  <a:gd name="T23" fmla="*/ 57 h 62"/>
                  <a:gd name="T24" fmla="*/ 37 w 46"/>
                  <a:gd name="T25" fmla="*/ 60 h 62"/>
                  <a:gd name="T26" fmla="*/ 35 w 46"/>
                  <a:gd name="T27" fmla="*/ 61 h 62"/>
                  <a:gd name="T28" fmla="*/ 33 w 46"/>
                  <a:gd name="T29" fmla="*/ 62 h 62"/>
                  <a:gd name="T30" fmla="*/ 27 w 46"/>
                  <a:gd name="T31" fmla="*/ 61 h 62"/>
                  <a:gd name="T32" fmla="*/ 22 w 46"/>
                  <a:gd name="T33" fmla="*/ 60 h 62"/>
                  <a:gd name="T34" fmla="*/ 17 w 46"/>
                  <a:gd name="T35" fmla="*/ 59 h 62"/>
                  <a:gd name="T36" fmla="*/ 14 w 46"/>
                  <a:gd name="T37" fmla="*/ 57 h 62"/>
                  <a:gd name="T38" fmla="*/ 11 w 46"/>
                  <a:gd name="T39" fmla="*/ 54 h 62"/>
                  <a:gd name="T40" fmla="*/ 7 w 46"/>
                  <a:gd name="T41" fmla="*/ 51 h 62"/>
                  <a:gd name="T42" fmla="*/ 5 w 46"/>
                  <a:gd name="T43" fmla="*/ 47 h 62"/>
                  <a:gd name="T44" fmla="*/ 4 w 46"/>
                  <a:gd name="T45" fmla="*/ 44 h 62"/>
                  <a:gd name="T46" fmla="*/ 1 w 46"/>
                  <a:gd name="T47" fmla="*/ 34 h 62"/>
                  <a:gd name="T48" fmla="*/ 0 w 46"/>
                  <a:gd name="T49" fmla="*/ 25 h 62"/>
                  <a:gd name="T50" fmla="*/ 0 w 46"/>
                  <a:gd name="T51" fmla="*/ 16 h 62"/>
                  <a:gd name="T52" fmla="*/ 0 w 46"/>
                  <a:gd name="T53" fmla="*/ 6 h 62"/>
                  <a:gd name="T54" fmla="*/ 6 w 46"/>
                  <a:gd name="T55" fmla="*/ 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62">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84" name="Freeform 294"/>
              <p:cNvSpPr>
                <a:spLocks/>
              </p:cNvSpPr>
              <p:nvPr/>
            </p:nvSpPr>
            <p:spPr bwMode="auto">
              <a:xfrm>
                <a:off x="5089" y="2295"/>
                <a:ext cx="50" cy="98"/>
              </a:xfrm>
              <a:custGeom>
                <a:avLst/>
                <a:gdLst>
                  <a:gd name="T0" fmla="*/ 59 w 152"/>
                  <a:gd name="T1" fmla="*/ 0 h 296"/>
                  <a:gd name="T2" fmla="*/ 66 w 152"/>
                  <a:gd name="T3" fmla="*/ 9 h 296"/>
                  <a:gd name="T4" fmla="*/ 77 w 152"/>
                  <a:gd name="T5" fmla="*/ 17 h 296"/>
                  <a:gd name="T6" fmla="*/ 88 w 152"/>
                  <a:gd name="T7" fmla="*/ 23 h 296"/>
                  <a:gd name="T8" fmla="*/ 99 w 152"/>
                  <a:gd name="T9" fmla="*/ 25 h 296"/>
                  <a:gd name="T10" fmla="*/ 108 w 152"/>
                  <a:gd name="T11" fmla="*/ 21 h 296"/>
                  <a:gd name="T12" fmla="*/ 118 w 152"/>
                  <a:gd name="T13" fmla="*/ 12 h 296"/>
                  <a:gd name="T14" fmla="*/ 122 w 152"/>
                  <a:gd name="T15" fmla="*/ 35 h 296"/>
                  <a:gd name="T16" fmla="*/ 130 w 152"/>
                  <a:gd name="T17" fmla="*/ 62 h 296"/>
                  <a:gd name="T18" fmla="*/ 141 w 152"/>
                  <a:gd name="T19" fmla="*/ 86 h 296"/>
                  <a:gd name="T20" fmla="*/ 147 w 152"/>
                  <a:gd name="T21" fmla="*/ 94 h 296"/>
                  <a:gd name="T22" fmla="*/ 152 w 152"/>
                  <a:gd name="T23" fmla="*/ 99 h 296"/>
                  <a:gd name="T24" fmla="*/ 143 w 152"/>
                  <a:gd name="T25" fmla="*/ 120 h 296"/>
                  <a:gd name="T26" fmla="*/ 129 w 152"/>
                  <a:gd name="T27" fmla="*/ 140 h 296"/>
                  <a:gd name="T28" fmla="*/ 117 w 152"/>
                  <a:gd name="T29" fmla="*/ 157 h 296"/>
                  <a:gd name="T30" fmla="*/ 112 w 152"/>
                  <a:gd name="T31" fmla="*/ 172 h 296"/>
                  <a:gd name="T32" fmla="*/ 115 w 152"/>
                  <a:gd name="T33" fmla="*/ 197 h 296"/>
                  <a:gd name="T34" fmla="*/ 115 w 152"/>
                  <a:gd name="T35" fmla="*/ 205 h 296"/>
                  <a:gd name="T36" fmla="*/ 112 w 152"/>
                  <a:gd name="T37" fmla="*/ 216 h 296"/>
                  <a:gd name="T38" fmla="*/ 126 w 152"/>
                  <a:gd name="T39" fmla="*/ 216 h 296"/>
                  <a:gd name="T40" fmla="*/ 146 w 152"/>
                  <a:gd name="T41" fmla="*/ 216 h 296"/>
                  <a:gd name="T42" fmla="*/ 136 w 152"/>
                  <a:gd name="T43" fmla="*/ 252 h 296"/>
                  <a:gd name="T44" fmla="*/ 136 w 152"/>
                  <a:gd name="T45" fmla="*/ 267 h 296"/>
                  <a:gd name="T46" fmla="*/ 146 w 152"/>
                  <a:gd name="T47" fmla="*/ 283 h 296"/>
                  <a:gd name="T48" fmla="*/ 125 w 152"/>
                  <a:gd name="T49" fmla="*/ 291 h 296"/>
                  <a:gd name="T50" fmla="*/ 105 w 152"/>
                  <a:gd name="T51" fmla="*/ 296 h 296"/>
                  <a:gd name="T52" fmla="*/ 85 w 152"/>
                  <a:gd name="T53" fmla="*/ 294 h 296"/>
                  <a:gd name="T54" fmla="*/ 73 w 152"/>
                  <a:gd name="T55" fmla="*/ 288 h 296"/>
                  <a:gd name="T56" fmla="*/ 67 w 152"/>
                  <a:gd name="T57" fmla="*/ 280 h 296"/>
                  <a:gd name="T58" fmla="*/ 66 w 152"/>
                  <a:gd name="T59" fmla="*/ 271 h 296"/>
                  <a:gd name="T60" fmla="*/ 85 w 152"/>
                  <a:gd name="T61" fmla="*/ 253 h 296"/>
                  <a:gd name="T62" fmla="*/ 69 w 152"/>
                  <a:gd name="T63" fmla="*/ 249 h 296"/>
                  <a:gd name="T64" fmla="*/ 52 w 152"/>
                  <a:gd name="T65" fmla="*/ 242 h 296"/>
                  <a:gd name="T66" fmla="*/ 38 w 152"/>
                  <a:gd name="T67" fmla="*/ 231 h 296"/>
                  <a:gd name="T68" fmla="*/ 25 w 152"/>
                  <a:gd name="T69" fmla="*/ 219 h 296"/>
                  <a:gd name="T70" fmla="*/ 14 w 152"/>
                  <a:gd name="T71" fmla="*/ 205 h 296"/>
                  <a:gd name="T72" fmla="*/ 6 w 152"/>
                  <a:gd name="T73" fmla="*/ 190 h 296"/>
                  <a:gd name="T74" fmla="*/ 1 w 152"/>
                  <a:gd name="T75" fmla="*/ 172 h 296"/>
                  <a:gd name="T76" fmla="*/ 0 w 152"/>
                  <a:gd name="T77" fmla="*/ 154 h 296"/>
                  <a:gd name="T78" fmla="*/ 0 w 152"/>
                  <a:gd name="T79" fmla="*/ 130 h 296"/>
                  <a:gd name="T80" fmla="*/ 27 w 152"/>
                  <a:gd name="T81" fmla="*/ 106 h 296"/>
                  <a:gd name="T82" fmla="*/ 32 w 152"/>
                  <a:gd name="T83" fmla="*/ 46 h 296"/>
                  <a:gd name="T84" fmla="*/ 31 w 152"/>
                  <a:gd name="T85" fmla="*/ 18 h 296"/>
                  <a:gd name="T86" fmla="*/ 28 w 152"/>
                  <a:gd name="T87" fmla="*/ 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296">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85" name="Freeform 295"/>
              <p:cNvSpPr>
                <a:spLocks/>
              </p:cNvSpPr>
              <p:nvPr/>
            </p:nvSpPr>
            <p:spPr bwMode="auto">
              <a:xfrm>
                <a:off x="5189" y="2442"/>
                <a:ext cx="8" cy="13"/>
              </a:xfrm>
              <a:custGeom>
                <a:avLst/>
                <a:gdLst>
                  <a:gd name="T0" fmla="*/ 26 w 26"/>
                  <a:gd name="T1" fmla="*/ 38 h 38"/>
                  <a:gd name="T2" fmla="*/ 26 w 26"/>
                  <a:gd name="T3" fmla="*/ 0 h 38"/>
                  <a:gd name="T4" fmla="*/ 21 w 26"/>
                  <a:gd name="T5" fmla="*/ 1 h 38"/>
                  <a:gd name="T6" fmla="*/ 13 w 26"/>
                  <a:gd name="T7" fmla="*/ 4 h 38"/>
                  <a:gd name="T8" fmla="*/ 6 w 26"/>
                  <a:gd name="T9" fmla="*/ 8 h 38"/>
                  <a:gd name="T10" fmla="*/ 0 w 26"/>
                  <a:gd name="T11" fmla="*/ 13 h 38"/>
                  <a:gd name="T12" fmla="*/ 18 w 26"/>
                  <a:gd name="T13" fmla="*/ 30 h 38"/>
                  <a:gd name="T14" fmla="*/ 26 w 26"/>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8">
                    <a:moveTo>
                      <a:pt x="26" y="38"/>
                    </a:moveTo>
                    <a:lnTo>
                      <a:pt x="26" y="0"/>
                    </a:lnTo>
                    <a:lnTo>
                      <a:pt x="21" y="1"/>
                    </a:lnTo>
                    <a:lnTo>
                      <a:pt x="13" y="4"/>
                    </a:lnTo>
                    <a:lnTo>
                      <a:pt x="6" y="8"/>
                    </a:lnTo>
                    <a:lnTo>
                      <a:pt x="0" y="13"/>
                    </a:lnTo>
                    <a:lnTo>
                      <a:pt x="18" y="30"/>
                    </a:lnTo>
                    <a:lnTo>
                      <a:pt x="26" y="3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86" name="Freeform 296"/>
              <p:cNvSpPr>
                <a:spLocks/>
              </p:cNvSpPr>
              <p:nvPr/>
            </p:nvSpPr>
            <p:spPr bwMode="auto">
              <a:xfrm>
                <a:off x="5165" y="2420"/>
                <a:ext cx="10" cy="10"/>
              </a:xfrm>
              <a:custGeom>
                <a:avLst/>
                <a:gdLst>
                  <a:gd name="T0" fmla="*/ 0 w 34"/>
                  <a:gd name="T1" fmla="*/ 18 h 31"/>
                  <a:gd name="T2" fmla="*/ 8 w 34"/>
                  <a:gd name="T3" fmla="*/ 22 h 31"/>
                  <a:gd name="T4" fmla="*/ 17 w 34"/>
                  <a:gd name="T5" fmla="*/ 26 h 31"/>
                  <a:gd name="T6" fmla="*/ 27 w 34"/>
                  <a:gd name="T7" fmla="*/ 30 h 31"/>
                  <a:gd name="T8" fmla="*/ 34 w 34"/>
                  <a:gd name="T9" fmla="*/ 31 h 31"/>
                  <a:gd name="T10" fmla="*/ 33 w 34"/>
                  <a:gd name="T11" fmla="*/ 24 h 31"/>
                  <a:gd name="T12" fmla="*/ 30 w 34"/>
                  <a:gd name="T13" fmla="*/ 15 h 31"/>
                  <a:gd name="T14" fmla="*/ 26 w 34"/>
                  <a:gd name="T15" fmla="*/ 6 h 31"/>
                  <a:gd name="T16" fmla="*/ 20 w 34"/>
                  <a:gd name="T17" fmla="*/ 0 h 31"/>
                  <a:gd name="T18" fmla="*/ 16 w 34"/>
                  <a:gd name="T19" fmla="*/ 5 h 31"/>
                  <a:gd name="T20" fmla="*/ 10 w 34"/>
                  <a:gd name="T21" fmla="*/ 11 h 31"/>
                  <a:gd name="T22" fmla="*/ 8 w 34"/>
                  <a:gd name="T23" fmla="*/ 14 h 31"/>
                  <a:gd name="T24" fmla="*/ 6 w 34"/>
                  <a:gd name="T25" fmla="*/ 16 h 31"/>
                  <a:gd name="T26" fmla="*/ 4 w 34"/>
                  <a:gd name="T27" fmla="*/ 18 h 31"/>
                  <a:gd name="T28" fmla="*/ 0 w 34"/>
                  <a:gd name="T29"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31">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87" name="Freeform 297"/>
              <p:cNvSpPr>
                <a:spLocks/>
              </p:cNvSpPr>
              <p:nvPr/>
            </p:nvSpPr>
            <p:spPr bwMode="auto">
              <a:xfrm>
                <a:off x="5139" y="2418"/>
                <a:ext cx="6" cy="12"/>
              </a:xfrm>
              <a:custGeom>
                <a:avLst/>
                <a:gdLst>
                  <a:gd name="T0" fmla="*/ 0 w 20"/>
                  <a:gd name="T1" fmla="*/ 6 h 37"/>
                  <a:gd name="T2" fmla="*/ 0 w 20"/>
                  <a:gd name="T3" fmla="*/ 37 h 37"/>
                  <a:gd name="T4" fmla="*/ 7 w 20"/>
                  <a:gd name="T5" fmla="*/ 33 h 37"/>
                  <a:gd name="T6" fmla="*/ 20 w 20"/>
                  <a:gd name="T7" fmla="*/ 30 h 37"/>
                  <a:gd name="T8" fmla="*/ 20 w 20"/>
                  <a:gd name="T9" fmla="*/ 0 h 37"/>
                  <a:gd name="T10" fmla="*/ 0 w 20"/>
                  <a:gd name="T11" fmla="*/ 6 h 37"/>
                </a:gdLst>
                <a:ahLst/>
                <a:cxnLst>
                  <a:cxn ang="0">
                    <a:pos x="T0" y="T1"/>
                  </a:cxn>
                  <a:cxn ang="0">
                    <a:pos x="T2" y="T3"/>
                  </a:cxn>
                  <a:cxn ang="0">
                    <a:pos x="T4" y="T5"/>
                  </a:cxn>
                  <a:cxn ang="0">
                    <a:pos x="T6" y="T7"/>
                  </a:cxn>
                  <a:cxn ang="0">
                    <a:pos x="T8" y="T9"/>
                  </a:cxn>
                  <a:cxn ang="0">
                    <a:pos x="T10" y="T11"/>
                  </a:cxn>
                </a:cxnLst>
                <a:rect l="0" t="0" r="r" b="b"/>
                <a:pathLst>
                  <a:path w="20" h="37">
                    <a:moveTo>
                      <a:pt x="0" y="6"/>
                    </a:moveTo>
                    <a:lnTo>
                      <a:pt x="0" y="37"/>
                    </a:lnTo>
                    <a:lnTo>
                      <a:pt x="7" y="33"/>
                    </a:lnTo>
                    <a:lnTo>
                      <a:pt x="20" y="30"/>
                    </a:lnTo>
                    <a:lnTo>
                      <a:pt x="20" y="0"/>
                    </a:lnTo>
                    <a:lnTo>
                      <a:pt x="0"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88" name="Line 298"/>
              <p:cNvSpPr>
                <a:spLocks noChangeShapeType="1"/>
              </p:cNvSpPr>
              <p:nvPr/>
            </p:nvSpPr>
            <p:spPr bwMode="auto">
              <a:xfrm>
                <a:off x="5180" y="2449"/>
                <a:ext cx="1" cy="10"/>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489" name="Freeform 299"/>
              <p:cNvSpPr>
                <a:spLocks/>
              </p:cNvSpPr>
              <p:nvPr/>
            </p:nvSpPr>
            <p:spPr bwMode="auto">
              <a:xfrm>
                <a:off x="5180" y="2453"/>
                <a:ext cx="4" cy="6"/>
              </a:xfrm>
              <a:custGeom>
                <a:avLst/>
                <a:gdLst>
                  <a:gd name="T0" fmla="*/ 0 w 13"/>
                  <a:gd name="T1" fmla="*/ 18 h 18"/>
                  <a:gd name="T2" fmla="*/ 1 w 13"/>
                  <a:gd name="T3" fmla="*/ 13 h 18"/>
                  <a:gd name="T4" fmla="*/ 3 w 13"/>
                  <a:gd name="T5" fmla="*/ 9 h 18"/>
                  <a:gd name="T6" fmla="*/ 7 w 13"/>
                  <a:gd name="T7" fmla="*/ 4 h 18"/>
                  <a:gd name="T8" fmla="*/ 13 w 13"/>
                  <a:gd name="T9" fmla="*/ 0 h 18"/>
                </a:gdLst>
                <a:ahLst/>
                <a:cxnLst>
                  <a:cxn ang="0">
                    <a:pos x="T0" y="T1"/>
                  </a:cxn>
                  <a:cxn ang="0">
                    <a:pos x="T2" y="T3"/>
                  </a:cxn>
                  <a:cxn ang="0">
                    <a:pos x="T4" y="T5"/>
                  </a:cxn>
                  <a:cxn ang="0">
                    <a:pos x="T6" y="T7"/>
                  </a:cxn>
                  <a:cxn ang="0">
                    <a:pos x="T8" y="T9"/>
                  </a:cxn>
                </a:cxnLst>
                <a:rect l="0" t="0" r="r" b="b"/>
                <a:pathLst>
                  <a:path w="13" h="18">
                    <a:moveTo>
                      <a:pt x="0" y="18"/>
                    </a:moveTo>
                    <a:lnTo>
                      <a:pt x="1" y="13"/>
                    </a:lnTo>
                    <a:lnTo>
                      <a:pt x="3" y="9"/>
                    </a:lnTo>
                    <a:lnTo>
                      <a:pt x="7" y="4"/>
                    </a:lnTo>
                    <a:lnTo>
                      <a:pt x="1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90" name="Line 300"/>
              <p:cNvSpPr>
                <a:spLocks noChangeShapeType="1"/>
              </p:cNvSpPr>
              <p:nvPr/>
            </p:nvSpPr>
            <p:spPr bwMode="auto">
              <a:xfrm flipH="1" flipV="1">
                <a:off x="5178" y="2447"/>
                <a:ext cx="6" cy="6"/>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491" name="Freeform 301"/>
              <p:cNvSpPr>
                <a:spLocks/>
              </p:cNvSpPr>
              <p:nvPr/>
            </p:nvSpPr>
            <p:spPr bwMode="auto">
              <a:xfrm>
                <a:off x="5116" y="2564"/>
                <a:ext cx="9" cy="10"/>
              </a:xfrm>
              <a:custGeom>
                <a:avLst/>
                <a:gdLst>
                  <a:gd name="T0" fmla="*/ 0 w 27"/>
                  <a:gd name="T1" fmla="*/ 0 h 31"/>
                  <a:gd name="T2" fmla="*/ 20 w 27"/>
                  <a:gd name="T3" fmla="*/ 31 h 31"/>
                  <a:gd name="T4" fmla="*/ 27 w 27"/>
                  <a:gd name="T5" fmla="*/ 13 h 31"/>
                </a:gdLst>
                <a:ahLst/>
                <a:cxnLst>
                  <a:cxn ang="0">
                    <a:pos x="T0" y="T1"/>
                  </a:cxn>
                  <a:cxn ang="0">
                    <a:pos x="T2" y="T3"/>
                  </a:cxn>
                  <a:cxn ang="0">
                    <a:pos x="T4" y="T5"/>
                  </a:cxn>
                </a:cxnLst>
                <a:rect l="0" t="0" r="r" b="b"/>
                <a:pathLst>
                  <a:path w="27" h="31">
                    <a:moveTo>
                      <a:pt x="0" y="0"/>
                    </a:moveTo>
                    <a:lnTo>
                      <a:pt x="20" y="31"/>
                    </a:lnTo>
                    <a:lnTo>
                      <a:pt x="27" y="1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92" name="Freeform 302"/>
              <p:cNvSpPr>
                <a:spLocks/>
              </p:cNvSpPr>
              <p:nvPr/>
            </p:nvSpPr>
            <p:spPr bwMode="auto">
              <a:xfrm>
                <a:off x="5119" y="2568"/>
                <a:ext cx="6" cy="1"/>
              </a:xfrm>
              <a:custGeom>
                <a:avLst/>
                <a:gdLst>
                  <a:gd name="T0" fmla="*/ 20 w 20"/>
                  <a:gd name="T1" fmla="*/ 10 w 20"/>
                  <a:gd name="T2" fmla="*/ 0 w 20"/>
                </a:gdLst>
                <a:ahLst/>
                <a:cxnLst>
                  <a:cxn ang="0">
                    <a:pos x="T0" y="0"/>
                  </a:cxn>
                  <a:cxn ang="0">
                    <a:pos x="T1" y="0"/>
                  </a:cxn>
                  <a:cxn ang="0">
                    <a:pos x="T2" y="0"/>
                  </a:cxn>
                </a:cxnLst>
                <a:rect l="0" t="0" r="r" b="b"/>
                <a:pathLst>
                  <a:path w="20">
                    <a:moveTo>
                      <a:pt x="20" y="0"/>
                    </a:moveTo>
                    <a:lnTo>
                      <a:pt x="10"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93" name="Freeform 303"/>
              <p:cNvSpPr>
                <a:spLocks/>
              </p:cNvSpPr>
              <p:nvPr/>
            </p:nvSpPr>
            <p:spPr bwMode="auto">
              <a:xfrm>
                <a:off x="5127" y="2557"/>
                <a:ext cx="12" cy="5"/>
              </a:xfrm>
              <a:custGeom>
                <a:avLst/>
                <a:gdLst>
                  <a:gd name="T0" fmla="*/ 0 w 34"/>
                  <a:gd name="T1" fmla="*/ 13 h 13"/>
                  <a:gd name="T2" fmla="*/ 6 w 34"/>
                  <a:gd name="T3" fmla="*/ 13 h 13"/>
                  <a:gd name="T4" fmla="*/ 10 w 34"/>
                  <a:gd name="T5" fmla="*/ 11 h 13"/>
                  <a:gd name="T6" fmla="*/ 16 w 34"/>
                  <a:gd name="T7" fmla="*/ 10 h 13"/>
                  <a:gd name="T8" fmla="*/ 20 w 34"/>
                  <a:gd name="T9" fmla="*/ 7 h 13"/>
                  <a:gd name="T10" fmla="*/ 28 w 34"/>
                  <a:gd name="T11" fmla="*/ 2 h 13"/>
                  <a:gd name="T12" fmla="*/ 34 w 34"/>
                  <a:gd name="T13" fmla="*/ 0 h 13"/>
                  <a:gd name="T14" fmla="*/ 25 w 34"/>
                  <a:gd name="T15" fmla="*/ 0 h 13"/>
                  <a:gd name="T16" fmla="*/ 15 w 3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3">
                    <a:moveTo>
                      <a:pt x="0" y="13"/>
                    </a:moveTo>
                    <a:lnTo>
                      <a:pt x="6" y="13"/>
                    </a:lnTo>
                    <a:lnTo>
                      <a:pt x="10" y="11"/>
                    </a:lnTo>
                    <a:lnTo>
                      <a:pt x="16" y="10"/>
                    </a:lnTo>
                    <a:lnTo>
                      <a:pt x="20" y="7"/>
                    </a:lnTo>
                    <a:lnTo>
                      <a:pt x="28" y="2"/>
                    </a:lnTo>
                    <a:lnTo>
                      <a:pt x="34" y="0"/>
                    </a:lnTo>
                    <a:lnTo>
                      <a:pt x="25" y="0"/>
                    </a:lnTo>
                    <a:lnTo>
                      <a:pt x="15"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94" name="Freeform 304"/>
              <p:cNvSpPr>
                <a:spLocks/>
              </p:cNvSpPr>
              <p:nvPr/>
            </p:nvSpPr>
            <p:spPr bwMode="auto">
              <a:xfrm>
                <a:off x="5127" y="2547"/>
                <a:ext cx="12" cy="6"/>
              </a:xfrm>
              <a:custGeom>
                <a:avLst/>
                <a:gdLst>
                  <a:gd name="T0" fmla="*/ 34 w 34"/>
                  <a:gd name="T1" fmla="*/ 18 h 18"/>
                  <a:gd name="T2" fmla="*/ 34 w 34"/>
                  <a:gd name="T3" fmla="*/ 0 h 18"/>
                  <a:gd name="T4" fmla="*/ 28 w 34"/>
                  <a:gd name="T5" fmla="*/ 0 h 18"/>
                  <a:gd name="T6" fmla="*/ 20 w 34"/>
                  <a:gd name="T7" fmla="*/ 0 h 18"/>
                  <a:gd name="T8" fmla="*/ 10 w 34"/>
                  <a:gd name="T9" fmla="*/ 0 h 18"/>
                  <a:gd name="T10" fmla="*/ 0 w 34"/>
                  <a:gd name="T11" fmla="*/ 0 h 18"/>
                  <a:gd name="T12" fmla="*/ 34 w 3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34" h="18">
                    <a:moveTo>
                      <a:pt x="34" y="18"/>
                    </a:moveTo>
                    <a:lnTo>
                      <a:pt x="34" y="0"/>
                    </a:lnTo>
                    <a:lnTo>
                      <a:pt x="28" y="0"/>
                    </a:lnTo>
                    <a:lnTo>
                      <a:pt x="20" y="0"/>
                    </a:lnTo>
                    <a:lnTo>
                      <a:pt x="10" y="0"/>
                    </a:lnTo>
                    <a:lnTo>
                      <a:pt x="0" y="0"/>
                    </a:lnTo>
                    <a:lnTo>
                      <a:pt x="34" y="1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95" name="Freeform 305"/>
              <p:cNvSpPr>
                <a:spLocks/>
              </p:cNvSpPr>
              <p:nvPr/>
            </p:nvSpPr>
            <p:spPr bwMode="auto">
              <a:xfrm>
                <a:off x="5141" y="2535"/>
                <a:ext cx="20" cy="8"/>
              </a:xfrm>
              <a:custGeom>
                <a:avLst/>
                <a:gdLst>
                  <a:gd name="T0" fmla="*/ 53 w 59"/>
                  <a:gd name="T1" fmla="*/ 25 h 25"/>
                  <a:gd name="T2" fmla="*/ 56 w 59"/>
                  <a:gd name="T3" fmla="*/ 12 h 25"/>
                  <a:gd name="T4" fmla="*/ 59 w 59"/>
                  <a:gd name="T5" fmla="*/ 0 h 25"/>
                  <a:gd name="T6" fmla="*/ 44 w 59"/>
                  <a:gd name="T7" fmla="*/ 0 h 25"/>
                  <a:gd name="T8" fmla="*/ 27 w 59"/>
                  <a:gd name="T9" fmla="*/ 0 h 25"/>
                  <a:gd name="T10" fmla="*/ 19 w 59"/>
                  <a:gd name="T11" fmla="*/ 1 h 25"/>
                  <a:gd name="T12" fmla="*/ 12 w 59"/>
                  <a:gd name="T13" fmla="*/ 2 h 25"/>
                  <a:gd name="T14" fmla="*/ 5 w 59"/>
                  <a:gd name="T15" fmla="*/ 4 h 25"/>
                  <a:gd name="T16" fmla="*/ 0 w 59"/>
                  <a:gd name="T17" fmla="*/ 6 h 25"/>
                  <a:gd name="T18" fmla="*/ 13 w 59"/>
                  <a:gd name="T19" fmla="*/ 14 h 25"/>
                  <a:gd name="T20" fmla="*/ 26 w 59"/>
                  <a:gd name="T21" fmla="*/ 20 h 25"/>
                  <a:gd name="T22" fmla="*/ 33 w 59"/>
                  <a:gd name="T23" fmla="*/ 22 h 25"/>
                  <a:gd name="T24" fmla="*/ 38 w 59"/>
                  <a:gd name="T25" fmla="*/ 24 h 25"/>
                  <a:gd name="T26" fmla="*/ 46 w 59"/>
                  <a:gd name="T27" fmla="*/ 25 h 25"/>
                  <a:gd name="T28" fmla="*/ 53 w 59"/>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25">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96" name="Line 306"/>
              <p:cNvSpPr>
                <a:spLocks noChangeShapeType="1"/>
              </p:cNvSpPr>
              <p:nvPr/>
            </p:nvSpPr>
            <p:spPr bwMode="auto">
              <a:xfrm flipV="1">
                <a:off x="5191" y="2516"/>
                <a:ext cx="6" cy="2"/>
              </a:xfrm>
              <a:prstGeom prst="line">
                <a:avLst/>
              </a:prstGeom>
              <a:grpFill/>
              <a:ln w="9525">
                <a:solidFill>
                  <a:srgbClr val="FFFFFF"/>
                </a:solidFill>
                <a:round/>
                <a:headEnd/>
                <a:tailEnd/>
              </a:ln>
            </p:spPr>
            <p:txBody>
              <a:bodyPr/>
              <a:lstStyle/>
              <a:p>
                <a:endParaRPr lang="en-GB" sz="1350">
                  <a:solidFill>
                    <a:srgbClr val="000000"/>
                  </a:solidFill>
                </a:endParaRPr>
              </a:p>
            </p:txBody>
          </p:sp>
        </p:grpSp>
        <p:sp>
          <p:nvSpPr>
            <p:cNvPr id="230" name="Freeform 307"/>
            <p:cNvSpPr>
              <a:spLocks/>
            </p:cNvSpPr>
            <p:nvPr>
              <p:custDataLst>
                <p:tags r:id="rId210"/>
              </p:custDataLst>
            </p:nvPr>
          </p:nvSpPr>
          <p:spPr bwMode="auto">
            <a:xfrm>
              <a:off x="7604324" y="4616495"/>
              <a:ext cx="14288" cy="55563"/>
            </a:xfrm>
            <a:custGeom>
              <a:avLst/>
              <a:gdLst>
                <a:gd name="T0" fmla="*/ 0 w 33"/>
                <a:gd name="T1" fmla="*/ 43 h 43"/>
                <a:gd name="T2" fmla="*/ 1 w 33"/>
                <a:gd name="T3" fmla="*/ 34 h 43"/>
                <a:gd name="T4" fmla="*/ 2 w 33"/>
                <a:gd name="T5" fmla="*/ 27 h 43"/>
                <a:gd name="T6" fmla="*/ 5 w 33"/>
                <a:gd name="T7" fmla="*/ 21 h 43"/>
                <a:gd name="T8" fmla="*/ 9 w 33"/>
                <a:gd name="T9" fmla="*/ 15 h 43"/>
                <a:gd name="T10" fmla="*/ 14 w 33"/>
                <a:gd name="T11" fmla="*/ 9 h 43"/>
                <a:gd name="T12" fmla="*/ 20 w 33"/>
                <a:gd name="T13" fmla="*/ 5 h 43"/>
                <a:gd name="T14" fmla="*/ 26 w 33"/>
                <a:gd name="T15" fmla="*/ 2 h 43"/>
                <a:gd name="T16" fmla="*/ 33 w 33"/>
                <a:gd name="T17" fmla="*/ 0 h 43"/>
                <a:gd name="T18" fmla="*/ 33 w 33"/>
                <a:gd name="T19" fmla="*/ 25 h 43"/>
                <a:gd name="T20" fmla="*/ 23 w 33"/>
                <a:gd name="T21" fmla="*/ 27 h 43"/>
                <a:gd name="T22" fmla="*/ 18 w 33"/>
                <a:gd name="T23" fmla="*/ 29 h 43"/>
                <a:gd name="T24" fmla="*/ 16 w 33"/>
                <a:gd name="T25" fmla="*/ 32 h 43"/>
                <a:gd name="T26" fmla="*/ 16 w 33"/>
                <a:gd name="T27" fmla="*/ 34 h 43"/>
                <a:gd name="T28" fmla="*/ 16 w 33"/>
                <a:gd name="T29" fmla="*/ 36 h 43"/>
                <a:gd name="T30" fmla="*/ 14 w 33"/>
                <a:gd name="T31" fmla="*/ 38 h 43"/>
                <a:gd name="T32" fmla="*/ 10 w 33"/>
                <a:gd name="T33" fmla="*/ 41 h 43"/>
                <a:gd name="T34" fmla="*/ 0 w 33"/>
                <a:gd name="T3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43">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31" name="Freeform 308"/>
            <p:cNvSpPr>
              <a:spLocks/>
            </p:cNvSpPr>
            <p:nvPr>
              <p:custDataLst>
                <p:tags r:id="rId211"/>
              </p:custDataLst>
            </p:nvPr>
          </p:nvSpPr>
          <p:spPr bwMode="auto">
            <a:xfrm>
              <a:off x="7680529" y="4556170"/>
              <a:ext cx="22225" cy="58738"/>
            </a:xfrm>
            <a:custGeom>
              <a:avLst/>
              <a:gdLst>
                <a:gd name="T0" fmla="*/ 0 w 54"/>
                <a:gd name="T1" fmla="*/ 55 h 92"/>
                <a:gd name="T2" fmla="*/ 1 w 54"/>
                <a:gd name="T3" fmla="*/ 51 h 92"/>
                <a:gd name="T4" fmla="*/ 2 w 54"/>
                <a:gd name="T5" fmla="*/ 46 h 92"/>
                <a:gd name="T6" fmla="*/ 3 w 54"/>
                <a:gd name="T7" fmla="*/ 42 h 92"/>
                <a:gd name="T8" fmla="*/ 6 w 54"/>
                <a:gd name="T9" fmla="*/ 37 h 92"/>
                <a:gd name="T10" fmla="*/ 11 w 54"/>
                <a:gd name="T11" fmla="*/ 29 h 92"/>
                <a:gd name="T12" fmla="*/ 18 w 54"/>
                <a:gd name="T13" fmla="*/ 21 h 92"/>
                <a:gd name="T14" fmla="*/ 31 w 54"/>
                <a:gd name="T15" fmla="*/ 7 h 92"/>
                <a:gd name="T16" fmla="*/ 41 w 54"/>
                <a:gd name="T17" fmla="*/ 0 h 92"/>
                <a:gd name="T18" fmla="*/ 54 w 54"/>
                <a:gd name="T19" fmla="*/ 12 h 92"/>
                <a:gd name="T20" fmla="*/ 51 w 54"/>
                <a:gd name="T21" fmla="*/ 21 h 92"/>
                <a:gd name="T22" fmla="*/ 47 w 54"/>
                <a:gd name="T23" fmla="*/ 29 h 92"/>
                <a:gd name="T24" fmla="*/ 44 w 54"/>
                <a:gd name="T25" fmla="*/ 35 h 92"/>
                <a:gd name="T26" fmla="*/ 41 w 54"/>
                <a:gd name="T27" fmla="*/ 41 h 92"/>
                <a:gd name="T28" fmla="*/ 33 w 54"/>
                <a:gd name="T29" fmla="*/ 49 h 92"/>
                <a:gd name="T30" fmla="*/ 28 w 54"/>
                <a:gd name="T31" fmla="*/ 55 h 92"/>
                <a:gd name="T32" fmla="*/ 26 w 54"/>
                <a:gd name="T33" fmla="*/ 64 h 92"/>
                <a:gd name="T34" fmla="*/ 26 w 54"/>
                <a:gd name="T35" fmla="*/ 74 h 92"/>
                <a:gd name="T36" fmla="*/ 24 w 54"/>
                <a:gd name="T37" fmla="*/ 83 h 92"/>
                <a:gd name="T38" fmla="*/ 20 w 54"/>
                <a:gd name="T39" fmla="*/ 92 h 92"/>
                <a:gd name="T40" fmla="*/ 14 w 54"/>
                <a:gd name="T41" fmla="*/ 83 h 92"/>
                <a:gd name="T42" fmla="*/ 8 w 54"/>
                <a:gd name="T43" fmla="*/ 74 h 92"/>
                <a:gd name="T44" fmla="*/ 5 w 54"/>
                <a:gd name="T45" fmla="*/ 70 h 92"/>
                <a:gd name="T46" fmla="*/ 2 w 54"/>
                <a:gd name="T47" fmla="*/ 64 h 92"/>
                <a:gd name="T48" fmla="*/ 1 w 54"/>
                <a:gd name="T49" fmla="*/ 60 h 92"/>
                <a:gd name="T50" fmla="*/ 0 w 54"/>
                <a:gd name="T51" fmla="*/ 5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92">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32" name="Freeform 309"/>
            <p:cNvSpPr>
              <a:spLocks/>
            </p:cNvSpPr>
            <p:nvPr>
              <p:custDataLst>
                <p:tags r:id="rId212"/>
              </p:custDataLst>
            </p:nvPr>
          </p:nvSpPr>
          <p:spPr bwMode="auto">
            <a:xfrm>
              <a:off x="7728154" y="4435520"/>
              <a:ext cx="23813" cy="57150"/>
            </a:xfrm>
            <a:custGeom>
              <a:avLst/>
              <a:gdLst>
                <a:gd name="T0" fmla="*/ 0 w 60"/>
                <a:gd name="T1" fmla="*/ 0 h 18"/>
                <a:gd name="T2" fmla="*/ 19 w 60"/>
                <a:gd name="T3" fmla="*/ 4 h 18"/>
                <a:gd name="T4" fmla="*/ 37 w 60"/>
                <a:gd name="T5" fmla="*/ 9 h 18"/>
                <a:gd name="T6" fmla="*/ 45 w 60"/>
                <a:gd name="T7" fmla="*/ 11 h 18"/>
                <a:gd name="T8" fmla="*/ 51 w 60"/>
                <a:gd name="T9" fmla="*/ 13 h 18"/>
                <a:gd name="T10" fmla="*/ 56 w 60"/>
                <a:gd name="T11" fmla="*/ 16 h 18"/>
                <a:gd name="T12" fmla="*/ 60 w 60"/>
                <a:gd name="T13" fmla="*/ 18 h 18"/>
                <a:gd name="T14" fmla="*/ 38 w 60"/>
                <a:gd name="T15" fmla="*/ 18 h 18"/>
                <a:gd name="T16" fmla="*/ 23 w 60"/>
                <a:gd name="T17" fmla="*/ 18 h 18"/>
                <a:gd name="T18" fmla="*/ 10 w 60"/>
                <a:gd name="T19" fmla="*/ 18 h 18"/>
                <a:gd name="T20" fmla="*/ 0 w 60"/>
                <a:gd name="T21" fmla="*/ 18 h 18"/>
                <a:gd name="T22" fmla="*/ 0 w 6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8">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33" name="Freeform 310"/>
            <p:cNvSpPr>
              <a:spLocks/>
            </p:cNvSpPr>
            <p:nvPr>
              <p:custDataLst>
                <p:tags r:id="rId213"/>
              </p:custDataLst>
            </p:nvPr>
          </p:nvSpPr>
          <p:spPr bwMode="auto">
            <a:xfrm>
              <a:off x="7712274" y="4405358"/>
              <a:ext cx="25400" cy="57150"/>
            </a:xfrm>
            <a:custGeom>
              <a:avLst/>
              <a:gdLst>
                <a:gd name="T0" fmla="*/ 0 w 66"/>
                <a:gd name="T1" fmla="*/ 18 h 18"/>
                <a:gd name="T2" fmla="*/ 66 w 66"/>
                <a:gd name="T3" fmla="*/ 18 h 18"/>
                <a:gd name="T4" fmla="*/ 52 w 66"/>
                <a:gd name="T5" fmla="*/ 13 h 18"/>
                <a:gd name="T6" fmla="*/ 40 w 66"/>
                <a:gd name="T7" fmla="*/ 7 h 18"/>
                <a:gd name="T8" fmla="*/ 35 w 66"/>
                <a:gd name="T9" fmla="*/ 4 h 18"/>
                <a:gd name="T10" fmla="*/ 29 w 66"/>
                <a:gd name="T11" fmla="*/ 2 h 18"/>
                <a:gd name="T12" fmla="*/ 25 w 66"/>
                <a:gd name="T13" fmla="*/ 1 h 18"/>
                <a:gd name="T14" fmla="*/ 19 w 66"/>
                <a:gd name="T15" fmla="*/ 0 h 18"/>
                <a:gd name="T16" fmla="*/ 0 w 66"/>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8">
                  <a:moveTo>
                    <a:pt x="0" y="18"/>
                  </a:moveTo>
                  <a:lnTo>
                    <a:pt x="66" y="18"/>
                  </a:lnTo>
                  <a:lnTo>
                    <a:pt x="52" y="13"/>
                  </a:lnTo>
                  <a:lnTo>
                    <a:pt x="40" y="7"/>
                  </a:lnTo>
                  <a:lnTo>
                    <a:pt x="35" y="4"/>
                  </a:lnTo>
                  <a:lnTo>
                    <a:pt x="29" y="2"/>
                  </a:lnTo>
                  <a:lnTo>
                    <a:pt x="25" y="1"/>
                  </a:lnTo>
                  <a:lnTo>
                    <a:pt x="19" y="0"/>
                  </a:lnTo>
                  <a:lnTo>
                    <a:pt x="0" y="18"/>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34" name="Freeform 311"/>
            <p:cNvSpPr>
              <a:spLocks/>
            </p:cNvSpPr>
            <p:nvPr>
              <p:custDataLst>
                <p:tags r:id="rId214"/>
              </p:custDataLst>
            </p:nvPr>
          </p:nvSpPr>
          <p:spPr bwMode="auto">
            <a:xfrm>
              <a:off x="7537649" y="4302170"/>
              <a:ext cx="7938" cy="57150"/>
            </a:xfrm>
            <a:custGeom>
              <a:avLst/>
              <a:gdLst>
                <a:gd name="T0" fmla="*/ 0 w 17"/>
                <a:gd name="T1" fmla="*/ 36 h 42"/>
                <a:gd name="T2" fmla="*/ 13 w 17"/>
                <a:gd name="T3" fmla="*/ 42 h 42"/>
                <a:gd name="T4" fmla="*/ 14 w 17"/>
                <a:gd name="T5" fmla="*/ 33 h 42"/>
                <a:gd name="T6" fmla="*/ 16 w 17"/>
                <a:gd name="T7" fmla="*/ 23 h 42"/>
                <a:gd name="T8" fmla="*/ 17 w 17"/>
                <a:gd name="T9" fmla="*/ 18 h 42"/>
                <a:gd name="T10" fmla="*/ 16 w 17"/>
                <a:gd name="T11" fmla="*/ 12 h 42"/>
                <a:gd name="T12" fmla="*/ 16 w 17"/>
                <a:gd name="T13" fmla="*/ 6 h 42"/>
                <a:gd name="T14" fmla="*/ 13 w 17"/>
                <a:gd name="T15" fmla="*/ 0 h 42"/>
                <a:gd name="T16" fmla="*/ 0 w 17"/>
                <a:gd name="T17"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2">
                  <a:moveTo>
                    <a:pt x="0" y="36"/>
                  </a:moveTo>
                  <a:lnTo>
                    <a:pt x="13" y="42"/>
                  </a:lnTo>
                  <a:lnTo>
                    <a:pt x="14" y="33"/>
                  </a:lnTo>
                  <a:lnTo>
                    <a:pt x="16" y="23"/>
                  </a:lnTo>
                  <a:lnTo>
                    <a:pt x="17" y="18"/>
                  </a:lnTo>
                  <a:lnTo>
                    <a:pt x="16" y="12"/>
                  </a:lnTo>
                  <a:lnTo>
                    <a:pt x="16" y="6"/>
                  </a:lnTo>
                  <a:lnTo>
                    <a:pt x="13" y="0"/>
                  </a:lnTo>
                  <a:lnTo>
                    <a:pt x="0" y="3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35" name="Freeform 312"/>
            <p:cNvSpPr>
              <a:spLocks/>
            </p:cNvSpPr>
            <p:nvPr>
              <p:custDataLst>
                <p:tags r:id="rId215"/>
              </p:custDataLst>
            </p:nvPr>
          </p:nvSpPr>
          <p:spPr bwMode="auto">
            <a:xfrm>
              <a:off x="7464629" y="4437110"/>
              <a:ext cx="30163" cy="58737"/>
            </a:xfrm>
            <a:custGeom>
              <a:avLst/>
              <a:gdLst>
                <a:gd name="T0" fmla="*/ 6 w 72"/>
                <a:gd name="T1" fmla="*/ 29 h 29"/>
                <a:gd name="T2" fmla="*/ 15 w 72"/>
                <a:gd name="T3" fmla="*/ 26 h 29"/>
                <a:gd name="T4" fmla="*/ 24 w 72"/>
                <a:gd name="T5" fmla="*/ 24 h 29"/>
                <a:gd name="T6" fmla="*/ 32 w 72"/>
                <a:gd name="T7" fmla="*/ 24 h 29"/>
                <a:gd name="T8" fmla="*/ 39 w 72"/>
                <a:gd name="T9" fmla="*/ 24 h 29"/>
                <a:gd name="T10" fmla="*/ 55 w 72"/>
                <a:gd name="T11" fmla="*/ 27 h 29"/>
                <a:gd name="T12" fmla="*/ 72 w 72"/>
                <a:gd name="T13" fmla="*/ 29 h 29"/>
                <a:gd name="T14" fmla="*/ 72 w 72"/>
                <a:gd name="T15" fmla="*/ 4 h 29"/>
                <a:gd name="T16" fmla="*/ 58 w 72"/>
                <a:gd name="T17" fmla="*/ 1 h 29"/>
                <a:gd name="T18" fmla="*/ 47 w 72"/>
                <a:gd name="T19" fmla="*/ 0 h 29"/>
                <a:gd name="T20" fmla="*/ 39 w 72"/>
                <a:gd name="T21" fmla="*/ 0 h 29"/>
                <a:gd name="T22" fmla="*/ 34 w 72"/>
                <a:gd name="T23" fmla="*/ 2 h 29"/>
                <a:gd name="T24" fmla="*/ 27 w 72"/>
                <a:gd name="T25" fmla="*/ 3 h 29"/>
                <a:gd name="T26" fmla="*/ 21 w 72"/>
                <a:gd name="T27" fmla="*/ 5 h 29"/>
                <a:gd name="T28" fmla="*/ 12 w 72"/>
                <a:gd name="T29" fmla="*/ 5 h 29"/>
                <a:gd name="T30" fmla="*/ 0 w 72"/>
                <a:gd name="T31" fmla="*/ 4 h 29"/>
                <a:gd name="T32" fmla="*/ 3 w 72"/>
                <a:gd name="T33" fmla="*/ 16 h 29"/>
                <a:gd name="T34" fmla="*/ 6 w 72"/>
                <a:gd name="T35"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29">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36" name="Freeform 313"/>
            <p:cNvSpPr>
              <a:spLocks/>
            </p:cNvSpPr>
            <p:nvPr>
              <p:custDataLst>
                <p:tags r:id="rId216"/>
              </p:custDataLst>
            </p:nvPr>
          </p:nvSpPr>
          <p:spPr bwMode="auto">
            <a:xfrm>
              <a:off x="7472562" y="4622852"/>
              <a:ext cx="19050" cy="55563"/>
            </a:xfrm>
            <a:custGeom>
              <a:avLst/>
              <a:gdLst>
                <a:gd name="T0" fmla="*/ 0 w 46"/>
                <a:gd name="T1" fmla="*/ 0 h 37"/>
                <a:gd name="T2" fmla="*/ 9 w 46"/>
                <a:gd name="T3" fmla="*/ 9 h 37"/>
                <a:gd name="T4" fmla="*/ 20 w 46"/>
                <a:gd name="T5" fmla="*/ 15 h 37"/>
                <a:gd name="T6" fmla="*/ 31 w 46"/>
                <a:gd name="T7" fmla="*/ 20 h 37"/>
                <a:gd name="T8" fmla="*/ 46 w 46"/>
                <a:gd name="T9" fmla="*/ 25 h 37"/>
                <a:gd name="T10" fmla="*/ 37 w 46"/>
                <a:gd name="T11" fmla="*/ 29 h 37"/>
                <a:gd name="T12" fmla="*/ 29 w 46"/>
                <a:gd name="T13" fmla="*/ 33 h 37"/>
                <a:gd name="T14" fmla="*/ 21 w 46"/>
                <a:gd name="T15" fmla="*/ 36 h 37"/>
                <a:gd name="T16" fmla="*/ 13 w 46"/>
                <a:gd name="T17" fmla="*/ 37 h 37"/>
                <a:gd name="T18" fmla="*/ 9 w 46"/>
                <a:gd name="T19" fmla="*/ 36 h 37"/>
                <a:gd name="T20" fmla="*/ 7 w 46"/>
                <a:gd name="T21" fmla="*/ 33 h 37"/>
                <a:gd name="T22" fmla="*/ 5 w 46"/>
                <a:gd name="T23" fmla="*/ 29 h 37"/>
                <a:gd name="T24" fmla="*/ 3 w 46"/>
                <a:gd name="T25" fmla="*/ 23 h 37"/>
                <a:gd name="T26" fmla="*/ 1 w 46"/>
                <a:gd name="T27" fmla="*/ 12 h 37"/>
                <a:gd name="T28" fmla="*/ 0 w 46"/>
                <a:gd name="T2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37">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37" name="Freeform 314"/>
            <p:cNvSpPr>
              <a:spLocks/>
            </p:cNvSpPr>
            <p:nvPr>
              <p:custDataLst>
                <p:tags r:id="rId217"/>
              </p:custDataLst>
            </p:nvPr>
          </p:nvSpPr>
          <p:spPr bwMode="auto">
            <a:xfrm>
              <a:off x="7585279" y="4441870"/>
              <a:ext cx="11113" cy="57150"/>
            </a:xfrm>
            <a:custGeom>
              <a:avLst/>
              <a:gdLst>
                <a:gd name="T0" fmla="*/ 0 w 26"/>
                <a:gd name="T1" fmla="*/ 0 h 19"/>
                <a:gd name="T2" fmla="*/ 26 w 26"/>
                <a:gd name="T3" fmla="*/ 19 h 19"/>
                <a:gd name="T4" fmla="*/ 26 w 26"/>
                <a:gd name="T5" fmla="*/ 9 h 19"/>
                <a:gd name="T6" fmla="*/ 26 w 26"/>
                <a:gd name="T7" fmla="*/ 0 h 19"/>
                <a:gd name="T8" fmla="*/ 15 w 26"/>
                <a:gd name="T9" fmla="*/ 0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lnTo>
                    <a:pt x="26" y="19"/>
                  </a:lnTo>
                  <a:lnTo>
                    <a:pt x="26" y="9"/>
                  </a:lnTo>
                  <a:lnTo>
                    <a:pt x="26" y="0"/>
                  </a:lnTo>
                  <a:lnTo>
                    <a:pt x="15" y="0"/>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38" name="Freeform 315"/>
            <p:cNvSpPr>
              <a:spLocks/>
            </p:cNvSpPr>
            <p:nvPr>
              <p:custDataLst>
                <p:tags r:id="rId218"/>
              </p:custDataLst>
            </p:nvPr>
          </p:nvSpPr>
          <p:spPr bwMode="auto">
            <a:xfrm>
              <a:off x="7445574" y="4437110"/>
              <a:ext cx="19050" cy="58737"/>
            </a:xfrm>
            <a:custGeom>
              <a:avLst/>
              <a:gdLst>
                <a:gd name="T0" fmla="*/ 2 w 43"/>
                <a:gd name="T1" fmla="*/ 0 h 31"/>
                <a:gd name="T2" fmla="*/ 1 w 43"/>
                <a:gd name="T3" fmla="*/ 12 h 31"/>
                <a:gd name="T4" fmla="*/ 0 w 43"/>
                <a:gd name="T5" fmla="*/ 23 h 31"/>
                <a:gd name="T6" fmla="*/ 0 w 43"/>
                <a:gd name="T7" fmla="*/ 26 h 31"/>
                <a:gd name="T8" fmla="*/ 0 w 43"/>
                <a:gd name="T9" fmla="*/ 29 h 31"/>
                <a:gd name="T10" fmla="*/ 0 w 43"/>
                <a:gd name="T11" fmla="*/ 31 h 31"/>
                <a:gd name="T12" fmla="*/ 2 w 43"/>
                <a:gd name="T13" fmla="*/ 31 h 31"/>
                <a:gd name="T14" fmla="*/ 13 w 43"/>
                <a:gd name="T15" fmla="*/ 22 h 31"/>
                <a:gd name="T16" fmla="*/ 25 w 43"/>
                <a:gd name="T17" fmla="*/ 13 h 31"/>
                <a:gd name="T18" fmla="*/ 35 w 43"/>
                <a:gd name="T19" fmla="*/ 5 h 31"/>
                <a:gd name="T20" fmla="*/ 43 w 43"/>
                <a:gd name="T21" fmla="*/ 0 h 31"/>
                <a:gd name="T22" fmla="*/ 2 w 43"/>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1">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39" name="Freeform 316"/>
            <p:cNvSpPr>
              <a:spLocks/>
            </p:cNvSpPr>
            <p:nvPr>
              <p:custDataLst>
                <p:tags r:id="rId219"/>
              </p:custDataLst>
            </p:nvPr>
          </p:nvSpPr>
          <p:spPr bwMode="auto">
            <a:xfrm>
              <a:off x="7490029" y="4484733"/>
              <a:ext cx="30163" cy="57150"/>
            </a:xfrm>
            <a:custGeom>
              <a:avLst/>
              <a:gdLst>
                <a:gd name="T0" fmla="*/ 4 w 71"/>
                <a:gd name="T1" fmla="*/ 12 h 49"/>
                <a:gd name="T2" fmla="*/ 4 w 71"/>
                <a:gd name="T3" fmla="*/ 18 h 49"/>
                <a:gd name="T4" fmla="*/ 5 w 71"/>
                <a:gd name="T5" fmla="*/ 25 h 49"/>
                <a:gd name="T6" fmla="*/ 7 w 71"/>
                <a:gd name="T7" fmla="*/ 31 h 49"/>
                <a:gd name="T8" fmla="*/ 9 w 71"/>
                <a:gd name="T9" fmla="*/ 37 h 49"/>
                <a:gd name="T10" fmla="*/ 14 w 71"/>
                <a:gd name="T11" fmla="*/ 41 h 49"/>
                <a:gd name="T12" fmla="*/ 18 w 71"/>
                <a:gd name="T13" fmla="*/ 46 h 49"/>
                <a:gd name="T14" fmla="*/ 23 w 71"/>
                <a:gd name="T15" fmla="*/ 48 h 49"/>
                <a:gd name="T16" fmla="*/ 30 w 71"/>
                <a:gd name="T17" fmla="*/ 49 h 49"/>
                <a:gd name="T18" fmla="*/ 35 w 71"/>
                <a:gd name="T19" fmla="*/ 48 h 49"/>
                <a:gd name="T20" fmla="*/ 40 w 71"/>
                <a:gd name="T21" fmla="*/ 46 h 49"/>
                <a:gd name="T22" fmla="*/ 45 w 71"/>
                <a:gd name="T23" fmla="*/ 42 h 49"/>
                <a:gd name="T24" fmla="*/ 50 w 71"/>
                <a:gd name="T25" fmla="*/ 37 h 49"/>
                <a:gd name="T26" fmla="*/ 60 w 71"/>
                <a:gd name="T27" fmla="*/ 28 h 49"/>
                <a:gd name="T28" fmla="*/ 71 w 71"/>
                <a:gd name="T29" fmla="*/ 18 h 49"/>
                <a:gd name="T30" fmla="*/ 61 w 71"/>
                <a:gd name="T31" fmla="*/ 12 h 49"/>
                <a:gd name="T32" fmla="*/ 52 w 71"/>
                <a:gd name="T33" fmla="*/ 9 h 49"/>
                <a:gd name="T34" fmla="*/ 44 w 71"/>
                <a:gd name="T35" fmla="*/ 7 h 49"/>
                <a:gd name="T36" fmla="*/ 37 w 71"/>
                <a:gd name="T37" fmla="*/ 6 h 49"/>
                <a:gd name="T38" fmla="*/ 29 w 71"/>
                <a:gd name="T39" fmla="*/ 6 h 49"/>
                <a:gd name="T40" fmla="*/ 21 w 71"/>
                <a:gd name="T41" fmla="*/ 5 h 49"/>
                <a:gd name="T42" fmla="*/ 14 w 71"/>
                <a:gd name="T43" fmla="*/ 3 h 49"/>
                <a:gd name="T44" fmla="*/ 4 w 71"/>
                <a:gd name="T45" fmla="*/ 0 h 49"/>
                <a:gd name="T46" fmla="*/ 3 w 71"/>
                <a:gd name="T47" fmla="*/ 1 h 49"/>
                <a:gd name="T48" fmla="*/ 1 w 71"/>
                <a:gd name="T49" fmla="*/ 6 h 49"/>
                <a:gd name="T50" fmla="*/ 0 w 71"/>
                <a:gd name="T51" fmla="*/ 8 h 49"/>
                <a:gd name="T52" fmla="*/ 0 w 71"/>
                <a:gd name="T53" fmla="*/ 10 h 49"/>
                <a:gd name="T54" fmla="*/ 1 w 71"/>
                <a:gd name="T55" fmla="*/ 11 h 49"/>
                <a:gd name="T56" fmla="*/ 4 w 71"/>
                <a:gd name="T57" fmla="*/ 1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1" h="49">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40" name="Freeform 317"/>
            <p:cNvSpPr>
              <a:spLocks/>
            </p:cNvSpPr>
            <p:nvPr>
              <p:custDataLst>
                <p:tags r:id="rId220"/>
              </p:custDataLst>
            </p:nvPr>
          </p:nvSpPr>
          <p:spPr bwMode="auto">
            <a:xfrm>
              <a:off x="7291592" y="4687937"/>
              <a:ext cx="46037" cy="58737"/>
            </a:xfrm>
            <a:custGeom>
              <a:avLst/>
              <a:gdLst>
                <a:gd name="T0" fmla="*/ 46 w 112"/>
                <a:gd name="T1" fmla="*/ 2 h 26"/>
                <a:gd name="T2" fmla="*/ 56 w 112"/>
                <a:gd name="T3" fmla="*/ 2 h 26"/>
                <a:gd name="T4" fmla="*/ 66 w 112"/>
                <a:gd name="T5" fmla="*/ 3 h 26"/>
                <a:gd name="T6" fmla="*/ 74 w 112"/>
                <a:gd name="T7" fmla="*/ 4 h 26"/>
                <a:gd name="T8" fmla="*/ 84 w 112"/>
                <a:gd name="T9" fmla="*/ 6 h 26"/>
                <a:gd name="T10" fmla="*/ 92 w 112"/>
                <a:gd name="T11" fmla="*/ 9 h 26"/>
                <a:gd name="T12" fmla="*/ 100 w 112"/>
                <a:gd name="T13" fmla="*/ 12 h 26"/>
                <a:gd name="T14" fmla="*/ 106 w 112"/>
                <a:gd name="T15" fmla="*/ 16 h 26"/>
                <a:gd name="T16" fmla="*/ 112 w 112"/>
                <a:gd name="T17" fmla="*/ 20 h 26"/>
                <a:gd name="T18" fmla="*/ 110 w 112"/>
                <a:gd name="T19" fmla="*/ 22 h 26"/>
                <a:gd name="T20" fmla="*/ 105 w 112"/>
                <a:gd name="T21" fmla="*/ 23 h 26"/>
                <a:gd name="T22" fmla="*/ 101 w 112"/>
                <a:gd name="T23" fmla="*/ 25 h 26"/>
                <a:gd name="T24" fmla="*/ 95 w 112"/>
                <a:gd name="T25" fmla="*/ 25 h 26"/>
                <a:gd name="T26" fmla="*/ 87 w 112"/>
                <a:gd name="T27" fmla="*/ 26 h 26"/>
                <a:gd name="T28" fmla="*/ 79 w 112"/>
                <a:gd name="T29" fmla="*/ 26 h 26"/>
                <a:gd name="T30" fmla="*/ 66 w 112"/>
                <a:gd name="T31" fmla="*/ 24 h 26"/>
                <a:gd name="T32" fmla="*/ 41 w 112"/>
                <a:gd name="T33" fmla="*/ 19 h 26"/>
                <a:gd name="T34" fmla="*/ 16 w 112"/>
                <a:gd name="T35" fmla="*/ 13 h 26"/>
                <a:gd name="T36" fmla="*/ 0 w 112"/>
                <a:gd name="T37" fmla="*/ 8 h 26"/>
                <a:gd name="T38" fmla="*/ 5 w 112"/>
                <a:gd name="T39" fmla="*/ 4 h 26"/>
                <a:gd name="T40" fmla="*/ 11 w 112"/>
                <a:gd name="T41" fmla="*/ 2 h 26"/>
                <a:gd name="T42" fmla="*/ 18 w 112"/>
                <a:gd name="T43" fmla="*/ 1 h 26"/>
                <a:gd name="T44" fmla="*/ 25 w 112"/>
                <a:gd name="T45" fmla="*/ 0 h 26"/>
                <a:gd name="T46" fmla="*/ 37 w 112"/>
                <a:gd name="T47" fmla="*/ 1 h 26"/>
                <a:gd name="T48" fmla="*/ 46 w 112"/>
                <a:gd name="T49"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26">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41" name="Freeform 318"/>
            <p:cNvSpPr>
              <a:spLocks/>
            </p:cNvSpPr>
            <p:nvPr>
              <p:custDataLst>
                <p:tags r:id="rId221"/>
              </p:custDataLst>
            </p:nvPr>
          </p:nvSpPr>
          <p:spPr bwMode="auto">
            <a:xfrm>
              <a:off x="7390017" y="4726035"/>
              <a:ext cx="14287" cy="58737"/>
            </a:xfrm>
            <a:custGeom>
              <a:avLst/>
              <a:gdLst>
                <a:gd name="T0" fmla="*/ 0 w 41"/>
                <a:gd name="T1" fmla="*/ 0 h 25"/>
                <a:gd name="T2" fmla="*/ 41 w 41"/>
                <a:gd name="T3" fmla="*/ 0 h 25"/>
                <a:gd name="T4" fmla="*/ 28 w 41"/>
                <a:gd name="T5" fmla="*/ 8 h 25"/>
                <a:gd name="T6" fmla="*/ 18 w 41"/>
                <a:gd name="T7" fmla="*/ 15 h 25"/>
                <a:gd name="T8" fmla="*/ 9 w 41"/>
                <a:gd name="T9" fmla="*/ 20 h 25"/>
                <a:gd name="T10" fmla="*/ 0 w 41"/>
                <a:gd name="T11" fmla="*/ 25 h 25"/>
                <a:gd name="T12" fmla="*/ 0 w 41"/>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41" h="25">
                  <a:moveTo>
                    <a:pt x="0" y="0"/>
                  </a:moveTo>
                  <a:lnTo>
                    <a:pt x="41" y="0"/>
                  </a:lnTo>
                  <a:lnTo>
                    <a:pt x="28" y="8"/>
                  </a:lnTo>
                  <a:lnTo>
                    <a:pt x="18" y="15"/>
                  </a:lnTo>
                  <a:lnTo>
                    <a:pt x="9" y="20"/>
                  </a:lnTo>
                  <a:lnTo>
                    <a:pt x="0" y="25"/>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42" name="Freeform 319"/>
            <p:cNvSpPr>
              <a:spLocks/>
            </p:cNvSpPr>
            <p:nvPr>
              <p:custDataLst>
                <p:tags r:id="rId222"/>
              </p:custDataLst>
            </p:nvPr>
          </p:nvSpPr>
          <p:spPr bwMode="auto">
            <a:xfrm>
              <a:off x="7223325" y="4657772"/>
              <a:ext cx="36513" cy="55563"/>
            </a:xfrm>
            <a:custGeom>
              <a:avLst/>
              <a:gdLst>
                <a:gd name="T0" fmla="*/ 0 w 81"/>
                <a:gd name="T1" fmla="*/ 31 h 31"/>
                <a:gd name="T2" fmla="*/ 0 w 81"/>
                <a:gd name="T3" fmla="*/ 22 h 31"/>
                <a:gd name="T4" fmla="*/ 0 w 81"/>
                <a:gd name="T5" fmla="*/ 13 h 31"/>
                <a:gd name="T6" fmla="*/ 0 w 81"/>
                <a:gd name="T7" fmla="*/ 10 h 31"/>
                <a:gd name="T8" fmla="*/ 2 w 81"/>
                <a:gd name="T9" fmla="*/ 8 h 31"/>
                <a:gd name="T10" fmla="*/ 3 w 81"/>
                <a:gd name="T11" fmla="*/ 6 h 31"/>
                <a:gd name="T12" fmla="*/ 4 w 81"/>
                <a:gd name="T13" fmla="*/ 4 h 31"/>
                <a:gd name="T14" fmla="*/ 8 w 81"/>
                <a:gd name="T15" fmla="*/ 2 h 31"/>
                <a:gd name="T16" fmla="*/ 14 w 81"/>
                <a:gd name="T17" fmla="*/ 0 h 31"/>
                <a:gd name="T18" fmla="*/ 26 w 81"/>
                <a:gd name="T19" fmla="*/ 1 h 31"/>
                <a:gd name="T20" fmla="*/ 41 w 81"/>
                <a:gd name="T21" fmla="*/ 1 h 31"/>
                <a:gd name="T22" fmla="*/ 56 w 81"/>
                <a:gd name="T23" fmla="*/ 1 h 31"/>
                <a:gd name="T24" fmla="*/ 65 w 81"/>
                <a:gd name="T25" fmla="*/ 1 h 31"/>
                <a:gd name="T26" fmla="*/ 73 w 81"/>
                <a:gd name="T27" fmla="*/ 1 h 31"/>
                <a:gd name="T28" fmla="*/ 81 w 81"/>
                <a:gd name="T29" fmla="*/ 1 h 31"/>
                <a:gd name="T30" fmla="*/ 73 w 81"/>
                <a:gd name="T31" fmla="*/ 6 h 31"/>
                <a:gd name="T32" fmla="*/ 67 w 81"/>
                <a:gd name="T33" fmla="*/ 10 h 31"/>
                <a:gd name="T34" fmla="*/ 64 w 81"/>
                <a:gd name="T35" fmla="*/ 14 h 31"/>
                <a:gd name="T36" fmla="*/ 62 w 81"/>
                <a:gd name="T37" fmla="*/ 18 h 31"/>
                <a:gd name="T38" fmla="*/ 59 w 81"/>
                <a:gd name="T39" fmla="*/ 21 h 31"/>
                <a:gd name="T40" fmla="*/ 54 w 81"/>
                <a:gd name="T41" fmla="*/ 23 h 31"/>
                <a:gd name="T42" fmla="*/ 47 w 81"/>
                <a:gd name="T43" fmla="*/ 25 h 31"/>
                <a:gd name="T44" fmla="*/ 34 w 81"/>
                <a:gd name="T45" fmla="*/ 25 h 31"/>
                <a:gd name="T46" fmla="*/ 0 w 81"/>
                <a:gd name="T4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 h="31">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43" name="Freeform 320"/>
            <p:cNvSpPr>
              <a:spLocks/>
            </p:cNvSpPr>
            <p:nvPr>
              <p:custDataLst>
                <p:tags r:id="rId223"/>
              </p:custDataLst>
            </p:nvPr>
          </p:nvSpPr>
          <p:spPr bwMode="auto">
            <a:xfrm>
              <a:off x="7267775" y="4643483"/>
              <a:ext cx="39688" cy="55562"/>
            </a:xfrm>
            <a:custGeom>
              <a:avLst/>
              <a:gdLst>
                <a:gd name="T0" fmla="*/ 2 w 89"/>
                <a:gd name="T1" fmla="*/ 49 h 49"/>
                <a:gd name="T2" fmla="*/ 89 w 89"/>
                <a:gd name="T3" fmla="*/ 49 h 49"/>
                <a:gd name="T4" fmla="*/ 78 w 89"/>
                <a:gd name="T5" fmla="*/ 41 h 49"/>
                <a:gd name="T6" fmla="*/ 68 w 89"/>
                <a:gd name="T7" fmla="*/ 35 h 49"/>
                <a:gd name="T8" fmla="*/ 57 w 89"/>
                <a:gd name="T9" fmla="*/ 30 h 49"/>
                <a:gd name="T10" fmla="*/ 46 w 89"/>
                <a:gd name="T11" fmla="*/ 25 h 49"/>
                <a:gd name="T12" fmla="*/ 36 w 89"/>
                <a:gd name="T13" fmla="*/ 21 h 49"/>
                <a:gd name="T14" fmla="*/ 26 w 89"/>
                <a:gd name="T15" fmla="*/ 14 h 49"/>
                <a:gd name="T16" fmla="*/ 16 w 89"/>
                <a:gd name="T17" fmla="*/ 8 h 49"/>
                <a:gd name="T18" fmla="*/ 9 w 89"/>
                <a:gd name="T19" fmla="*/ 0 h 49"/>
                <a:gd name="T20" fmla="*/ 4 w 89"/>
                <a:gd name="T21" fmla="*/ 10 h 49"/>
                <a:gd name="T22" fmla="*/ 1 w 89"/>
                <a:gd name="T23" fmla="*/ 23 h 49"/>
                <a:gd name="T24" fmla="*/ 0 w 89"/>
                <a:gd name="T25" fmla="*/ 29 h 49"/>
                <a:gd name="T26" fmla="*/ 0 w 89"/>
                <a:gd name="T27" fmla="*/ 36 h 49"/>
                <a:gd name="T28" fmla="*/ 0 w 89"/>
                <a:gd name="T29" fmla="*/ 43 h 49"/>
                <a:gd name="T30" fmla="*/ 2 w 89"/>
                <a:gd name="T3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49">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44" name="Freeform 321"/>
            <p:cNvSpPr>
              <a:spLocks/>
            </p:cNvSpPr>
            <p:nvPr>
              <p:custDataLst>
                <p:tags r:id="rId224"/>
              </p:custDataLst>
            </p:nvPr>
          </p:nvSpPr>
          <p:spPr bwMode="auto">
            <a:xfrm>
              <a:off x="7320162" y="4653008"/>
              <a:ext cx="36512" cy="58737"/>
            </a:xfrm>
            <a:custGeom>
              <a:avLst/>
              <a:gdLst>
                <a:gd name="T0" fmla="*/ 0 w 86"/>
                <a:gd name="T1" fmla="*/ 21 h 46"/>
                <a:gd name="T2" fmla="*/ 14 w 86"/>
                <a:gd name="T3" fmla="*/ 26 h 46"/>
                <a:gd name="T4" fmla="*/ 25 w 86"/>
                <a:gd name="T5" fmla="*/ 29 h 46"/>
                <a:gd name="T6" fmla="*/ 30 w 86"/>
                <a:gd name="T7" fmla="*/ 30 h 46"/>
                <a:gd name="T8" fmla="*/ 36 w 86"/>
                <a:gd name="T9" fmla="*/ 30 h 46"/>
                <a:gd name="T10" fmla="*/ 41 w 86"/>
                <a:gd name="T11" fmla="*/ 29 h 46"/>
                <a:gd name="T12" fmla="*/ 46 w 86"/>
                <a:gd name="T13" fmla="*/ 27 h 46"/>
                <a:gd name="T14" fmla="*/ 46 w 86"/>
                <a:gd name="T15" fmla="*/ 36 h 46"/>
                <a:gd name="T16" fmla="*/ 46 w 86"/>
                <a:gd name="T17" fmla="*/ 46 h 46"/>
                <a:gd name="T18" fmla="*/ 56 w 86"/>
                <a:gd name="T19" fmla="*/ 45 h 46"/>
                <a:gd name="T20" fmla="*/ 67 w 86"/>
                <a:gd name="T21" fmla="*/ 43 h 46"/>
                <a:gd name="T22" fmla="*/ 77 w 86"/>
                <a:gd name="T23" fmla="*/ 40 h 46"/>
                <a:gd name="T24" fmla="*/ 86 w 86"/>
                <a:gd name="T25" fmla="*/ 40 h 46"/>
                <a:gd name="T26" fmla="*/ 83 w 86"/>
                <a:gd name="T27" fmla="*/ 32 h 46"/>
                <a:gd name="T28" fmla="*/ 80 w 86"/>
                <a:gd name="T29" fmla="*/ 25 h 46"/>
                <a:gd name="T30" fmla="*/ 74 w 86"/>
                <a:gd name="T31" fmla="*/ 19 h 46"/>
                <a:gd name="T32" fmla="*/ 70 w 86"/>
                <a:gd name="T33" fmla="*/ 14 h 46"/>
                <a:gd name="T34" fmla="*/ 64 w 86"/>
                <a:gd name="T35" fmla="*/ 9 h 46"/>
                <a:gd name="T36" fmla="*/ 58 w 86"/>
                <a:gd name="T37" fmla="*/ 6 h 46"/>
                <a:gd name="T38" fmla="*/ 51 w 86"/>
                <a:gd name="T39" fmla="*/ 3 h 46"/>
                <a:gd name="T40" fmla="*/ 46 w 86"/>
                <a:gd name="T41" fmla="*/ 1 h 46"/>
                <a:gd name="T42" fmla="*/ 39 w 86"/>
                <a:gd name="T43" fmla="*/ 0 h 46"/>
                <a:gd name="T44" fmla="*/ 33 w 86"/>
                <a:gd name="T45" fmla="*/ 0 h 46"/>
                <a:gd name="T46" fmla="*/ 26 w 86"/>
                <a:gd name="T47" fmla="*/ 1 h 46"/>
                <a:gd name="T48" fmla="*/ 19 w 86"/>
                <a:gd name="T49" fmla="*/ 3 h 46"/>
                <a:gd name="T50" fmla="*/ 14 w 86"/>
                <a:gd name="T51" fmla="*/ 6 h 46"/>
                <a:gd name="T52" fmla="*/ 8 w 86"/>
                <a:gd name="T53" fmla="*/ 10 h 46"/>
                <a:gd name="T54" fmla="*/ 4 w 86"/>
                <a:gd name="T55" fmla="*/ 15 h 46"/>
                <a:gd name="T56" fmla="*/ 0 w 86"/>
                <a:gd name="T57" fmla="*/ 2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46">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45" name="Freeform 322"/>
            <p:cNvSpPr>
              <a:spLocks/>
            </p:cNvSpPr>
            <p:nvPr>
              <p:custDataLst>
                <p:tags r:id="rId225"/>
              </p:custDataLst>
            </p:nvPr>
          </p:nvSpPr>
          <p:spPr bwMode="auto">
            <a:xfrm>
              <a:off x="7372551" y="4657772"/>
              <a:ext cx="25400" cy="55563"/>
            </a:xfrm>
            <a:custGeom>
              <a:avLst/>
              <a:gdLst>
                <a:gd name="T0" fmla="*/ 0 w 59"/>
                <a:gd name="T1" fmla="*/ 0 h 18"/>
                <a:gd name="T2" fmla="*/ 0 w 59"/>
                <a:gd name="T3" fmla="*/ 18 h 18"/>
                <a:gd name="T4" fmla="*/ 39 w 59"/>
                <a:gd name="T5" fmla="*/ 18 h 18"/>
                <a:gd name="T6" fmla="*/ 59 w 59"/>
                <a:gd name="T7" fmla="*/ 6 h 18"/>
                <a:gd name="T8" fmla="*/ 51 w 59"/>
                <a:gd name="T9" fmla="*/ 5 h 18"/>
                <a:gd name="T10" fmla="*/ 45 w 59"/>
                <a:gd name="T11" fmla="*/ 4 h 18"/>
                <a:gd name="T12" fmla="*/ 37 w 59"/>
                <a:gd name="T13" fmla="*/ 5 h 18"/>
                <a:gd name="T14" fmla="*/ 29 w 59"/>
                <a:gd name="T15" fmla="*/ 6 h 18"/>
                <a:gd name="T16" fmla="*/ 22 w 59"/>
                <a:gd name="T17" fmla="*/ 6 h 18"/>
                <a:gd name="T18" fmla="*/ 14 w 59"/>
                <a:gd name="T19" fmla="*/ 5 h 18"/>
                <a:gd name="T20" fmla="*/ 7 w 59"/>
                <a:gd name="T21" fmla="*/ 4 h 18"/>
                <a:gd name="T22" fmla="*/ 0 w 59"/>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18">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46" name="Freeform 323"/>
            <p:cNvSpPr>
              <a:spLocks/>
            </p:cNvSpPr>
            <p:nvPr>
              <p:custDataLst>
                <p:tags r:id="rId226"/>
              </p:custDataLst>
            </p:nvPr>
          </p:nvSpPr>
          <p:spPr bwMode="auto">
            <a:xfrm>
              <a:off x="7445574" y="4649833"/>
              <a:ext cx="1588" cy="55562"/>
            </a:xfrm>
            <a:custGeom>
              <a:avLst/>
              <a:gdLst>
                <a:gd name="T0" fmla="*/ 4 w 4"/>
                <a:gd name="T1" fmla="*/ 19 h 19"/>
                <a:gd name="T2" fmla="*/ 4 w 4"/>
                <a:gd name="T3" fmla="*/ 0 h 19"/>
                <a:gd name="T4" fmla="*/ 2 w 4"/>
                <a:gd name="T5" fmla="*/ 1 h 19"/>
                <a:gd name="T6" fmla="*/ 1 w 4"/>
                <a:gd name="T7" fmla="*/ 3 h 19"/>
                <a:gd name="T8" fmla="*/ 0 w 4"/>
                <a:gd name="T9" fmla="*/ 6 h 19"/>
                <a:gd name="T10" fmla="*/ 0 w 4"/>
                <a:gd name="T11" fmla="*/ 10 h 19"/>
                <a:gd name="T12" fmla="*/ 0 w 4"/>
                <a:gd name="T13" fmla="*/ 14 h 19"/>
                <a:gd name="T14" fmla="*/ 1 w 4"/>
                <a:gd name="T15" fmla="*/ 16 h 19"/>
                <a:gd name="T16" fmla="*/ 2 w 4"/>
                <a:gd name="T17" fmla="*/ 19 h 19"/>
                <a:gd name="T18" fmla="*/ 4 w 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9">
                  <a:moveTo>
                    <a:pt x="4" y="19"/>
                  </a:moveTo>
                  <a:lnTo>
                    <a:pt x="4" y="0"/>
                  </a:lnTo>
                  <a:lnTo>
                    <a:pt x="2" y="1"/>
                  </a:lnTo>
                  <a:lnTo>
                    <a:pt x="1" y="3"/>
                  </a:lnTo>
                  <a:lnTo>
                    <a:pt x="0" y="6"/>
                  </a:lnTo>
                  <a:lnTo>
                    <a:pt x="0" y="10"/>
                  </a:lnTo>
                  <a:lnTo>
                    <a:pt x="0" y="14"/>
                  </a:lnTo>
                  <a:lnTo>
                    <a:pt x="1" y="16"/>
                  </a:lnTo>
                  <a:lnTo>
                    <a:pt x="2" y="19"/>
                  </a:lnTo>
                  <a:lnTo>
                    <a:pt x="4" y="1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47" name="Freeform 324"/>
            <p:cNvSpPr>
              <a:spLocks/>
            </p:cNvSpPr>
            <p:nvPr>
              <p:custDataLst>
                <p:tags r:id="rId227"/>
              </p:custDataLst>
            </p:nvPr>
          </p:nvSpPr>
          <p:spPr bwMode="auto">
            <a:xfrm>
              <a:off x="7020124" y="4464095"/>
              <a:ext cx="20638" cy="58738"/>
            </a:xfrm>
            <a:custGeom>
              <a:avLst/>
              <a:gdLst>
                <a:gd name="T0" fmla="*/ 0 w 46"/>
                <a:gd name="T1" fmla="*/ 50 h 50"/>
                <a:gd name="T2" fmla="*/ 7 w 46"/>
                <a:gd name="T3" fmla="*/ 0 h 50"/>
                <a:gd name="T4" fmla="*/ 23 w 46"/>
                <a:gd name="T5" fmla="*/ 8 h 50"/>
                <a:gd name="T6" fmla="*/ 34 w 46"/>
                <a:gd name="T7" fmla="*/ 14 h 50"/>
                <a:gd name="T8" fmla="*/ 37 w 46"/>
                <a:gd name="T9" fmla="*/ 18 h 50"/>
                <a:gd name="T10" fmla="*/ 41 w 46"/>
                <a:gd name="T11" fmla="*/ 22 h 50"/>
                <a:gd name="T12" fmla="*/ 44 w 46"/>
                <a:gd name="T13" fmla="*/ 30 h 50"/>
                <a:gd name="T14" fmla="*/ 46 w 46"/>
                <a:gd name="T15" fmla="*/ 38 h 50"/>
                <a:gd name="T16" fmla="*/ 34 w 46"/>
                <a:gd name="T17" fmla="*/ 42 h 50"/>
                <a:gd name="T18" fmla="*/ 21 w 46"/>
                <a:gd name="T19" fmla="*/ 46 h 50"/>
                <a:gd name="T20" fmla="*/ 8 w 46"/>
                <a:gd name="T21" fmla="*/ 49 h 50"/>
                <a:gd name="T22" fmla="*/ 0 w 46"/>
                <a:gd name="T2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5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48" name="Freeform 325"/>
            <p:cNvSpPr>
              <a:spLocks/>
            </p:cNvSpPr>
            <p:nvPr>
              <p:custDataLst>
                <p:tags r:id="rId228"/>
              </p:custDataLst>
            </p:nvPr>
          </p:nvSpPr>
          <p:spPr bwMode="auto">
            <a:xfrm>
              <a:off x="6966154" y="4437110"/>
              <a:ext cx="30163" cy="58737"/>
            </a:xfrm>
            <a:custGeom>
              <a:avLst/>
              <a:gdLst>
                <a:gd name="T0" fmla="*/ 0 w 66"/>
                <a:gd name="T1" fmla="*/ 0 h 80"/>
                <a:gd name="T2" fmla="*/ 10 w 66"/>
                <a:gd name="T3" fmla="*/ 0 h 80"/>
                <a:gd name="T4" fmla="*/ 18 w 66"/>
                <a:gd name="T5" fmla="*/ 0 h 80"/>
                <a:gd name="T6" fmla="*/ 26 w 66"/>
                <a:gd name="T7" fmla="*/ 0 h 80"/>
                <a:gd name="T8" fmla="*/ 33 w 66"/>
                <a:gd name="T9" fmla="*/ 0 h 80"/>
                <a:gd name="T10" fmla="*/ 33 w 66"/>
                <a:gd name="T11" fmla="*/ 7 h 80"/>
                <a:gd name="T12" fmla="*/ 34 w 66"/>
                <a:gd name="T13" fmla="*/ 14 h 80"/>
                <a:gd name="T14" fmla="*/ 36 w 66"/>
                <a:gd name="T15" fmla="*/ 21 h 80"/>
                <a:gd name="T16" fmla="*/ 38 w 66"/>
                <a:gd name="T17" fmla="*/ 27 h 80"/>
                <a:gd name="T18" fmla="*/ 44 w 66"/>
                <a:gd name="T19" fmla="*/ 36 h 80"/>
                <a:gd name="T20" fmla="*/ 49 w 66"/>
                <a:gd name="T21" fmla="*/ 45 h 80"/>
                <a:gd name="T22" fmla="*/ 56 w 66"/>
                <a:gd name="T23" fmla="*/ 52 h 80"/>
                <a:gd name="T24" fmla="*/ 61 w 66"/>
                <a:gd name="T25" fmla="*/ 60 h 80"/>
                <a:gd name="T26" fmla="*/ 62 w 66"/>
                <a:gd name="T27" fmla="*/ 65 h 80"/>
                <a:gd name="T28" fmla="*/ 65 w 66"/>
                <a:gd name="T29" fmla="*/ 69 h 80"/>
                <a:gd name="T30" fmla="*/ 66 w 66"/>
                <a:gd name="T31" fmla="*/ 75 h 80"/>
                <a:gd name="T32" fmla="*/ 66 w 66"/>
                <a:gd name="T33" fmla="*/ 80 h 80"/>
                <a:gd name="T34" fmla="*/ 0 w 66"/>
                <a:gd name="T35" fmla="*/ 18 h 80"/>
                <a:gd name="T36" fmla="*/ 0 w 66"/>
                <a:gd name="T3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49" name="Freeform 326"/>
            <p:cNvSpPr>
              <a:spLocks/>
            </p:cNvSpPr>
            <p:nvPr>
              <p:custDataLst>
                <p:tags r:id="rId229"/>
              </p:custDataLst>
            </p:nvPr>
          </p:nvSpPr>
          <p:spPr bwMode="auto">
            <a:xfrm>
              <a:off x="6801049" y="4421233"/>
              <a:ext cx="7938" cy="57150"/>
            </a:xfrm>
            <a:custGeom>
              <a:avLst/>
              <a:gdLst>
                <a:gd name="T0" fmla="*/ 20 w 20"/>
                <a:gd name="T1" fmla="*/ 48 h 48"/>
                <a:gd name="T2" fmla="*/ 20 w 20"/>
                <a:gd name="T3" fmla="*/ 39 h 48"/>
                <a:gd name="T4" fmla="*/ 19 w 20"/>
                <a:gd name="T5" fmla="*/ 32 h 48"/>
                <a:gd name="T6" fmla="*/ 16 w 20"/>
                <a:gd name="T7" fmla="*/ 25 h 48"/>
                <a:gd name="T8" fmla="*/ 14 w 20"/>
                <a:gd name="T9" fmla="*/ 19 h 48"/>
                <a:gd name="T10" fmla="*/ 12 w 20"/>
                <a:gd name="T11" fmla="*/ 14 h 48"/>
                <a:gd name="T12" fmla="*/ 9 w 20"/>
                <a:gd name="T13" fmla="*/ 9 h 48"/>
                <a:gd name="T14" fmla="*/ 4 w 20"/>
                <a:gd name="T15" fmla="*/ 4 h 48"/>
                <a:gd name="T16" fmla="*/ 0 w 20"/>
                <a:gd name="T17" fmla="*/ 0 h 48"/>
                <a:gd name="T18" fmla="*/ 0 w 20"/>
                <a:gd name="T19" fmla="*/ 8 h 48"/>
                <a:gd name="T20" fmla="*/ 2 w 20"/>
                <a:gd name="T21" fmla="*/ 17 h 48"/>
                <a:gd name="T22" fmla="*/ 4 w 20"/>
                <a:gd name="T23" fmla="*/ 24 h 48"/>
                <a:gd name="T24" fmla="*/ 8 w 20"/>
                <a:gd name="T25" fmla="*/ 31 h 48"/>
                <a:gd name="T26" fmla="*/ 14 w 20"/>
                <a:gd name="T27" fmla="*/ 41 h 48"/>
                <a:gd name="T28" fmla="*/ 20 w 20"/>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48">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50" name="Line 327" descr="Horizontal dunkel"/>
            <p:cNvSpPr>
              <a:spLocks noChangeShapeType="1"/>
            </p:cNvSpPr>
            <p:nvPr>
              <p:custDataLst>
                <p:tags r:id="rId230"/>
              </p:custDataLst>
            </p:nvPr>
          </p:nvSpPr>
          <p:spPr bwMode="auto">
            <a:xfrm>
              <a:off x="6826449" y="4457745"/>
              <a:ext cx="4763" cy="6350"/>
            </a:xfrm>
            <a:prstGeom prst="line">
              <a:avLst/>
            </a:prstGeom>
            <a:grp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51" name="Freeform 328"/>
            <p:cNvSpPr>
              <a:spLocks/>
            </p:cNvSpPr>
            <p:nvPr>
              <p:custDataLst>
                <p:tags r:id="rId231"/>
              </p:custDataLst>
            </p:nvPr>
          </p:nvSpPr>
          <p:spPr bwMode="auto">
            <a:xfrm>
              <a:off x="6823274" y="4457745"/>
              <a:ext cx="7938" cy="57150"/>
            </a:xfrm>
            <a:custGeom>
              <a:avLst/>
              <a:gdLst>
                <a:gd name="T0" fmla="*/ 20 w 20"/>
                <a:gd name="T1" fmla="*/ 12 h 12"/>
                <a:gd name="T2" fmla="*/ 20 w 20"/>
                <a:gd name="T3" fmla="*/ 8 h 12"/>
                <a:gd name="T4" fmla="*/ 18 w 20"/>
                <a:gd name="T5" fmla="*/ 5 h 12"/>
                <a:gd name="T6" fmla="*/ 15 w 20"/>
                <a:gd name="T7" fmla="*/ 3 h 12"/>
                <a:gd name="T8" fmla="*/ 13 w 20"/>
                <a:gd name="T9" fmla="*/ 2 h 12"/>
                <a:gd name="T10" fmla="*/ 7 w 20"/>
                <a:gd name="T11" fmla="*/ 0 h 12"/>
                <a:gd name="T12" fmla="*/ 0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20" y="12"/>
                  </a:moveTo>
                  <a:lnTo>
                    <a:pt x="20" y="8"/>
                  </a:lnTo>
                  <a:lnTo>
                    <a:pt x="18" y="5"/>
                  </a:lnTo>
                  <a:lnTo>
                    <a:pt x="15" y="3"/>
                  </a:lnTo>
                  <a:lnTo>
                    <a:pt x="13" y="2"/>
                  </a:lnTo>
                  <a:lnTo>
                    <a:pt x="7" y="0"/>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52" name="Freeform 329"/>
            <p:cNvSpPr>
              <a:spLocks/>
            </p:cNvSpPr>
            <p:nvPr>
              <p:custDataLst>
                <p:tags r:id="rId232"/>
              </p:custDataLst>
            </p:nvPr>
          </p:nvSpPr>
          <p:spPr bwMode="auto">
            <a:xfrm>
              <a:off x="6724854" y="4302170"/>
              <a:ext cx="22225" cy="57150"/>
            </a:xfrm>
            <a:custGeom>
              <a:avLst/>
              <a:gdLst>
                <a:gd name="T0" fmla="*/ 7 w 53"/>
                <a:gd name="T1" fmla="*/ 0 h 30"/>
                <a:gd name="T2" fmla="*/ 11 w 53"/>
                <a:gd name="T3" fmla="*/ 4 h 30"/>
                <a:gd name="T4" fmla="*/ 23 w 53"/>
                <a:gd name="T5" fmla="*/ 13 h 30"/>
                <a:gd name="T6" fmla="*/ 37 w 53"/>
                <a:gd name="T7" fmla="*/ 23 h 30"/>
                <a:gd name="T8" fmla="*/ 46 w 53"/>
                <a:gd name="T9" fmla="*/ 30 h 30"/>
                <a:gd name="T10" fmla="*/ 49 w 53"/>
                <a:gd name="T11" fmla="*/ 18 h 30"/>
                <a:gd name="T12" fmla="*/ 53 w 53"/>
                <a:gd name="T13" fmla="*/ 6 h 30"/>
                <a:gd name="T14" fmla="*/ 37 w 53"/>
                <a:gd name="T15" fmla="*/ 5 h 30"/>
                <a:gd name="T16" fmla="*/ 26 w 53"/>
                <a:gd name="T17" fmla="*/ 3 h 30"/>
                <a:gd name="T18" fmla="*/ 21 w 53"/>
                <a:gd name="T19" fmla="*/ 3 h 30"/>
                <a:gd name="T20" fmla="*/ 15 w 53"/>
                <a:gd name="T21" fmla="*/ 3 h 30"/>
                <a:gd name="T22" fmla="*/ 9 w 53"/>
                <a:gd name="T23" fmla="*/ 4 h 30"/>
                <a:gd name="T24" fmla="*/ 0 w 53"/>
                <a:gd name="T25" fmla="*/ 6 h 30"/>
                <a:gd name="T26" fmla="*/ 7 w 53"/>
                <a:gd name="T2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3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53" name="Freeform 330"/>
            <p:cNvSpPr>
              <a:spLocks/>
            </p:cNvSpPr>
            <p:nvPr>
              <p:custDataLst>
                <p:tags r:id="rId233"/>
              </p:custDataLst>
            </p:nvPr>
          </p:nvSpPr>
          <p:spPr bwMode="auto">
            <a:xfrm>
              <a:off x="7253487" y="4665708"/>
              <a:ext cx="11112" cy="57150"/>
            </a:xfrm>
            <a:custGeom>
              <a:avLst/>
              <a:gdLst>
                <a:gd name="T0" fmla="*/ 0 w 33"/>
                <a:gd name="T1" fmla="*/ 6 h 31"/>
                <a:gd name="T2" fmla="*/ 4 w 33"/>
                <a:gd name="T3" fmla="*/ 21 h 31"/>
                <a:gd name="T4" fmla="*/ 7 w 33"/>
                <a:gd name="T5" fmla="*/ 31 h 31"/>
                <a:gd name="T6" fmla="*/ 22 w 33"/>
                <a:gd name="T7" fmla="*/ 31 h 31"/>
                <a:gd name="T8" fmla="*/ 33 w 33"/>
                <a:gd name="T9" fmla="*/ 31 h 31"/>
                <a:gd name="T10" fmla="*/ 33 w 33"/>
                <a:gd name="T11" fmla="*/ 0 h 31"/>
                <a:gd name="T12" fmla="*/ 27 w 33"/>
                <a:gd name="T13" fmla="*/ 0 h 31"/>
                <a:gd name="T14" fmla="*/ 19 w 33"/>
                <a:gd name="T15" fmla="*/ 0 h 31"/>
                <a:gd name="T16" fmla="*/ 10 w 33"/>
                <a:gd name="T17" fmla="*/ 0 h 31"/>
                <a:gd name="T18" fmla="*/ 0 w 33"/>
                <a:gd name="T19" fmla="*/ 0 h 31"/>
                <a:gd name="T20" fmla="*/ 0 w 33"/>
                <a:gd name="T21"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1">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54" name="Freeform 331"/>
            <p:cNvSpPr>
              <a:spLocks/>
            </p:cNvSpPr>
            <p:nvPr>
              <p:custDataLst>
                <p:tags r:id="rId234"/>
              </p:custDataLst>
            </p:nvPr>
          </p:nvSpPr>
          <p:spPr bwMode="auto">
            <a:xfrm>
              <a:off x="7769429" y="4622852"/>
              <a:ext cx="28575" cy="55563"/>
            </a:xfrm>
            <a:custGeom>
              <a:avLst/>
              <a:gdLst>
                <a:gd name="T0" fmla="*/ 19 w 65"/>
                <a:gd name="T1" fmla="*/ 68 h 68"/>
                <a:gd name="T2" fmla="*/ 16 w 65"/>
                <a:gd name="T3" fmla="*/ 68 h 68"/>
                <a:gd name="T4" fmla="*/ 14 w 65"/>
                <a:gd name="T5" fmla="*/ 66 h 68"/>
                <a:gd name="T6" fmla="*/ 11 w 65"/>
                <a:gd name="T7" fmla="*/ 64 h 68"/>
                <a:gd name="T8" fmla="*/ 7 w 65"/>
                <a:gd name="T9" fmla="*/ 61 h 68"/>
                <a:gd name="T10" fmla="*/ 4 w 65"/>
                <a:gd name="T11" fmla="*/ 59 h 68"/>
                <a:gd name="T12" fmla="*/ 2 w 65"/>
                <a:gd name="T13" fmla="*/ 55 h 68"/>
                <a:gd name="T14" fmla="*/ 0 w 65"/>
                <a:gd name="T15" fmla="*/ 52 h 68"/>
                <a:gd name="T16" fmla="*/ 0 w 65"/>
                <a:gd name="T17" fmla="*/ 49 h 68"/>
                <a:gd name="T18" fmla="*/ 0 w 65"/>
                <a:gd name="T19" fmla="*/ 38 h 68"/>
                <a:gd name="T20" fmla="*/ 2 w 65"/>
                <a:gd name="T21" fmla="*/ 29 h 68"/>
                <a:gd name="T22" fmla="*/ 5 w 65"/>
                <a:gd name="T23" fmla="*/ 21 h 68"/>
                <a:gd name="T24" fmla="*/ 9 w 65"/>
                <a:gd name="T25" fmla="*/ 14 h 68"/>
                <a:gd name="T26" fmla="*/ 15 w 65"/>
                <a:gd name="T27" fmla="*/ 8 h 68"/>
                <a:gd name="T28" fmla="*/ 22 w 65"/>
                <a:gd name="T29" fmla="*/ 4 h 68"/>
                <a:gd name="T30" fmla="*/ 30 w 65"/>
                <a:gd name="T31" fmla="*/ 2 h 68"/>
                <a:gd name="T32" fmla="*/ 39 w 65"/>
                <a:gd name="T33" fmla="*/ 0 h 68"/>
                <a:gd name="T34" fmla="*/ 52 w 65"/>
                <a:gd name="T35" fmla="*/ 0 h 68"/>
                <a:gd name="T36" fmla="*/ 65 w 65"/>
                <a:gd name="T37" fmla="*/ 0 h 68"/>
                <a:gd name="T38" fmla="*/ 65 w 65"/>
                <a:gd name="T39" fmla="*/ 43 h 68"/>
                <a:gd name="T40" fmla="*/ 56 w 65"/>
                <a:gd name="T41" fmla="*/ 52 h 68"/>
                <a:gd name="T42" fmla="*/ 45 w 65"/>
                <a:gd name="T43" fmla="*/ 61 h 68"/>
                <a:gd name="T44" fmla="*/ 39 w 65"/>
                <a:gd name="T45" fmla="*/ 64 h 68"/>
                <a:gd name="T46" fmla="*/ 34 w 65"/>
                <a:gd name="T47" fmla="*/ 66 h 68"/>
                <a:gd name="T48" fmla="*/ 27 w 65"/>
                <a:gd name="T49" fmla="*/ 68 h 68"/>
                <a:gd name="T50" fmla="*/ 19 w 65"/>
                <a:gd name="T5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68">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55" name="Freeform 332"/>
            <p:cNvSpPr>
              <a:spLocks/>
            </p:cNvSpPr>
            <p:nvPr>
              <p:custDataLst>
                <p:tags r:id="rId235"/>
              </p:custDataLst>
            </p:nvPr>
          </p:nvSpPr>
          <p:spPr bwMode="auto">
            <a:xfrm>
              <a:off x="6707392" y="4205333"/>
              <a:ext cx="274637" cy="368300"/>
            </a:xfrm>
            <a:custGeom>
              <a:avLst/>
              <a:gdLst>
                <a:gd name="T0" fmla="*/ 502 w 625"/>
                <a:gd name="T1" fmla="*/ 337 h 694"/>
                <a:gd name="T2" fmla="*/ 484 w 625"/>
                <a:gd name="T3" fmla="*/ 341 h 694"/>
                <a:gd name="T4" fmla="*/ 479 w 625"/>
                <a:gd name="T5" fmla="*/ 382 h 694"/>
                <a:gd name="T6" fmla="*/ 515 w 625"/>
                <a:gd name="T7" fmla="*/ 404 h 694"/>
                <a:gd name="T8" fmla="*/ 534 w 625"/>
                <a:gd name="T9" fmla="*/ 405 h 694"/>
                <a:gd name="T10" fmla="*/ 550 w 625"/>
                <a:gd name="T11" fmla="*/ 424 h 694"/>
                <a:gd name="T12" fmla="*/ 560 w 625"/>
                <a:gd name="T13" fmla="*/ 459 h 694"/>
                <a:gd name="T14" fmla="*/ 572 w 625"/>
                <a:gd name="T15" fmla="*/ 474 h 694"/>
                <a:gd name="T16" fmla="*/ 588 w 625"/>
                <a:gd name="T17" fmla="*/ 483 h 694"/>
                <a:gd name="T18" fmla="*/ 614 w 625"/>
                <a:gd name="T19" fmla="*/ 487 h 694"/>
                <a:gd name="T20" fmla="*/ 625 w 625"/>
                <a:gd name="T21" fmla="*/ 505 h 694"/>
                <a:gd name="T22" fmla="*/ 625 w 625"/>
                <a:gd name="T23" fmla="*/ 539 h 694"/>
                <a:gd name="T24" fmla="*/ 618 w 625"/>
                <a:gd name="T25" fmla="*/ 603 h 694"/>
                <a:gd name="T26" fmla="*/ 611 w 625"/>
                <a:gd name="T27" fmla="*/ 672 h 694"/>
                <a:gd name="T28" fmla="*/ 562 w 625"/>
                <a:gd name="T29" fmla="*/ 693 h 694"/>
                <a:gd name="T30" fmla="*/ 539 w 625"/>
                <a:gd name="T31" fmla="*/ 693 h 694"/>
                <a:gd name="T32" fmla="*/ 394 w 625"/>
                <a:gd name="T33" fmla="*/ 564 h 694"/>
                <a:gd name="T34" fmla="*/ 397 w 625"/>
                <a:gd name="T35" fmla="*/ 552 h 694"/>
                <a:gd name="T36" fmla="*/ 394 w 625"/>
                <a:gd name="T37" fmla="*/ 539 h 694"/>
                <a:gd name="T38" fmla="*/ 338 w 625"/>
                <a:gd name="T39" fmla="*/ 488 h 694"/>
                <a:gd name="T40" fmla="*/ 305 w 625"/>
                <a:gd name="T41" fmla="*/ 453 h 694"/>
                <a:gd name="T42" fmla="*/ 293 w 625"/>
                <a:gd name="T43" fmla="*/ 419 h 694"/>
                <a:gd name="T44" fmla="*/ 291 w 625"/>
                <a:gd name="T45" fmla="*/ 381 h 694"/>
                <a:gd name="T46" fmla="*/ 285 w 625"/>
                <a:gd name="T47" fmla="*/ 360 h 694"/>
                <a:gd name="T48" fmla="*/ 268 w 625"/>
                <a:gd name="T49" fmla="*/ 342 h 694"/>
                <a:gd name="T50" fmla="*/ 241 w 625"/>
                <a:gd name="T51" fmla="*/ 310 h 694"/>
                <a:gd name="T52" fmla="*/ 224 w 625"/>
                <a:gd name="T53" fmla="*/ 269 h 694"/>
                <a:gd name="T54" fmla="*/ 213 w 625"/>
                <a:gd name="T55" fmla="*/ 238 h 694"/>
                <a:gd name="T56" fmla="*/ 190 w 625"/>
                <a:gd name="T57" fmla="*/ 212 h 694"/>
                <a:gd name="T58" fmla="*/ 150 w 625"/>
                <a:gd name="T59" fmla="*/ 171 h 694"/>
                <a:gd name="T60" fmla="*/ 136 w 625"/>
                <a:gd name="T61" fmla="*/ 146 h 694"/>
                <a:gd name="T62" fmla="*/ 112 w 625"/>
                <a:gd name="T63" fmla="*/ 132 h 694"/>
                <a:gd name="T64" fmla="*/ 80 w 625"/>
                <a:gd name="T65" fmla="*/ 113 h 694"/>
                <a:gd name="T66" fmla="*/ 49 w 625"/>
                <a:gd name="T67" fmla="*/ 85 h 694"/>
                <a:gd name="T68" fmla="*/ 23 w 625"/>
                <a:gd name="T69" fmla="*/ 51 h 694"/>
                <a:gd name="T70" fmla="*/ 5 w 625"/>
                <a:gd name="T71" fmla="*/ 19 h 694"/>
                <a:gd name="T72" fmla="*/ 10 w 625"/>
                <a:gd name="T73" fmla="*/ 4 h 694"/>
                <a:gd name="T74" fmla="*/ 37 w 625"/>
                <a:gd name="T75" fmla="*/ 13 h 694"/>
                <a:gd name="T76" fmla="*/ 84 w 625"/>
                <a:gd name="T77" fmla="*/ 16 h 694"/>
                <a:gd name="T78" fmla="*/ 116 w 625"/>
                <a:gd name="T79" fmla="*/ 20 h 694"/>
                <a:gd name="T80" fmla="*/ 138 w 625"/>
                <a:gd name="T81" fmla="*/ 27 h 694"/>
                <a:gd name="T82" fmla="*/ 156 w 625"/>
                <a:gd name="T83" fmla="*/ 42 h 694"/>
                <a:gd name="T84" fmla="*/ 204 w 625"/>
                <a:gd name="T85" fmla="*/ 109 h 694"/>
                <a:gd name="T86" fmla="*/ 254 w 625"/>
                <a:gd name="T87" fmla="*/ 163 h 694"/>
                <a:gd name="T88" fmla="*/ 299 w 625"/>
                <a:gd name="T89" fmla="*/ 202 h 694"/>
                <a:gd name="T90" fmla="*/ 329 w 625"/>
                <a:gd name="T91" fmla="*/ 219 h 694"/>
                <a:gd name="T92" fmla="*/ 366 w 625"/>
                <a:gd name="T93" fmla="*/ 227 h 694"/>
                <a:gd name="T94" fmla="*/ 388 w 625"/>
                <a:gd name="T95" fmla="*/ 230 h 694"/>
                <a:gd name="T96" fmla="*/ 401 w 625"/>
                <a:gd name="T97" fmla="*/ 241 h 694"/>
                <a:gd name="T98" fmla="*/ 416 w 625"/>
                <a:gd name="T99" fmla="*/ 260 h 694"/>
                <a:gd name="T100" fmla="*/ 427 w 625"/>
                <a:gd name="T101" fmla="*/ 265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5" h="694">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56" name="Freeform 333"/>
            <p:cNvSpPr>
              <a:spLocks/>
            </p:cNvSpPr>
            <p:nvPr>
              <p:custDataLst>
                <p:tags r:id="rId236"/>
              </p:custDataLst>
            </p:nvPr>
          </p:nvSpPr>
          <p:spPr bwMode="auto">
            <a:xfrm>
              <a:off x="7048699" y="4254551"/>
              <a:ext cx="254000" cy="257175"/>
            </a:xfrm>
            <a:custGeom>
              <a:avLst/>
              <a:gdLst>
                <a:gd name="T0" fmla="*/ 516 w 585"/>
                <a:gd name="T1" fmla="*/ 28 h 493"/>
                <a:gd name="T2" fmla="*/ 495 w 585"/>
                <a:gd name="T3" fmla="*/ 55 h 493"/>
                <a:gd name="T4" fmla="*/ 512 w 585"/>
                <a:gd name="T5" fmla="*/ 93 h 493"/>
                <a:gd name="T6" fmla="*/ 534 w 585"/>
                <a:gd name="T7" fmla="*/ 130 h 493"/>
                <a:gd name="T8" fmla="*/ 573 w 585"/>
                <a:gd name="T9" fmla="*/ 177 h 493"/>
                <a:gd name="T10" fmla="*/ 580 w 585"/>
                <a:gd name="T11" fmla="*/ 205 h 493"/>
                <a:gd name="T12" fmla="*/ 547 w 585"/>
                <a:gd name="T13" fmla="*/ 204 h 493"/>
                <a:gd name="T14" fmla="*/ 516 w 585"/>
                <a:gd name="T15" fmla="*/ 233 h 493"/>
                <a:gd name="T16" fmla="*/ 506 w 585"/>
                <a:gd name="T17" fmla="*/ 246 h 493"/>
                <a:gd name="T18" fmla="*/ 518 w 585"/>
                <a:gd name="T19" fmla="*/ 271 h 493"/>
                <a:gd name="T20" fmla="*/ 525 w 585"/>
                <a:gd name="T21" fmla="*/ 294 h 493"/>
                <a:gd name="T22" fmla="*/ 505 w 585"/>
                <a:gd name="T23" fmla="*/ 308 h 493"/>
                <a:gd name="T24" fmla="*/ 459 w 585"/>
                <a:gd name="T25" fmla="*/ 323 h 493"/>
                <a:gd name="T26" fmla="*/ 443 w 585"/>
                <a:gd name="T27" fmla="*/ 354 h 493"/>
                <a:gd name="T28" fmla="*/ 445 w 585"/>
                <a:gd name="T29" fmla="*/ 415 h 493"/>
                <a:gd name="T30" fmla="*/ 430 w 585"/>
                <a:gd name="T31" fmla="*/ 454 h 493"/>
                <a:gd name="T32" fmla="*/ 400 w 585"/>
                <a:gd name="T33" fmla="*/ 472 h 493"/>
                <a:gd name="T34" fmla="*/ 370 w 585"/>
                <a:gd name="T35" fmla="*/ 488 h 493"/>
                <a:gd name="T36" fmla="*/ 341 w 585"/>
                <a:gd name="T37" fmla="*/ 493 h 493"/>
                <a:gd name="T38" fmla="*/ 329 w 585"/>
                <a:gd name="T39" fmla="*/ 487 h 493"/>
                <a:gd name="T40" fmla="*/ 327 w 585"/>
                <a:gd name="T41" fmla="*/ 471 h 493"/>
                <a:gd name="T42" fmla="*/ 304 w 585"/>
                <a:gd name="T43" fmla="*/ 451 h 493"/>
                <a:gd name="T44" fmla="*/ 251 w 585"/>
                <a:gd name="T45" fmla="*/ 454 h 493"/>
                <a:gd name="T46" fmla="*/ 219 w 585"/>
                <a:gd name="T47" fmla="*/ 462 h 493"/>
                <a:gd name="T48" fmla="*/ 176 w 585"/>
                <a:gd name="T49" fmla="*/ 440 h 493"/>
                <a:gd name="T50" fmla="*/ 122 w 585"/>
                <a:gd name="T51" fmla="*/ 436 h 493"/>
                <a:gd name="T52" fmla="*/ 95 w 585"/>
                <a:gd name="T53" fmla="*/ 429 h 493"/>
                <a:gd name="T54" fmla="*/ 81 w 585"/>
                <a:gd name="T55" fmla="*/ 366 h 493"/>
                <a:gd name="T56" fmla="*/ 58 w 585"/>
                <a:gd name="T57" fmla="*/ 310 h 493"/>
                <a:gd name="T58" fmla="*/ 35 w 585"/>
                <a:gd name="T59" fmla="*/ 292 h 493"/>
                <a:gd name="T60" fmla="*/ 12 w 585"/>
                <a:gd name="T61" fmla="*/ 260 h 493"/>
                <a:gd name="T62" fmla="*/ 5 w 585"/>
                <a:gd name="T63" fmla="*/ 204 h 493"/>
                <a:gd name="T64" fmla="*/ 31 w 585"/>
                <a:gd name="T65" fmla="*/ 153 h 493"/>
                <a:gd name="T66" fmla="*/ 54 w 585"/>
                <a:gd name="T67" fmla="*/ 141 h 493"/>
                <a:gd name="T68" fmla="*/ 75 w 585"/>
                <a:gd name="T69" fmla="*/ 152 h 493"/>
                <a:gd name="T70" fmla="*/ 97 w 585"/>
                <a:gd name="T71" fmla="*/ 187 h 493"/>
                <a:gd name="T72" fmla="*/ 129 w 585"/>
                <a:gd name="T73" fmla="*/ 214 h 493"/>
                <a:gd name="T74" fmla="*/ 170 w 585"/>
                <a:gd name="T75" fmla="*/ 213 h 493"/>
                <a:gd name="T76" fmla="*/ 221 w 585"/>
                <a:gd name="T77" fmla="*/ 189 h 493"/>
                <a:gd name="T78" fmla="*/ 233 w 585"/>
                <a:gd name="T79" fmla="*/ 172 h 493"/>
                <a:gd name="T80" fmla="*/ 288 w 585"/>
                <a:gd name="T81" fmla="*/ 178 h 493"/>
                <a:gd name="T82" fmla="*/ 326 w 585"/>
                <a:gd name="T83" fmla="*/ 181 h 493"/>
                <a:gd name="T84" fmla="*/ 337 w 585"/>
                <a:gd name="T85" fmla="*/ 170 h 493"/>
                <a:gd name="T86" fmla="*/ 362 w 585"/>
                <a:gd name="T87" fmla="*/ 158 h 493"/>
                <a:gd name="T88" fmla="*/ 383 w 585"/>
                <a:gd name="T89" fmla="*/ 136 h 493"/>
                <a:gd name="T90" fmla="*/ 415 w 585"/>
                <a:gd name="T91" fmla="*/ 79 h 493"/>
                <a:gd name="T92" fmla="*/ 427 w 585"/>
                <a:gd name="T93" fmla="*/ 25 h 493"/>
                <a:gd name="T94" fmla="*/ 447 w 585"/>
                <a:gd name="T95" fmla="*/ 6 h 493"/>
                <a:gd name="T96" fmla="*/ 479 w 585"/>
                <a:gd name="T97" fmla="*/ 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85" h="493">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57" name="Freeform 334"/>
            <p:cNvSpPr>
              <a:spLocks/>
            </p:cNvSpPr>
            <p:nvPr>
              <p:custDataLst>
                <p:tags r:id="rId237"/>
              </p:custDataLst>
            </p:nvPr>
          </p:nvSpPr>
          <p:spPr bwMode="auto">
            <a:xfrm>
              <a:off x="7404299" y="4660945"/>
              <a:ext cx="92075" cy="57150"/>
            </a:xfrm>
            <a:custGeom>
              <a:avLst/>
              <a:gdLst>
                <a:gd name="T0" fmla="*/ 0 w 212"/>
                <a:gd name="T1" fmla="*/ 105 h 105"/>
                <a:gd name="T2" fmla="*/ 16 w 212"/>
                <a:gd name="T3" fmla="*/ 85 h 105"/>
                <a:gd name="T4" fmla="*/ 35 w 212"/>
                <a:gd name="T5" fmla="*/ 68 h 105"/>
                <a:gd name="T6" fmla="*/ 44 w 212"/>
                <a:gd name="T7" fmla="*/ 60 h 105"/>
                <a:gd name="T8" fmla="*/ 54 w 212"/>
                <a:gd name="T9" fmla="*/ 53 h 105"/>
                <a:gd name="T10" fmla="*/ 64 w 212"/>
                <a:gd name="T11" fmla="*/ 46 h 105"/>
                <a:gd name="T12" fmla="*/ 73 w 212"/>
                <a:gd name="T13" fmla="*/ 38 h 105"/>
                <a:gd name="T14" fmla="*/ 83 w 212"/>
                <a:gd name="T15" fmla="*/ 32 h 105"/>
                <a:gd name="T16" fmla="*/ 94 w 212"/>
                <a:gd name="T17" fmla="*/ 27 h 105"/>
                <a:gd name="T18" fmla="*/ 106 w 212"/>
                <a:gd name="T19" fmla="*/ 21 h 105"/>
                <a:gd name="T20" fmla="*/ 118 w 212"/>
                <a:gd name="T21" fmla="*/ 16 h 105"/>
                <a:gd name="T22" fmla="*/ 144 w 212"/>
                <a:gd name="T23" fmla="*/ 8 h 105"/>
                <a:gd name="T24" fmla="*/ 172 w 212"/>
                <a:gd name="T25" fmla="*/ 0 h 105"/>
                <a:gd name="T26" fmla="*/ 212 w 212"/>
                <a:gd name="T27" fmla="*/ 0 h 105"/>
                <a:gd name="T28" fmla="*/ 202 w 212"/>
                <a:gd name="T29" fmla="*/ 9 h 105"/>
                <a:gd name="T30" fmla="*/ 190 w 212"/>
                <a:gd name="T31" fmla="*/ 18 h 105"/>
                <a:gd name="T32" fmla="*/ 178 w 212"/>
                <a:gd name="T33" fmla="*/ 27 h 105"/>
                <a:gd name="T34" fmla="*/ 165 w 212"/>
                <a:gd name="T35" fmla="*/ 35 h 105"/>
                <a:gd name="T36" fmla="*/ 137 w 212"/>
                <a:gd name="T37" fmla="*/ 52 h 105"/>
                <a:gd name="T38" fmla="*/ 109 w 212"/>
                <a:gd name="T39" fmla="*/ 66 h 105"/>
                <a:gd name="T40" fmla="*/ 79 w 212"/>
                <a:gd name="T41" fmla="*/ 79 h 105"/>
                <a:gd name="T42" fmla="*/ 50 w 212"/>
                <a:gd name="T43" fmla="*/ 90 h 105"/>
                <a:gd name="T44" fmla="*/ 23 w 212"/>
                <a:gd name="T45" fmla="*/ 99 h 105"/>
                <a:gd name="T46" fmla="*/ 0 w 212"/>
                <a:gd name="T4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105">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58" name="Freeform 335"/>
            <p:cNvSpPr>
              <a:spLocks/>
            </p:cNvSpPr>
            <p:nvPr>
              <p:custDataLst>
                <p:tags r:id="rId238"/>
              </p:custDataLst>
            </p:nvPr>
          </p:nvSpPr>
          <p:spPr bwMode="auto">
            <a:xfrm>
              <a:off x="7520187" y="4327570"/>
              <a:ext cx="42862" cy="88900"/>
            </a:xfrm>
            <a:custGeom>
              <a:avLst/>
              <a:gdLst>
                <a:gd name="T0" fmla="*/ 0 w 92"/>
                <a:gd name="T1" fmla="*/ 81 h 166"/>
                <a:gd name="T2" fmla="*/ 0 w 92"/>
                <a:gd name="T3" fmla="*/ 148 h 166"/>
                <a:gd name="T4" fmla="*/ 5 w 92"/>
                <a:gd name="T5" fmla="*/ 144 h 166"/>
                <a:gd name="T6" fmla="*/ 12 w 92"/>
                <a:gd name="T7" fmla="*/ 139 h 166"/>
                <a:gd name="T8" fmla="*/ 14 w 92"/>
                <a:gd name="T9" fmla="*/ 137 h 166"/>
                <a:gd name="T10" fmla="*/ 17 w 92"/>
                <a:gd name="T11" fmla="*/ 135 h 166"/>
                <a:gd name="T12" fmla="*/ 18 w 92"/>
                <a:gd name="T13" fmla="*/ 132 h 166"/>
                <a:gd name="T14" fmla="*/ 19 w 92"/>
                <a:gd name="T15" fmla="*/ 130 h 166"/>
                <a:gd name="T16" fmla="*/ 20 w 92"/>
                <a:gd name="T17" fmla="*/ 138 h 166"/>
                <a:gd name="T18" fmla="*/ 24 w 92"/>
                <a:gd name="T19" fmla="*/ 148 h 166"/>
                <a:gd name="T20" fmla="*/ 27 w 92"/>
                <a:gd name="T21" fmla="*/ 154 h 166"/>
                <a:gd name="T22" fmla="*/ 30 w 92"/>
                <a:gd name="T23" fmla="*/ 159 h 166"/>
                <a:gd name="T24" fmla="*/ 35 w 92"/>
                <a:gd name="T25" fmla="*/ 163 h 166"/>
                <a:gd name="T26" fmla="*/ 39 w 92"/>
                <a:gd name="T27" fmla="*/ 166 h 166"/>
                <a:gd name="T28" fmla="*/ 41 w 92"/>
                <a:gd name="T29" fmla="*/ 158 h 166"/>
                <a:gd name="T30" fmla="*/ 41 w 92"/>
                <a:gd name="T31" fmla="*/ 148 h 166"/>
                <a:gd name="T32" fmla="*/ 41 w 92"/>
                <a:gd name="T33" fmla="*/ 137 h 166"/>
                <a:gd name="T34" fmla="*/ 41 w 92"/>
                <a:gd name="T35" fmla="*/ 126 h 166"/>
                <a:gd name="T36" fmla="*/ 40 w 92"/>
                <a:gd name="T37" fmla="*/ 107 h 166"/>
                <a:gd name="T38" fmla="*/ 39 w 92"/>
                <a:gd name="T39" fmla="*/ 99 h 166"/>
                <a:gd name="T40" fmla="*/ 48 w 92"/>
                <a:gd name="T41" fmla="*/ 100 h 166"/>
                <a:gd name="T42" fmla="*/ 57 w 92"/>
                <a:gd name="T43" fmla="*/ 102 h 166"/>
                <a:gd name="T44" fmla="*/ 64 w 92"/>
                <a:gd name="T45" fmla="*/ 105 h 166"/>
                <a:gd name="T46" fmla="*/ 71 w 92"/>
                <a:gd name="T47" fmla="*/ 108 h 166"/>
                <a:gd name="T48" fmla="*/ 76 w 92"/>
                <a:gd name="T49" fmla="*/ 111 h 166"/>
                <a:gd name="T50" fmla="*/ 82 w 92"/>
                <a:gd name="T51" fmla="*/ 114 h 166"/>
                <a:gd name="T52" fmla="*/ 87 w 92"/>
                <a:gd name="T53" fmla="*/ 116 h 166"/>
                <a:gd name="T54" fmla="*/ 92 w 92"/>
                <a:gd name="T55" fmla="*/ 118 h 166"/>
                <a:gd name="T56" fmla="*/ 85 w 92"/>
                <a:gd name="T57" fmla="*/ 103 h 166"/>
                <a:gd name="T58" fmla="*/ 81 w 92"/>
                <a:gd name="T59" fmla="*/ 89 h 166"/>
                <a:gd name="T60" fmla="*/ 76 w 92"/>
                <a:gd name="T61" fmla="*/ 75 h 166"/>
                <a:gd name="T62" fmla="*/ 73 w 92"/>
                <a:gd name="T63" fmla="*/ 60 h 166"/>
                <a:gd name="T64" fmla="*/ 70 w 92"/>
                <a:gd name="T65" fmla="*/ 47 h 166"/>
                <a:gd name="T66" fmla="*/ 67 w 92"/>
                <a:gd name="T67" fmla="*/ 34 h 166"/>
                <a:gd name="T68" fmla="*/ 63 w 92"/>
                <a:gd name="T69" fmla="*/ 23 h 166"/>
                <a:gd name="T70" fmla="*/ 59 w 92"/>
                <a:gd name="T71" fmla="*/ 13 h 166"/>
                <a:gd name="T72" fmla="*/ 59 w 92"/>
                <a:gd name="T73" fmla="*/ 19 h 166"/>
                <a:gd name="T74" fmla="*/ 59 w 92"/>
                <a:gd name="T75" fmla="*/ 25 h 166"/>
                <a:gd name="T76" fmla="*/ 50 w 92"/>
                <a:gd name="T77" fmla="*/ 23 h 166"/>
                <a:gd name="T78" fmla="*/ 42 w 92"/>
                <a:gd name="T79" fmla="*/ 19 h 166"/>
                <a:gd name="T80" fmla="*/ 35 w 92"/>
                <a:gd name="T81" fmla="*/ 15 h 166"/>
                <a:gd name="T82" fmla="*/ 29 w 92"/>
                <a:gd name="T83" fmla="*/ 11 h 166"/>
                <a:gd name="T84" fmla="*/ 23 w 92"/>
                <a:gd name="T85" fmla="*/ 7 h 166"/>
                <a:gd name="T86" fmla="*/ 16 w 92"/>
                <a:gd name="T87" fmla="*/ 3 h 166"/>
                <a:gd name="T88" fmla="*/ 8 w 92"/>
                <a:gd name="T89" fmla="*/ 1 h 166"/>
                <a:gd name="T90" fmla="*/ 0 w 92"/>
                <a:gd name="T91" fmla="*/ 0 h 166"/>
                <a:gd name="T92" fmla="*/ 0 w 92"/>
                <a:gd name="T93" fmla="*/ 10 h 166"/>
                <a:gd name="T94" fmla="*/ 0 w 92"/>
                <a:gd name="T95" fmla="*/ 19 h 166"/>
                <a:gd name="T96" fmla="*/ 0 w 92"/>
                <a:gd name="T97" fmla="*/ 33 h 166"/>
                <a:gd name="T98" fmla="*/ 0 w 92"/>
                <a:gd name="T99" fmla="*/ 52 h 166"/>
                <a:gd name="T100" fmla="*/ 0 w 92"/>
                <a:gd name="T101" fmla="*/ 70 h 166"/>
                <a:gd name="T102" fmla="*/ 0 w 92"/>
                <a:gd name="T103" fmla="*/ 8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 h="166">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59" name="Freeform 336"/>
            <p:cNvSpPr>
              <a:spLocks/>
            </p:cNvSpPr>
            <p:nvPr>
              <p:custDataLst>
                <p:tags r:id="rId239"/>
              </p:custDataLst>
            </p:nvPr>
          </p:nvSpPr>
          <p:spPr bwMode="auto">
            <a:xfrm>
              <a:off x="7532887" y="4472033"/>
              <a:ext cx="71437" cy="55562"/>
            </a:xfrm>
            <a:custGeom>
              <a:avLst/>
              <a:gdLst>
                <a:gd name="T0" fmla="*/ 7 w 166"/>
                <a:gd name="T1" fmla="*/ 0 h 62"/>
                <a:gd name="T2" fmla="*/ 14 w 166"/>
                <a:gd name="T3" fmla="*/ 3 h 62"/>
                <a:gd name="T4" fmla="*/ 22 w 166"/>
                <a:gd name="T5" fmla="*/ 6 h 62"/>
                <a:gd name="T6" fmla="*/ 30 w 166"/>
                <a:gd name="T7" fmla="*/ 7 h 62"/>
                <a:gd name="T8" fmla="*/ 36 w 166"/>
                <a:gd name="T9" fmla="*/ 8 h 62"/>
                <a:gd name="T10" fmla="*/ 48 w 166"/>
                <a:gd name="T11" fmla="*/ 8 h 62"/>
                <a:gd name="T12" fmla="*/ 58 w 166"/>
                <a:gd name="T13" fmla="*/ 7 h 62"/>
                <a:gd name="T14" fmla="*/ 69 w 166"/>
                <a:gd name="T15" fmla="*/ 5 h 62"/>
                <a:gd name="T16" fmla="*/ 80 w 166"/>
                <a:gd name="T17" fmla="*/ 3 h 62"/>
                <a:gd name="T18" fmla="*/ 92 w 166"/>
                <a:gd name="T19" fmla="*/ 1 h 62"/>
                <a:gd name="T20" fmla="*/ 106 w 166"/>
                <a:gd name="T21" fmla="*/ 0 h 62"/>
                <a:gd name="T22" fmla="*/ 111 w 166"/>
                <a:gd name="T23" fmla="*/ 1 h 62"/>
                <a:gd name="T24" fmla="*/ 115 w 166"/>
                <a:gd name="T25" fmla="*/ 2 h 62"/>
                <a:gd name="T26" fmla="*/ 120 w 166"/>
                <a:gd name="T27" fmla="*/ 5 h 62"/>
                <a:gd name="T28" fmla="*/ 124 w 166"/>
                <a:gd name="T29" fmla="*/ 8 h 62"/>
                <a:gd name="T30" fmla="*/ 132 w 166"/>
                <a:gd name="T31" fmla="*/ 17 h 62"/>
                <a:gd name="T32" fmla="*/ 138 w 166"/>
                <a:gd name="T33" fmla="*/ 26 h 62"/>
                <a:gd name="T34" fmla="*/ 145 w 166"/>
                <a:gd name="T35" fmla="*/ 36 h 62"/>
                <a:gd name="T36" fmla="*/ 151 w 166"/>
                <a:gd name="T37" fmla="*/ 45 h 62"/>
                <a:gd name="T38" fmla="*/ 155 w 166"/>
                <a:gd name="T39" fmla="*/ 49 h 62"/>
                <a:gd name="T40" fmla="*/ 158 w 166"/>
                <a:gd name="T41" fmla="*/ 52 h 62"/>
                <a:gd name="T42" fmla="*/ 162 w 166"/>
                <a:gd name="T43" fmla="*/ 54 h 62"/>
                <a:gd name="T44" fmla="*/ 166 w 166"/>
                <a:gd name="T45" fmla="*/ 56 h 62"/>
                <a:gd name="T46" fmla="*/ 159 w 166"/>
                <a:gd name="T47" fmla="*/ 57 h 62"/>
                <a:gd name="T48" fmla="*/ 151 w 166"/>
                <a:gd name="T49" fmla="*/ 59 h 62"/>
                <a:gd name="T50" fmla="*/ 143 w 166"/>
                <a:gd name="T51" fmla="*/ 61 h 62"/>
                <a:gd name="T52" fmla="*/ 133 w 166"/>
                <a:gd name="T53" fmla="*/ 62 h 62"/>
                <a:gd name="T54" fmla="*/ 125 w 166"/>
                <a:gd name="T55" fmla="*/ 61 h 62"/>
                <a:gd name="T56" fmla="*/ 119 w 166"/>
                <a:gd name="T57" fmla="*/ 58 h 62"/>
                <a:gd name="T58" fmla="*/ 112 w 166"/>
                <a:gd name="T59" fmla="*/ 54 h 62"/>
                <a:gd name="T60" fmla="*/ 106 w 166"/>
                <a:gd name="T61" fmla="*/ 50 h 62"/>
                <a:gd name="T62" fmla="*/ 100 w 166"/>
                <a:gd name="T63" fmla="*/ 45 h 62"/>
                <a:gd name="T64" fmla="*/ 93 w 166"/>
                <a:gd name="T65" fmla="*/ 41 h 62"/>
                <a:gd name="T66" fmla="*/ 87 w 166"/>
                <a:gd name="T67" fmla="*/ 39 h 62"/>
                <a:gd name="T68" fmla="*/ 79 w 166"/>
                <a:gd name="T69" fmla="*/ 38 h 62"/>
                <a:gd name="T70" fmla="*/ 56 w 166"/>
                <a:gd name="T71" fmla="*/ 38 h 62"/>
                <a:gd name="T72" fmla="*/ 35 w 166"/>
                <a:gd name="T73" fmla="*/ 39 h 62"/>
                <a:gd name="T74" fmla="*/ 26 w 166"/>
                <a:gd name="T75" fmla="*/ 41 h 62"/>
                <a:gd name="T76" fmla="*/ 19 w 166"/>
                <a:gd name="T77" fmla="*/ 43 h 62"/>
                <a:gd name="T78" fmla="*/ 12 w 166"/>
                <a:gd name="T79" fmla="*/ 46 h 62"/>
                <a:gd name="T80" fmla="*/ 7 w 166"/>
                <a:gd name="T81" fmla="*/ 50 h 62"/>
                <a:gd name="T82" fmla="*/ 2 w 166"/>
                <a:gd name="T83" fmla="*/ 45 h 62"/>
                <a:gd name="T84" fmla="*/ 1 w 166"/>
                <a:gd name="T85" fmla="*/ 40 h 62"/>
                <a:gd name="T86" fmla="*/ 0 w 166"/>
                <a:gd name="T87" fmla="*/ 34 h 62"/>
                <a:gd name="T88" fmla="*/ 1 w 166"/>
                <a:gd name="T89" fmla="*/ 28 h 62"/>
                <a:gd name="T90" fmla="*/ 4 w 166"/>
                <a:gd name="T91" fmla="*/ 15 h 62"/>
                <a:gd name="T92" fmla="*/ 7 w 166"/>
                <a:gd name="T9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6" h="62">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60" name="Freeform 337"/>
            <p:cNvSpPr>
              <a:spLocks/>
            </p:cNvSpPr>
            <p:nvPr>
              <p:custDataLst>
                <p:tags r:id="rId240"/>
              </p:custDataLst>
            </p:nvPr>
          </p:nvSpPr>
          <p:spPr bwMode="auto">
            <a:xfrm>
              <a:off x="7609092" y="4395833"/>
              <a:ext cx="85725" cy="63500"/>
            </a:xfrm>
            <a:custGeom>
              <a:avLst/>
              <a:gdLst>
                <a:gd name="T0" fmla="*/ 33 w 193"/>
                <a:gd name="T1" fmla="*/ 35 h 121"/>
                <a:gd name="T2" fmla="*/ 48 w 193"/>
                <a:gd name="T3" fmla="*/ 25 h 121"/>
                <a:gd name="T4" fmla="*/ 68 w 193"/>
                <a:gd name="T5" fmla="*/ 12 h 121"/>
                <a:gd name="T6" fmla="*/ 84 w 193"/>
                <a:gd name="T7" fmla="*/ 4 h 121"/>
                <a:gd name="T8" fmla="*/ 94 w 193"/>
                <a:gd name="T9" fmla="*/ 1 h 121"/>
                <a:gd name="T10" fmla="*/ 105 w 193"/>
                <a:gd name="T11" fmla="*/ 1 h 121"/>
                <a:gd name="T12" fmla="*/ 116 w 193"/>
                <a:gd name="T13" fmla="*/ 3 h 121"/>
                <a:gd name="T14" fmla="*/ 131 w 193"/>
                <a:gd name="T15" fmla="*/ 10 h 121"/>
                <a:gd name="T16" fmla="*/ 148 w 193"/>
                <a:gd name="T17" fmla="*/ 21 h 121"/>
                <a:gd name="T18" fmla="*/ 162 w 193"/>
                <a:gd name="T19" fmla="*/ 28 h 121"/>
                <a:gd name="T20" fmla="*/ 173 w 193"/>
                <a:gd name="T21" fmla="*/ 30 h 121"/>
                <a:gd name="T22" fmla="*/ 179 w 193"/>
                <a:gd name="T23" fmla="*/ 48 h 121"/>
                <a:gd name="T24" fmla="*/ 178 w 193"/>
                <a:gd name="T25" fmla="*/ 66 h 121"/>
                <a:gd name="T26" fmla="*/ 182 w 193"/>
                <a:gd name="T27" fmla="*/ 75 h 121"/>
                <a:gd name="T28" fmla="*/ 187 w 193"/>
                <a:gd name="T29" fmla="*/ 89 h 121"/>
                <a:gd name="T30" fmla="*/ 188 w 193"/>
                <a:gd name="T31" fmla="*/ 102 h 121"/>
                <a:gd name="T32" fmla="*/ 191 w 193"/>
                <a:gd name="T33" fmla="*/ 109 h 121"/>
                <a:gd name="T34" fmla="*/ 188 w 193"/>
                <a:gd name="T35" fmla="*/ 114 h 121"/>
                <a:gd name="T36" fmla="*/ 177 w 193"/>
                <a:gd name="T37" fmla="*/ 118 h 121"/>
                <a:gd name="T38" fmla="*/ 159 w 193"/>
                <a:gd name="T39" fmla="*/ 121 h 121"/>
                <a:gd name="T40" fmla="*/ 116 w 193"/>
                <a:gd name="T41" fmla="*/ 119 h 121"/>
                <a:gd name="T42" fmla="*/ 72 w 193"/>
                <a:gd name="T43" fmla="*/ 116 h 121"/>
                <a:gd name="T44" fmla="*/ 63 w 193"/>
                <a:gd name="T45" fmla="*/ 110 h 121"/>
                <a:gd name="T46" fmla="*/ 56 w 193"/>
                <a:gd name="T47" fmla="*/ 100 h 121"/>
                <a:gd name="T48" fmla="*/ 54 w 193"/>
                <a:gd name="T49" fmla="*/ 87 h 121"/>
                <a:gd name="T50" fmla="*/ 47 w 193"/>
                <a:gd name="T51" fmla="*/ 79 h 121"/>
                <a:gd name="T52" fmla="*/ 31 w 193"/>
                <a:gd name="T53" fmla="*/ 75 h 121"/>
                <a:gd name="T54" fmla="*/ 13 w 193"/>
                <a:gd name="T55" fmla="*/ 69 h 121"/>
                <a:gd name="T56" fmla="*/ 3 w 193"/>
                <a:gd name="T57" fmla="*/ 62 h 121"/>
                <a:gd name="T58" fmla="*/ 0 w 193"/>
                <a:gd name="T59" fmla="*/ 58 h 121"/>
                <a:gd name="T60" fmla="*/ 1 w 193"/>
                <a:gd name="T61" fmla="*/ 51 h 121"/>
                <a:gd name="T62" fmla="*/ 7 w 193"/>
                <a:gd name="T63" fmla="*/ 45 h 121"/>
                <a:gd name="T64" fmla="*/ 20 w 193"/>
                <a:gd name="T65" fmla="*/ 3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3" h="121">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61" name="Freeform 338"/>
            <p:cNvSpPr>
              <a:spLocks/>
            </p:cNvSpPr>
            <p:nvPr>
              <p:custDataLst>
                <p:tags r:id="rId241"/>
              </p:custDataLst>
            </p:nvPr>
          </p:nvSpPr>
          <p:spPr bwMode="auto">
            <a:xfrm>
              <a:off x="7297942" y="4333920"/>
              <a:ext cx="166687" cy="230188"/>
            </a:xfrm>
            <a:custGeom>
              <a:avLst/>
              <a:gdLst>
                <a:gd name="T0" fmla="*/ 37 w 379"/>
                <a:gd name="T1" fmla="*/ 419 h 437"/>
                <a:gd name="T2" fmla="*/ 46 w 379"/>
                <a:gd name="T3" fmla="*/ 407 h 437"/>
                <a:gd name="T4" fmla="*/ 24 w 379"/>
                <a:gd name="T5" fmla="*/ 311 h 437"/>
                <a:gd name="T6" fmla="*/ 2 w 379"/>
                <a:gd name="T7" fmla="*/ 294 h 437"/>
                <a:gd name="T8" fmla="*/ 15 w 379"/>
                <a:gd name="T9" fmla="*/ 270 h 437"/>
                <a:gd name="T10" fmla="*/ 31 w 379"/>
                <a:gd name="T11" fmla="*/ 221 h 437"/>
                <a:gd name="T12" fmla="*/ 39 w 379"/>
                <a:gd name="T13" fmla="*/ 172 h 437"/>
                <a:gd name="T14" fmla="*/ 57 w 379"/>
                <a:gd name="T15" fmla="*/ 159 h 437"/>
                <a:gd name="T16" fmla="*/ 65 w 379"/>
                <a:gd name="T17" fmla="*/ 130 h 437"/>
                <a:gd name="T18" fmla="*/ 76 w 379"/>
                <a:gd name="T19" fmla="*/ 78 h 437"/>
                <a:gd name="T20" fmla="*/ 90 w 379"/>
                <a:gd name="T21" fmla="*/ 51 h 437"/>
                <a:gd name="T22" fmla="*/ 115 w 379"/>
                <a:gd name="T23" fmla="*/ 31 h 437"/>
                <a:gd name="T24" fmla="*/ 153 w 379"/>
                <a:gd name="T25" fmla="*/ 25 h 437"/>
                <a:gd name="T26" fmla="*/ 217 w 379"/>
                <a:gd name="T27" fmla="*/ 38 h 437"/>
                <a:gd name="T28" fmla="*/ 262 w 379"/>
                <a:gd name="T29" fmla="*/ 48 h 437"/>
                <a:gd name="T30" fmla="*/ 303 w 379"/>
                <a:gd name="T31" fmla="*/ 45 h 437"/>
                <a:gd name="T32" fmla="*/ 329 w 379"/>
                <a:gd name="T33" fmla="*/ 31 h 437"/>
                <a:gd name="T34" fmla="*/ 356 w 379"/>
                <a:gd name="T35" fmla="*/ 7 h 437"/>
                <a:gd name="T36" fmla="*/ 374 w 379"/>
                <a:gd name="T37" fmla="*/ 9 h 437"/>
                <a:gd name="T38" fmla="*/ 372 w 379"/>
                <a:gd name="T39" fmla="*/ 35 h 437"/>
                <a:gd name="T40" fmla="*/ 329 w 379"/>
                <a:gd name="T41" fmla="*/ 80 h 437"/>
                <a:gd name="T42" fmla="*/ 292 w 379"/>
                <a:gd name="T43" fmla="*/ 97 h 437"/>
                <a:gd name="T44" fmla="*/ 271 w 379"/>
                <a:gd name="T45" fmla="*/ 94 h 437"/>
                <a:gd name="T46" fmla="*/ 238 w 379"/>
                <a:gd name="T47" fmla="*/ 69 h 437"/>
                <a:gd name="T48" fmla="*/ 212 w 379"/>
                <a:gd name="T49" fmla="*/ 56 h 437"/>
                <a:gd name="T50" fmla="*/ 177 w 379"/>
                <a:gd name="T51" fmla="*/ 56 h 437"/>
                <a:gd name="T52" fmla="*/ 138 w 379"/>
                <a:gd name="T53" fmla="*/ 61 h 437"/>
                <a:gd name="T54" fmla="*/ 114 w 379"/>
                <a:gd name="T55" fmla="*/ 79 h 437"/>
                <a:gd name="T56" fmla="*/ 79 w 379"/>
                <a:gd name="T57" fmla="*/ 161 h 437"/>
                <a:gd name="T58" fmla="*/ 119 w 379"/>
                <a:gd name="T59" fmla="*/ 169 h 437"/>
                <a:gd name="T60" fmla="*/ 133 w 379"/>
                <a:gd name="T61" fmla="*/ 191 h 437"/>
                <a:gd name="T62" fmla="*/ 155 w 379"/>
                <a:gd name="T63" fmla="*/ 168 h 437"/>
                <a:gd name="T64" fmla="*/ 172 w 379"/>
                <a:gd name="T65" fmla="*/ 153 h 437"/>
                <a:gd name="T66" fmla="*/ 221 w 379"/>
                <a:gd name="T67" fmla="*/ 150 h 437"/>
                <a:gd name="T68" fmla="*/ 250 w 379"/>
                <a:gd name="T69" fmla="*/ 147 h 437"/>
                <a:gd name="T70" fmla="*/ 273 w 379"/>
                <a:gd name="T71" fmla="*/ 173 h 437"/>
                <a:gd name="T72" fmla="*/ 279 w 379"/>
                <a:gd name="T73" fmla="*/ 203 h 437"/>
                <a:gd name="T74" fmla="*/ 246 w 379"/>
                <a:gd name="T75" fmla="*/ 192 h 437"/>
                <a:gd name="T76" fmla="*/ 218 w 379"/>
                <a:gd name="T77" fmla="*/ 185 h 437"/>
                <a:gd name="T78" fmla="*/ 192 w 379"/>
                <a:gd name="T79" fmla="*/ 195 h 437"/>
                <a:gd name="T80" fmla="*/ 186 w 379"/>
                <a:gd name="T81" fmla="*/ 209 h 437"/>
                <a:gd name="T82" fmla="*/ 192 w 379"/>
                <a:gd name="T83" fmla="*/ 233 h 437"/>
                <a:gd name="T84" fmla="*/ 220 w 379"/>
                <a:gd name="T85" fmla="*/ 272 h 437"/>
                <a:gd name="T86" fmla="*/ 225 w 379"/>
                <a:gd name="T87" fmla="*/ 296 h 437"/>
                <a:gd name="T88" fmla="*/ 215 w 379"/>
                <a:gd name="T89" fmla="*/ 322 h 437"/>
                <a:gd name="T90" fmla="*/ 205 w 379"/>
                <a:gd name="T91" fmla="*/ 345 h 437"/>
                <a:gd name="T92" fmla="*/ 210 w 379"/>
                <a:gd name="T93" fmla="*/ 356 h 437"/>
                <a:gd name="T94" fmla="*/ 236 w 379"/>
                <a:gd name="T95" fmla="*/ 368 h 437"/>
                <a:gd name="T96" fmla="*/ 252 w 379"/>
                <a:gd name="T97" fmla="*/ 400 h 437"/>
                <a:gd name="T98" fmla="*/ 239 w 379"/>
                <a:gd name="T99" fmla="*/ 429 h 437"/>
                <a:gd name="T100" fmla="*/ 221 w 379"/>
                <a:gd name="T101" fmla="*/ 421 h 437"/>
                <a:gd name="T102" fmla="*/ 202 w 379"/>
                <a:gd name="T103" fmla="*/ 417 h 437"/>
                <a:gd name="T104" fmla="*/ 177 w 379"/>
                <a:gd name="T105" fmla="*/ 400 h 437"/>
                <a:gd name="T106" fmla="*/ 153 w 379"/>
                <a:gd name="T107" fmla="*/ 356 h 437"/>
                <a:gd name="T108" fmla="*/ 137 w 379"/>
                <a:gd name="T109" fmla="*/ 304 h 437"/>
                <a:gd name="T110" fmla="*/ 114 w 379"/>
                <a:gd name="T111" fmla="*/ 263 h 437"/>
                <a:gd name="T112" fmla="*/ 97 w 379"/>
                <a:gd name="T113" fmla="*/ 259 h 437"/>
                <a:gd name="T114" fmla="*/ 105 w 379"/>
                <a:gd name="T115" fmla="*/ 381 h 437"/>
                <a:gd name="T116" fmla="*/ 93 w 379"/>
                <a:gd name="T117" fmla="*/ 404 h 437"/>
                <a:gd name="T118" fmla="*/ 57 w 379"/>
                <a:gd name="T119" fmla="*/ 426 h 437"/>
                <a:gd name="T120" fmla="*/ 59 w 379"/>
                <a:gd name="T121" fmla="*/ 437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9" h="437">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62" name="Freeform 339"/>
            <p:cNvSpPr>
              <a:spLocks/>
            </p:cNvSpPr>
            <p:nvPr>
              <p:custDataLst>
                <p:tags r:id="rId242"/>
              </p:custDataLst>
            </p:nvPr>
          </p:nvSpPr>
          <p:spPr bwMode="auto">
            <a:xfrm>
              <a:off x="6962979" y="4575220"/>
              <a:ext cx="250825" cy="95250"/>
            </a:xfrm>
            <a:custGeom>
              <a:avLst/>
              <a:gdLst>
                <a:gd name="T0" fmla="*/ 11 w 578"/>
                <a:gd name="T1" fmla="*/ 50 h 184"/>
                <a:gd name="T2" fmla="*/ 24 w 578"/>
                <a:gd name="T3" fmla="*/ 32 h 184"/>
                <a:gd name="T4" fmla="*/ 41 w 578"/>
                <a:gd name="T5" fmla="*/ 7 h 184"/>
                <a:gd name="T6" fmla="*/ 54 w 578"/>
                <a:gd name="T7" fmla="*/ 0 h 184"/>
                <a:gd name="T8" fmla="*/ 79 w 578"/>
                <a:gd name="T9" fmla="*/ 2 h 184"/>
                <a:gd name="T10" fmla="*/ 95 w 578"/>
                <a:gd name="T11" fmla="*/ 2 h 184"/>
                <a:gd name="T12" fmla="*/ 101 w 578"/>
                <a:gd name="T13" fmla="*/ 5 h 184"/>
                <a:gd name="T14" fmla="*/ 115 w 578"/>
                <a:gd name="T15" fmla="*/ 15 h 184"/>
                <a:gd name="T16" fmla="*/ 147 w 578"/>
                <a:gd name="T17" fmla="*/ 27 h 184"/>
                <a:gd name="T18" fmla="*/ 168 w 578"/>
                <a:gd name="T19" fmla="*/ 37 h 184"/>
                <a:gd name="T20" fmla="*/ 178 w 578"/>
                <a:gd name="T21" fmla="*/ 53 h 184"/>
                <a:gd name="T22" fmla="*/ 192 w 578"/>
                <a:gd name="T23" fmla="*/ 61 h 184"/>
                <a:gd name="T24" fmla="*/ 231 w 578"/>
                <a:gd name="T25" fmla="*/ 60 h 184"/>
                <a:gd name="T26" fmla="*/ 277 w 578"/>
                <a:gd name="T27" fmla="*/ 51 h 184"/>
                <a:gd name="T28" fmla="*/ 299 w 578"/>
                <a:gd name="T29" fmla="*/ 39 h 184"/>
                <a:gd name="T30" fmla="*/ 314 w 578"/>
                <a:gd name="T31" fmla="*/ 34 h 184"/>
                <a:gd name="T32" fmla="*/ 327 w 578"/>
                <a:gd name="T33" fmla="*/ 35 h 184"/>
                <a:gd name="T34" fmla="*/ 339 w 578"/>
                <a:gd name="T35" fmla="*/ 31 h 184"/>
                <a:gd name="T36" fmla="*/ 366 w 578"/>
                <a:gd name="T37" fmla="*/ 34 h 184"/>
                <a:gd name="T38" fmla="*/ 399 w 578"/>
                <a:gd name="T39" fmla="*/ 59 h 184"/>
                <a:gd name="T40" fmla="*/ 428 w 578"/>
                <a:gd name="T41" fmla="*/ 89 h 184"/>
                <a:gd name="T42" fmla="*/ 456 w 578"/>
                <a:gd name="T43" fmla="*/ 105 h 184"/>
                <a:gd name="T44" fmla="*/ 479 w 578"/>
                <a:gd name="T45" fmla="*/ 107 h 184"/>
                <a:gd name="T46" fmla="*/ 493 w 578"/>
                <a:gd name="T47" fmla="*/ 108 h 184"/>
                <a:gd name="T48" fmla="*/ 505 w 578"/>
                <a:gd name="T49" fmla="*/ 125 h 184"/>
                <a:gd name="T50" fmla="*/ 522 w 578"/>
                <a:gd name="T51" fmla="*/ 140 h 184"/>
                <a:gd name="T52" fmla="*/ 534 w 578"/>
                <a:gd name="T53" fmla="*/ 139 h 184"/>
                <a:gd name="T54" fmla="*/ 546 w 578"/>
                <a:gd name="T55" fmla="*/ 128 h 184"/>
                <a:gd name="T56" fmla="*/ 558 w 578"/>
                <a:gd name="T57" fmla="*/ 134 h 184"/>
                <a:gd name="T58" fmla="*/ 571 w 578"/>
                <a:gd name="T59" fmla="*/ 145 h 184"/>
                <a:gd name="T60" fmla="*/ 578 w 578"/>
                <a:gd name="T61" fmla="*/ 160 h 184"/>
                <a:gd name="T62" fmla="*/ 575 w 578"/>
                <a:gd name="T63" fmla="*/ 173 h 184"/>
                <a:gd name="T64" fmla="*/ 567 w 578"/>
                <a:gd name="T65" fmla="*/ 182 h 184"/>
                <a:gd name="T66" fmla="*/ 551 w 578"/>
                <a:gd name="T67" fmla="*/ 178 h 184"/>
                <a:gd name="T68" fmla="*/ 526 w 578"/>
                <a:gd name="T69" fmla="*/ 170 h 184"/>
                <a:gd name="T70" fmla="*/ 491 w 578"/>
                <a:gd name="T71" fmla="*/ 172 h 184"/>
                <a:gd name="T72" fmla="*/ 462 w 578"/>
                <a:gd name="T73" fmla="*/ 170 h 184"/>
                <a:gd name="T74" fmla="*/ 451 w 578"/>
                <a:gd name="T75" fmla="*/ 160 h 184"/>
                <a:gd name="T76" fmla="*/ 438 w 578"/>
                <a:gd name="T77" fmla="*/ 154 h 184"/>
                <a:gd name="T78" fmla="*/ 426 w 578"/>
                <a:gd name="T79" fmla="*/ 160 h 184"/>
                <a:gd name="T80" fmla="*/ 416 w 578"/>
                <a:gd name="T81" fmla="*/ 170 h 184"/>
                <a:gd name="T82" fmla="*/ 398 w 578"/>
                <a:gd name="T83" fmla="*/ 171 h 184"/>
                <a:gd name="T84" fmla="*/ 328 w 578"/>
                <a:gd name="T85" fmla="*/ 153 h 184"/>
                <a:gd name="T86" fmla="*/ 277 w 578"/>
                <a:gd name="T87" fmla="*/ 132 h 184"/>
                <a:gd name="T88" fmla="*/ 266 w 578"/>
                <a:gd name="T89" fmla="*/ 123 h 184"/>
                <a:gd name="T90" fmla="*/ 230 w 578"/>
                <a:gd name="T91" fmla="*/ 119 h 184"/>
                <a:gd name="T92" fmla="*/ 201 w 578"/>
                <a:gd name="T93" fmla="*/ 113 h 184"/>
                <a:gd name="T94" fmla="*/ 168 w 578"/>
                <a:gd name="T95" fmla="*/ 111 h 184"/>
                <a:gd name="T96" fmla="*/ 146 w 578"/>
                <a:gd name="T97" fmla="*/ 111 h 184"/>
                <a:gd name="T98" fmla="*/ 124 w 578"/>
                <a:gd name="T99" fmla="*/ 105 h 184"/>
                <a:gd name="T100" fmla="*/ 120 w 578"/>
                <a:gd name="T101" fmla="*/ 99 h 184"/>
                <a:gd name="T102" fmla="*/ 69 w 578"/>
                <a:gd name="T103" fmla="*/ 97 h 184"/>
                <a:gd name="T104" fmla="*/ 46 w 578"/>
                <a:gd name="T105" fmla="*/ 88 h 184"/>
                <a:gd name="T106" fmla="*/ 0 w 578"/>
                <a:gd name="T107" fmla="*/ 5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8" h="184">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263" name="Freeform 340"/>
            <p:cNvSpPr>
              <a:spLocks/>
            </p:cNvSpPr>
            <p:nvPr>
              <p:custDataLst>
                <p:tags r:id="rId243"/>
              </p:custDataLst>
            </p:nvPr>
          </p:nvSpPr>
          <p:spPr bwMode="auto">
            <a:xfrm>
              <a:off x="7644012" y="4432349"/>
              <a:ext cx="214312" cy="252413"/>
            </a:xfrm>
            <a:custGeom>
              <a:avLst/>
              <a:gdLst>
                <a:gd name="T0" fmla="*/ 482 w 491"/>
                <a:gd name="T1" fmla="*/ 479 h 481"/>
                <a:gd name="T2" fmla="*/ 457 w 491"/>
                <a:gd name="T3" fmla="*/ 465 h 481"/>
                <a:gd name="T4" fmla="*/ 422 w 491"/>
                <a:gd name="T5" fmla="*/ 434 h 481"/>
                <a:gd name="T6" fmla="*/ 412 w 491"/>
                <a:gd name="T7" fmla="*/ 417 h 481"/>
                <a:gd name="T8" fmla="*/ 376 w 491"/>
                <a:gd name="T9" fmla="*/ 410 h 481"/>
                <a:gd name="T10" fmla="*/ 360 w 491"/>
                <a:gd name="T11" fmla="*/ 406 h 481"/>
                <a:gd name="T12" fmla="*/ 350 w 491"/>
                <a:gd name="T13" fmla="*/ 396 h 481"/>
                <a:gd name="T14" fmla="*/ 346 w 491"/>
                <a:gd name="T15" fmla="*/ 374 h 481"/>
                <a:gd name="T16" fmla="*/ 342 w 491"/>
                <a:gd name="T17" fmla="*/ 332 h 481"/>
                <a:gd name="T18" fmla="*/ 327 w 491"/>
                <a:gd name="T19" fmla="*/ 303 h 481"/>
                <a:gd name="T20" fmla="*/ 319 w 491"/>
                <a:gd name="T21" fmla="*/ 277 h 481"/>
                <a:gd name="T22" fmla="*/ 314 w 491"/>
                <a:gd name="T23" fmla="*/ 244 h 481"/>
                <a:gd name="T24" fmla="*/ 292 w 491"/>
                <a:gd name="T25" fmla="*/ 223 h 481"/>
                <a:gd name="T26" fmla="*/ 260 w 491"/>
                <a:gd name="T27" fmla="*/ 205 h 481"/>
                <a:gd name="T28" fmla="*/ 221 w 491"/>
                <a:gd name="T29" fmla="*/ 190 h 481"/>
                <a:gd name="T30" fmla="*/ 178 w 491"/>
                <a:gd name="T31" fmla="*/ 181 h 481"/>
                <a:gd name="T32" fmla="*/ 133 w 491"/>
                <a:gd name="T33" fmla="*/ 178 h 481"/>
                <a:gd name="T34" fmla="*/ 133 w 491"/>
                <a:gd name="T35" fmla="*/ 156 h 481"/>
                <a:gd name="T36" fmla="*/ 110 w 491"/>
                <a:gd name="T37" fmla="*/ 145 h 481"/>
                <a:gd name="T38" fmla="*/ 85 w 491"/>
                <a:gd name="T39" fmla="*/ 130 h 481"/>
                <a:gd name="T40" fmla="*/ 66 w 491"/>
                <a:gd name="T41" fmla="*/ 111 h 481"/>
                <a:gd name="T42" fmla="*/ 73 w 491"/>
                <a:gd name="T43" fmla="*/ 133 h 481"/>
                <a:gd name="T44" fmla="*/ 54 w 491"/>
                <a:gd name="T45" fmla="*/ 147 h 481"/>
                <a:gd name="T46" fmla="*/ 40 w 491"/>
                <a:gd name="T47" fmla="*/ 178 h 481"/>
                <a:gd name="T48" fmla="*/ 24 w 491"/>
                <a:gd name="T49" fmla="*/ 220 h 481"/>
                <a:gd name="T50" fmla="*/ 13 w 491"/>
                <a:gd name="T51" fmla="*/ 265 h 481"/>
                <a:gd name="T52" fmla="*/ 14 w 491"/>
                <a:gd name="T53" fmla="*/ 237 h 481"/>
                <a:gd name="T54" fmla="*/ 23 w 491"/>
                <a:gd name="T55" fmla="*/ 209 h 481"/>
                <a:gd name="T56" fmla="*/ 32 w 491"/>
                <a:gd name="T57" fmla="*/ 181 h 481"/>
                <a:gd name="T58" fmla="*/ 30 w 491"/>
                <a:gd name="T59" fmla="*/ 143 h 481"/>
                <a:gd name="T60" fmla="*/ 17 w 491"/>
                <a:gd name="T61" fmla="*/ 111 h 481"/>
                <a:gd name="T62" fmla="*/ 0 w 491"/>
                <a:gd name="T63" fmla="*/ 73 h 481"/>
                <a:gd name="T64" fmla="*/ 34 w 491"/>
                <a:gd name="T65" fmla="*/ 59 h 481"/>
                <a:gd name="T66" fmla="*/ 59 w 491"/>
                <a:gd name="T67" fmla="*/ 55 h 481"/>
                <a:gd name="T68" fmla="*/ 84 w 491"/>
                <a:gd name="T69" fmla="*/ 58 h 481"/>
                <a:gd name="T70" fmla="*/ 102 w 491"/>
                <a:gd name="T71" fmla="*/ 66 h 481"/>
                <a:gd name="T72" fmla="*/ 121 w 491"/>
                <a:gd name="T73" fmla="*/ 82 h 481"/>
                <a:gd name="T74" fmla="*/ 140 w 491"/>
                <a:gd name="T75" fmla="*/ 111 h 481"/>
                <a:gd name="T76" fmla="*/ 183 w 491"/>
                <a:gd name="T77" fmla="*/ 103 h 481"/>
                <a:gd name="T78" fmla="*/ 196 w 491"/>
                <a:gd name="T79" fmla="*/ 96 h 481"/>
                <a:gd name="T80" fmla="*/ 200 w 491"/>
                <a:gd name="T81" fmla="*/ 90 h 481"/>
                <a:gd name="T82" fmla="*/ 207 w 491"/>
                <a:gd name="T83" fmla="*/ 73 h 481"/>
                <a:gd name="T84" fmla="*/ 232 w 491"/>
                <a:gd name="T85" fmla="*/ 54 h 481"/>
                <a:gd name="T86" fmla="*/ 254 w 491"/>
                <a:gd name="T87" fmla="*/ 49 h 481"/>
                <a:gd name="T88" fmla="*/ 263 w 491"/>
                <a:gd name="T89" fmla="*/ 30 h 481"/>
                <a:gd name="T90" fmla="*/ 280 w 491"/>
                <a:gd name="T91" fmla="*/ 9 h 481"/>
                <a:gd name="T92" fmla="*/ 300 w 491"/>
                <a:gd name="T93" fmla="*/ 1 h 481"/>
                <a:gd name="T94" fmla="*/ 323 w 491"/>
                <a:gd name="T95" fmla="*/ 0 h 481"/>
                <a:gd name="T96" fmla="*/ 351 w 491"/>
                <a:gd name="T97" fmla="*/ 8 h 481"/>
                <a:gd name="T98" fmla="*/ 399 w 491"/>
                <a:gd name="T99" fmla="*/ 38 h 481"/>
                <a:gd name="T100" fmla="*/ 428 w 491"/>
                <a:gd name="T101" fmla="*/ 53 h 481"/>
                <a:gd name="T102" fmla="*/ 459 w 491"/>
                <a:gd name="T103" fmla="*/ 60 h 481"/>
                <a:gd name="T104" fmla="*/ 491 w 491"/>
                <a:gd name="T105" fmla="*/ 67 h 481"/>
                <a:gd name="T106" fmla="*/ 491 w 491"/>
                <a:gd name="T107" fmla="*/ 32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1" h="481">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64" name="Freeform 341"/>
            <p:cNvSpPr>
              <a:spLocks/>
            </p:cNvSpPr>
            <p:nvPr>
              <p:custDataLst>
                <p:tags r:id="rId244"/>
              </p:custDataLst>
            </p:nvPr>
          </p:nvSpPr>
          <p:spPr bwMode="auto">
            <a:xfrm>
              <a:off x="6175579" y="3263955"/>
              <a:ext cx="53975" cy="60325"/>
            </a:xfrm>
            <a:custGeom>
              <a:avLst/>
              <a:gdLst>
                <a:gd name="T0" fmla="*/ 0 w 133"/>
                <a:gd name="T1" fmla="*/ 19 h 117"/>
                <a:gd name="T2" fmla="*/ 72 w 133"/>
                <a:gd name="T3" fmla="*/ 0 h 117"/>
                <a:gd name="T4" fmla="*/ 81 w 133"/>
                <a:gd name="T5" fmla="*/ 6 h 117"/>
                <a:gd name="T6" fmla="*/ 91 w 133"/>
                <a:gd name="T7" fmla="*/ 14 h 117"/>
                <a:gd name="T8" fmla="*/ 101 w 133"/>
                <a:gd name="T9" fmla="*/ 25 h 117"/>
                <a:gd name="T10" fmla="*/ 109 w 133"/>
                <a:gd name="T11" fmla="*/ 37 h 117"/>
                <a:gd name="T12" fmla="*/ 118 w 133"/>
                <a:gd name="T13" fmla="*/ 49 h 117"/>
                <a:gd name="T14" fmla="*/ 126 w 133"/>
                <a:gd name="T15" fmla="*/ 62 h 117"/>
                <a:gd name="T16" fmla="*/ 128 w 133"/>
                <a:gd name="T17" fmla="*/ 68 h 117"/>
                <a:gd name="T18" fmla="*/ 130 w 133"/>
                <a:gd name="T19" fmla="*/ 74 h 117"/>
                <a:gd name="T20" fmla="*/ 131 w 133"/>
                <a:gd name="T21" fmla="*/ 80 h 117"/>
                <a:gd name="T22" fmla="*/ 133 w 133"/>
                <a:gd name="T23" fmla="*/ 86 h 117"/>
                <a:gd name="T24" fmla="*/ 131 w 133"/>
                <a:gd name="T25" fmla="*/ 92 h 117"/>
                <a:gd name="T26" fmla="*/ 128 w 133"/>
                <a:gd name="T27" fmla="*/ 97 h 117"/>
                <a:gd name="T28" fmla="*/ 124 w 133"/>
                <a:gd name="T29" fmla="*/ 102 h 117"/>
                <a:gd name="T30" fmla="*/ 118 w 133"/>
                <a:gd name="T31" fmla="*/ 107 h 117"/>
                <a:gd name="T32" fmla="*/ 113 w 133"/>
                <a:gd name="T33" fmla="*/ 111 h 117"/>
                <a:gd name="T34" fmla="*/ 107 w 133"/>
                <a:gd name="T35" fmla="*/ 114 h 117"/>
                <a:gd name="T36" fmla="*/ 103 w 133"/>
                <a:gd name="T37" fmla="*/ 117 h 117"/>
                <a:gd name="T38" fmla="*/ 100 w 133"/>
                <a:gd name="T39" fmla="*/ 117 h 117"/>
                <a:gd name="T40" fmla="*/ 72 w 133"/>
                <a:gd name="T41" fmla="*/ 95 h 117"/>
                <a:gd name="T42" fmla="*/ 45 w 133"/>
                <a:gd name="T43" fmla="*/ 70 h 117"/>
                <a:gd name="T44" fmla="*/ 32 w 133"/>
                <a:gd name="T45" fmla="*/ 58 h 117"/>
                <a:gd name="T46" fmla="*/ 18 w 133"/>
                <a:gd name="T47" fmla="*/ 46 h 117"/>
                <a:gd name="T48" fmla="*/ 8 w 133"/>
                <a:gd name="T49" fmla="*/ 33 h 117"/>
                <a:gd name="T50" fmla="*/ 0 w 133"/>
                <a:gd name="T51" fmla="*/ 1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117">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65" name="Freeform 342"/>
            <p:cNvSpPr>
              <a:spLocks/>
            </p:cNvSpPr>
            <p:nvPr>
              <p:custDataLst>
                <p:tags r:id="rId245"/>
              </p:custDataLst>
            </p:nvPr>
          </p:nvSpPr>
          <p:spPr bwMode="auto">
            <a:xfrm>
              <a:off x="4632526" y="2668633"/>
              <a:ext cx="220663" cy="177800"/>
            </a:xfrm>
            <a:custGeom>
              <a:avLst/>
              <a:gdLst>
                <a:gd name="T0" fmla="*/ 272 w 505"/>
                <a:gd name="T1" fmla="*/ 36 h 339"/>
                <a:gd name="T2" fmla="*/ 484 w 505"/>
                <a:gd name="T3" fmla="*/ 86 h 339"/>
                <a:gd name="T4" fmla="*/ 478 w 505"/>
                <a:gd name="T5" fmla="*/ 109 h 339"/>
                <a:gd name="T6" fmla="*/ 471 w 505"/>
                <a:gd name="T7" fmla="*/ 129 h 339"/>
                <a:gd name="T8" fmla="*/ 461 w 505"/>
                <a:gd name="T9" fmla="*/ 145 h 339"/>
                <a:gd name="T10" fmla="*/ 451 w 505"/>
                <a:gd name="T11" fmla="*/ 153 h 339"/>
                <a:gd name="T12" fmla="*/ 461 w 505"/>
                <a:gd name="T13" fmla="*/ 184 h 339"/>
                <a:gd name="T14" fmla="*/ 477 w 505"/>
                <a:gd name="T15" fmla="*/ 215 h 339"/>
                <a:gd name="T16" fmla="*/ 505 w 505"/>
                <a:gd name="T17" fmla="*/ 258 h 339"/>
                <a:gd name="T18" fmla="*/ 493 w 505"/>
                <a:gd name="T19" fmla="*/ 271 h 339"/>
                <a:gd name="T20" fmla="*/ 479 w 505"/>
                <a:gd name="T21" fmla="*/ 292 h 339"/>
                <a:gd name="T22" fmla="*/ 468 w 505"/>
                <a:gd name="T23" fmla="*/ 314 h 339"/>
                <a:gd name="T24" fmla="*/ 464 w 505"/>
                <a:gd name="T25" fmla="*/ 339 h 339"/>
                <a:gd name="T26" fmla="*/ 443 w 505"/>
                <a:gd name="T27" fmla="*/ 338 h 339"/>
                <a:gd name="T28" fmla="*/ 414 w 505"/>
                <a:gd name="T29" fmla="*/ 335 h 339"/>
                <a:gd name="T30" fmla="*/ 385 w 505"/>
                <a:gd name="T31" fmla="*/ 331 h 339"/>
                <a:gd name="T32" fmla="*/ 358 w 505"/>
                <a:gd name="T33" fmla="*/ 326 h 339"/>
                <a:gd name="T34" fmla="*/ 304 w 505"/>
                <a:gd name="T35" fmla="*/ 325 h 339"/>
                <a:gd name="T36" fmla="*/ 264 w 505"/>
                <a:gd name="T37" fmla="*/ 321 h 339"/>
                <a:gd name="T38" fmla="*/ 248 w 505"/>
                <a:gd name="T39" fmla="*/ 317 h 339"/>
                <a:gd name="T40" fmla="*/ 232 w 505"/>
                <a:gd name="T41" fmla="*/ 310 h 339"/>
                <a:gd name="T42" fmla="*/ 213 w 505"/>
                <a:gd name="T43" fmla="*/ 300 h 339"/>
                <a:gd name="T44" fmla="*/ 180 w 505"/>
                <a:gd name="T45" fmla="*/ 289 h 339"/>
                <a:gd name="T46" fmla="*/ 146 w 505"/>
                <a:gd name="T47" fmla="*/ 273 h 339"/>
                <a:gd name="T48" fmla="*/ 98 w 505"/>
                <a:gd name="T49" fmla="*/ 249 h 339"/>
                <a:gd name="T50" fmla="*/ 62 w 505"/>
                <a:gd name="T51" fmla="*/ 206 h 339"/>
                <a:gd name="T52" fmla="*/ 52 w 505"/>
                <a:gd name="T53" fmla="*/ 169 h 339"/>
                <a:gd name="T54" fmla="*/ 36 w 505"/>
                <a:gd name="T55" fmla="*/ 124 h 339"/>
                <a:gd name="T56" fmla="*/ 15 w 505"/>
                <a:gd name="T57" fmla="*/ 83 h 339"/>
                <a:gd name="T58" fmla="*/ 2 w 505"/>
                <a:gd name="T59" fmla="*/ 64 h 339"/>
                <a:gd name="T60" fmla="*/ 5 w 505"/>
                <a:gd name="T61" fmla="*/ 61 h 339"/>
                <a:gd name="T62" fmla="*/ 11 w 505"/>
                <a:gd name="T63" fmla="*/ 56 h 339"/>
                <a:gd name="T64" fmla="*/ 11 w 505"/>
                <a:gd name="T65" fmla="*/ 48 h 339"/>
                <a:gd name="T66" fmla="*/ 11 w 505"/>
                <a:gd name="T67" fmla="*/ 43 h 339"/>
                <a:gd name="T68" fmla="*/ 34 w 505"/>
                <a:gd name="T69" fmla="*/ 34 h 339"/>
                <a:gd name="T70" fmla="*/ 73 w 505"/>
                <a:gd name="T71" fmla="*/ 22 h 339"/>
                <a:gd name="T72" fmla="*/ 128 w 505"/>
                <a:gd name="T73" fmla="*/ 8 h 339"/>
                <a:gd name="T74" fmla="*/ 173 w 505"/>
                <a:gd name="T75" fmla="*/ 11 h 339"/>
                <a:gd name="T76" fmla="*/ 188 w 505"/>
                <a:gd name="T77" fmla="*/ 28 h 339"/>
                <a:gd name="T78" fmla="*/ 201 w 505"/>
                <a:gd name="T79" fmla="*/ 35 h 339"/>
                <a:gd name="T80" fmla="*/ 219 w 505"/>
                <a:gd name="T81" fmla="*/ 36 h 339"/>
                <a:gd name="T82" fmla="*/ 239 w 505"/>
                <a:gd name="T83" fmla="*/ 36 h 339"/>
                <a:gd name="T84" fmla="*/ 259 w 505"/>
                <a:gd name="T85" fmla="*/ 24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5" h="339">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266" name="Freeform 343"/>
            <p:cNvSpPr>
              <a:spLocks/>
            </p:cNvSpPr>
            <p:nvPr>
              <p:custDataLst>
                <p:tags r:id="rId246"/>
              </p:custDataLst>
            </p:nvPr>
          </p:nvSpPr>
          <p:spPr bwMode="auto">
            <a:xfrm>
              <a:off x="4696024" y="2873420"/>
              <a:ext cx="146050" cy="71438"/>
            </a:xfrm>
            <a:custGeom>
              <a:avLst/>
              <a:gdLst>
                <a:gd name="T0" fmla="*/ 312 w 338"/>
                <a:gd name="T1" fmla="*/ 0 h 141"/>
                <a:gd name="T2" fmla="*/ 186 w 338"/>
                <a:gd name="T3" fmla="*/ 0 h 141"/>
                <a:gd name="T4" fmla="*/ 168 w 338"/>
                <a:gd name="T5" fmla="*/ 8 h 141"/>
                <a:gd name="T6" fmla="*/ 144 w 338"/>
                <a:gd name="T7" fmla="*/ 21 h 141"/>
                <a:gd name="T8" fmla="*/ 132 w 338"/>
                <a:gd name="T9" fmla="*/ 27 h 141"/>
                <a:gd name="T10" fmla="*/ 119 w 338"/>
                <a:gd name="T11" fmla="*/ 32 h 141"/>
                <a:gd name="T12" fmla="*/ 112 w 338"/>
                <a:gd name="T13" fmla="*/ 34 h 141"/>
                <a:gd name="T14" fmla="*/ 105 w 338"/>
                <a:gd name="T15" fmla="*/ 35 h 141"/>
                <a:gd name="T16" fmla="*/ 99 w 338"/>
                <a:gd name="T17" fmla="*/ 36 h 141"/>
                <a:gd name="T18" fmla="*/ 93 w 338"/>
                <a:gd name="T19" fmla="*/ 37 h 141"/>
                <a:gd name="T20" fmla="*/ 88 w 338"/>
                <a:gd name="T21" fmla="*/ 36 h 141"/>
                <a:gd name="T22" fmla="*/ 84 w 338"/>
                <a:gd name="T23" fmla="*/ 35 h 141"/>
                <a:gd name="T24" fmla="*/ 78 w 338"/>
                <a:gd name="T25" fmla="*/ 32 h 141"/>
                <a:gd name="T26" fmla="*/ 74 w 338"/>
                <a:gd name="T27" fmla="*/ 30 h 141"/>
                <a:gd name="T28" fmla="*/ 66 w 338"/>
                <a:gd name="T29" fmla="*/ 24 h 141"/>
                <a:gd name="T30" fmla="*/ 59 w 338"/>
                <a:gd name="T31" fmla="*/ 18 h 141"/>
                <a:gd name="T32" fmla="*/ 49 w 338"/>
                <a:gd name="T33" fmla="*/ 34 h 141"/>
                <a:gd name="T34" fmla="*/ 37 w 338"/>
                <a:gd name="T35" fmla="*/ 51 h 141"/>
                <a:gd name="T36" fmla="*/ 30 w 338"/>
                <a:gd name="T37" fmla="*/ 60 h 141"/>
                <a:gd name="T38" fmla="*/ 21 w 338"/>
                <a:gd name="T39" fmla="*/ 68 h 141"/>
                <a:gd name="T40" fmla="*/ 11 w 338"/>
                <a:gd name="T41" fmla="*/ 75 h 141"/>
                <a:gd name="T42" fmla="*/ 0 w 338"/>
                <a:gd name="T43" fmla="*/ 80 h 141"/>
                <a:gd name="T44" fmla="*/ 12 w 338"/>
                <a:gd name="T45" fmla="*/ 90 h 141"/>
                <a:gd name="T46" fmla="*/ 23 w 338"/>
                <a:gd name="T47" fmla="*/ 100 h 141"/>
                <a:gd name="T48" fmla="*/ 33 w 338"/>
                <a:gd name="T49" fmla="*/ 108 h 141"/>
                <a:gd name="T50" fmla="*/ 44 w 338"/>
                <a:gd name="T51" fmla="*/ 116 h 141"/>
                <a:gd name="T52" fmla="*/ 55 w 338"/>
                <a:gd name="T53" fmla="*/ 122 h 141"/>
                <a:gd name="T54" fmla="*/ 66 w 338"/>
                <a:gd name="T55" fmla="*/ 129 h 141"/>
                <a:gd name="T56" fmla="*/ 79 w 338"/>
                <a:gd name="T57" fmla="*/ 135 h 141"/>
                <a:gd name="T58" fmla="*/ 93 w 338"/>
                <a:gd name="T59" fmla="*/ 141 h 141"/>
                <a:gd name="T60" fmla="*/ 259 w 338"/>
                <a:gd name="T61" fmla="*/ 141 h 141"/>
                <a:gd name="T62" fmla="*/ 269 w 338"/>
                <a:gd name="T63" fmla="*/ 124 h 141"/>
                <a:gd name="T64" fmla="*/ 281 w 338"/>
                <a:gd name="T65" fmla="*/ 107 h 141"/>
                <a:gd name="T66" fmla="*/ 292 w 338"/>
                <a:gd name="T67" fmla="*/ 92 h 141"/>
                <a:gd name="T68" fmla="*/ 304 w 338"/>
                <a:gd name="T69" fmla="*/ 78 h 141"/>
                <a:gd name="T70" fmla="*/ 315 w 338"/>
                <a:gd name="T71" fmla="*/ 64 h 141"/>
                <a:gd name="T72" fmla="*/ 324 w 338"/>
                <a:gd name="T73" fmla="*/ 48 h 141"/>
                <a:gd name="T74" fmla="*/ 333 w 338"/>
                <a:gd name="T75" fmla="*/ 34 h 141"/>
                <a:gd name="T76" fmla="*/ 338 w 338"/>
                <a:gd name="T77" fmla="*/ 18 h 141"/>
                <a:gd name="T78" fmla="*/ 312 w 338"/>
                <a:gd name="T79"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8" h="141">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267" name="Freeform 344"/>
            <p:cNvSpPr>
              <a:spLocks/>
            </p:cNvSpPr>
            <p:nvPr>
              <p:custDataLst>
                <p:tags r:id="rId247"/>
              </p:custDataLst>
            </p:nvPr>
          </p:nvSpPr>
          <p:spPr bwMode="auto">
            <a:xfrm>
              <a:off x="4796042" y="2528937"/>
              <a:ext cx="111125" cy="65087"/>
            </a:xfrm>
            <a:custGeom>
              <a:avLst/>
              <a:gdLst>
                <a:gd name="T0" fmla="*/ 259 w 259"/>
                <a:gd name="T1" fmla="*/ 129 h 129"/>
                <a:gd name="T2" fmla="*/ 255 w 259"/>
                <a:gd name="T3" fmla="*/ 102 h 129"/>
                <a:gd name="T4" fmla="*/ 252 w 259"/>
                <a:gd name="T5" fmla="*/ 80 h 129"/>
                <a:gd name="T6" fmla="*/ 252 w 259"/>
                <a:gd name="T7" fmla="*/ 63 h 129"/>
                <a:gd name="T8" fmla="*/ 253 w 259"/>
                <a:gd name="T9" fmla="*/ 50 h 129"/>
                <a:gd name="T10" fmla="*/ 257 w 259"/>
                <a:gd name="T11" fmla="*/ 29 h 129"/>
                <a:gd name="T12" fmla="*/ 259 w 259"/>
                <a:gd name="T13" fmla="*/ 12 h 129"/>
                <a:gd name="T14" fmla="*/ 258 w 259"/>
                <a:gd name="T15" fmla="*/ 14 h 129"/>
                <a:gd name="T16" fmla="*/ 256 w 259"/>
                <a:gd name="T17" fmla="*/ 16 h 129"/>
                <a:gd name="T18" fmla="*/ 253 w 259"/>
                <a:gd name="T19" fmla="*/ 17 h 129"/>
                <a:gd name="T20" fmla="*/ 249 w 259"/>
                <a:gd name="T21" fmla="*/ 18 h 129"/>
                <a:gd name="T22" fmla="*/ 239 w 259"/>
                <a:gd name="T23" fmla="*/ 19 h 129"/>
                <a:gd name="T24" fmla="*/ 228 w 259"/>
                <a:gd name="T25" fmla="*/ 19 h 129"/>
                <a:gd name="T26" fmla="*/ 205 w 259"/>
                <a:gd name="T27" fmla="*/ 19 h 129"/>
                <a:gd name="T28" fmla="*/ 192 w 259"/>
                <a:gd name="T29" fmla="*/ 18 h 129"/>
                <a:gd name="T30" fmla="*/ 181 w 259"/>
                <a:gd name="T31" fmla="*/ 17 h 129"/>
                <a:gd name="T32" fmla="*/ 172 w 259"/>
                <a:gd name="T33" fmla="*/ 15 h 129"/>
                <a:gd name="T34" fmla="*/ 163 w 259"/>
                <a:gd name="T35" fmla="*/ 12 h 129"/>
                <a:gd name="T36" fmla="*/ 156 w 259"/>
                <a:gd name="T37" fmla="*/ 9 h 129"/>
                <a:gd name="T38" fmla="*/ 146 w 259"/>
                <a:gd name="T39" fmla="*/ 6 h 129"/>
                <a:gd name="T40" fmla="*/ 134 w 259"/>
                <a:gd name="T41" fmla="*/ 3 h 129"/>
                <a:gd name="T42" fmla="*/ 118 w 259"/>
                <a:gd name="T43" fmla="*/ 1 h 129"/>
                <a:gd name="T44" fmla="*/ 99 w 259"/>
                <a:gd name="T45" fmla="*/ 0 h 129"/>
                <a:gd name="T46" fmla="*/ 83 w 259"/>
                <a:gd name="T47" fmla="*/ 0 h 129"/>
                <a:gd name="T48" fmla="*/ 67 w 259"/>
                <a:gd name="T49" fmla="*/ 0 h 129"/>
                <a:gd name="T50" fmla="*/ 50 w 259"/>
                <a:gd name="T51" fmla="*/ 0 h 129"/>
                <a:gd name="T52" fmla="*/ 34 w 259"/>
                <a:gd name="T53" fmla="*/ 2 h 129"/>
                <a:gd name="T54" fmla="*/ 27 w 259"/>
                <a:gd name="T55" fmla="*/ 4 h 129"/>
                <a:gd name="T56" fmla="*/ 21 w 259"/>
                <a:gd name="T57" fmla="*/ 6 h 129"/>
                <a:gd name="T58" fmla="*/ 14 w 259"/>
                <a:gd name="T59" fmla="*/ 9 h 129"/>
                <a:gd name="T60" fmla="*/ 10 w 259"/>
                <a:gd name="T61" fmla="*/ 13 h 129"/>
                <a:gd name="T62" fmla="*/ 5 w 259"/>
                <a:gd name="T63" fmla="*/ 17 h 129"/>
                <a:gd name="T64" fmla="*/ 2 w 259"/>
                <a:gd name="T65" fmla="*/ 22 h 129"/>
                <a:gd name="T66" fmla="*/ 0 w 259"/>
                <a:gd name="T67" fmla="*/ 29 h 129"/>
                <a:gd name="T68" fmla="*/ 0 w 259"/>
                <a:gd name="T69" fmla="*/ 36 h 129"/>
                <a:gd name="T70" fmla="*/ 0 w 259"/>
                <a:gd name="T71" fmla="*/ 48 h 129"/>
                <a:gd name="T72" fmla="*/ 3 w 259"/>
                <a:gd name="T73" fmla="*/ 58 h 129"/>
                <a:gd name="T74" fmla="*/ 6 w 259"/>
                <a:gd name="T75" fmla="*/ 65 h 129"/>
                <a:gd name="T76" fmla="*/ 12 w 259"/>
                <a:gd name="T77" fmla="*/ 71 h 129"/>
                <a:gd name="T78" fmla="*/ 17 w 259"/>
                <a:gd name="T79" fmla="*/ 76 h 129"/>
                <a:gd name="T80" fmla="*/ 24 w 259"/>
                <a:gd name="T81" fmla="*/ 80 h 129"/>
                <a:gd name="T82" fmla="*/ 31 w 259"/>
                <a:gd name="T83" fmla="*/ 83 h 129"/>
                <a:gd name="T84" fmla="*/ 37 w 259"/>
                <a:gd name="T85" fmla="*/ 85 h 129"/>
                <a:gd name="T86" fmla="*/ 50 w 259"/>
                <a:gd name="T87" fmla="*/ 88 h 129"/>
                <a:gd name="T88" fmla="*/ 61 w 259"/>
                <a:gd name="T89" fmla="*/ 92 h 129"/>
                <a:gd name="T90" fmla="*/ 65 w 259"/>
                <a:gd name="T91" fmla="*/ 95 h 129"/>
                <a:gd name="T92" fmla="*/ 67 w 259"/>
                <a:gd name="T93" fmla="*/ 99 h 129"/>
                <a:gd name="T94" fmla="*/ 67 w 259"/>
                <a:gd name="T95" fmla="*/ 105 h 129"/>
                <a:gd name="T96" fmla="*/ 66 w 259"/>
                <a:gd name="T97" fmla="*/ 111 h 129"/>
                <a:gd name="T98" fmla="*/ 81 w 259"/>
                <a:gd name="T99" fmla="*/ 110 h 129"/>
                <a:gd name="T100" fmla="*/ 91 w 259"/>
                <a:gd name="T101" fmla="*/ 108 h 129"/>
                <a:gd name="T102" fmla="*/ 98 w 259"/>
                <a:gd name="T103" fmla="*/ 106 h 129"/>
                <a:gd name="T104" fmla="*/ 105 w 259"/>
                <a:gd name="T105" fmla="*/ 105 h 129"/>
                <a:gd name="T106" fmla="*/ 120 w 259"/>
                <a:gd name="T107" fmla="*/ 106 h 129"/>
                <a:gd name="T108" fmla="*/ 140 w 259"/>
                <a:gd name="T109" fmla="*/ 108 h 129"/>
                <a:gd name="T110" fmla="*/ 166 w 259"/>
                <a:gd name="T111" fmla="*/ 112 h 129"/>
                <a:gd name="T112" fmla="*/ 192 w 259"/>
                <a:gd name="T113" fmla="*/ 117 h 129"/>
                <a:gd name="T114" fmla="*/ 238 w 259"/>
                <a:gd name="T115" fmla="*/ 125 h 129"/>
                <a:gd name="T116" fmla="*/ 259 w 259"/>
                <a:gd name="T117"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9" h="129">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268" name="Freeform 345"/>
            <p:cNvSpPr>
              <a:spLocks/>
            </p:cNvSpPr>
            <p:nvPr>
              <p:custDataLst>
                <p:tags r:id="rId248"/>
              </p:custDataLst>
            </p:nvPr>
          </p:nvSpPr>
          <p:spPr bwMode="auto">
            <a:xfrm>
              <a:off x="4808742" y="2876605"/>
              <a:ext cx="179387" cy="142875"/>
            </a:xfrm>
            <a:custGeom>
              <a:avLst/>
              <a:gdLst>
                <a:gd name="T0" fmla="*/ 418 w 425"/>
                <a:gd name="T1" fmla="*/ 170 h 272"/>
                <a:gd name="T2" fmla="*/ 398 w 425"/>
                <a:gd name="T3" fmla="*/ 188 h 272"/>
                <a:gd name="T4" fmla="*/ 383 w 425"/>
                <a:gd name="T5" fmla="*/ 206 h 272"/>
                <a:gd name="T6" fmla="*/ 384 w 425"/>
                <a:gd name="T7" fmla="*/ 221 h 272"/>
                <a:gd name="T8" fmla="*/ 389 w 425"/>
                <a:gd name="T9" fmla="*/ 237 h 272"/>
                <a:gd name="T10" fmla="*/ 375 w 425"/>
                <a:gd name="T11" fmla="*/ 244 h 272"/>
                <a:gd name="T12" fmla="*/ 347 w 425"/>
                <a:gd name="T13" fmla="*/ 238 h 272"/>
                <a:gd name="T14" fmla="*/ 324 w 425"/>
                <a:gd name="T15" fmla="*/ 235 h 272"/>
                <a:gd name="T16" fmla="*/ 295 w 425"/>
                <a:gd name="T17" fmla="*/ 235 h 272"/>
                <a:gd name="T18" fmla="*/ 263 w 425"/>
                <a:gd name="T19" fmla="*/ 243 h 272"/>
                <a:gd name="T20" fmla="*/ 232 w 425"/>
                <a:gd name="T21" fmla="*/ 254 h 272"/>
                <a:gd name="T22" fmla="*/ 197 w 425"/>
                <a:gd name="T23" fmla="*/ 267 h 272"/>
                <a:gd name="T24" fmla="*/ 100 w 425"/>
                <a:gd name="T25" fmla="*/ 240 h 272"/>
                <a:gd name="T26" fmla="*/ 85 w 425"/>
                <a:gd name="T27" fmla="*/ 226 h 272"/>
                <a:gd name="T28" fmla="*/ 70 w 425"/>
                <a:gd name="T29" fmla="*/ 214 h 272"/>
                <a:gd name="T30" fmla="*/ 37 w 425"/>
                <a:gd name="T31" fmla="*/ 192 h 272"/>
                <a:gd name="T32" fmla="*/ 22 w 425"/>
                <a:gd name="T33" fmla="*/ 180 h 272"/>
                <a:gd name="T34" fmla="*/ 11 w 425"/>
                <a:gd name="T35" fmla="*/ 167 h 272"/>
                <a:gd name="T36" fmla="*/ 2 w 425"/>
                <a:gd name="T37" fmla="*/ 150 h 272"/>
                <a:gd name="T38" fmla="*/ 0 w 425"/>
                <a:gd name="T39" fmla="*/ 129 h 272"/>
                <a:gd name="T40" fmla="*/ 50 w 425"/>
                <a:gd name="T41" fmla="*/ 66 h 272"/>
                <a:gd name="T42" fmla="*/ 71 w 425"/>
                <a:gd name="T43" fmla="*/ 36 h 272"/>
                <a:gd name="T44" fmla="*/ 80 w 425"/>
                <a:gd name="T45" fmla="*/ 22 h 272"/>
                <a:gd name="T46" fmla="*/ 85 w 425"/>
                <a:gd name="T47" fmla="*/ 6 h 272"/>
                <a:gd name="T48" fmla="*/ 123 w 425"/>
                <a:gd name="T49" fmla="*/ 10 h 272"/>
                <a:gd name="T50" fmla="*/ 153 w 425"/>
                <a:gd name="T51" fmla="*/ 18 h 272"/>
                <a:gd name="T52" fmla="*/ 180 w 425"/>
                <a:gd name="T53" fmla="*/ 27 h 272"/>
                <a:gd name="T54" fmla="*/ 205 w 425"/>
                <a:gd name="T55" fmla="*/ 31 h 272"/>
                <a:gd name="T56" fmla="*/ 214 w 425"/>
                <a:gd name="T57" fmla="*/ 29 h 272"/>
                <a:gd name="T58" fmla="*/ 221 w 425"/>
                <a:gd name="T59" fmla="*/ 26 h 272"/>
                <a:gd name="T60" fmla="*/ 232 w 425"/>
                <a:gd name="T61" fmla="*/ 15 h 272"/>
                <a:gd name="T62" fmla="*/ 242 w 425"/>
                <a:gd name="T63" fmla="*/ 5 h 272"/>
                <a:gd name="T64" fmla="*/ 250 w 425"/>
                <a:gd name="T65" fmla="*/ 2 h 272"/>
                <a:gd name="T66" fmla="*/ 259 w 425"/>
                <a:gd name="T67" fmla="*/ 0 h 272"/>
                <a:gd name="T68" fmla="*/ 275 w 425"/>
                <a:gd name="T69" fmla="*/ 2 h 272"/>
                <a:gd name="T70" fmla="*/ 289 w 425"/>
                <a:gd name="T71" fmla="*/ 7 h 272"/>
                <a:gd name="T72" fmla="*/ 302 w 425"/>
                <a:gd name="T73" fmla="*/ 15 h 272"/>
                <a:gd name="T74" fmla="*/ 310 w 425"/>
                <a:gd name="T75" fmla="*/ 26 h 272"/>
                <a:gd name="T76" fmla="*/ 325 w 425"/>
                <a:gd name="T77" fmla="*/ 53 h 272"/>
                <a:gd name="T78" fmla="*/ 337 w 425"/>
                <a:gd name="T79" fmla="*/ 82 h 272"/>
                <a:gd name="T80" fmla="*/ 349 w 425"/>
                <a:gd name="T81" fmla="*/ 113 h 272"/>
                <a:gd name="T82" fmla="*/ 356 w 425"/>
                <a:gd name="T83" fmla="*/ 126 h 272"/>
                <a:gd name="T84" fmla="*/ 365 w 425"/>
                <a:gd name="T85" fmla="*/ 138 h 272"/>
                <a:gd name="T86" fmla="*/ 376 w 425"/>
                <a:gd name="T87" fmla="*/ 147 h 272"/>
                <a:gd name="T88" fmla="*/ 389 w 425"/>
                <a:gd name="T89" fmla="*/ 156 h 272"/>
                <a:gd name="T90" fmla="*/ 405 w 425"/>
                <a:gd name="T91" fmla="*/ 160 h 272"/>
                <a:gd name="T92" fmla="*/ 425 w 425"/>
                <a:gd name="T93" fmla="*/ 161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5" h="272">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269" name="Freeform 346"/>
            <p:cNvSpPr>
              <a:spLocks/>
            </p:cNvSpPr>
            <p:nvPr>
              <p:custDataLst>
                <p:tags r:id="rId249"/>
              </p:custDataLst>
            </p:nvPr>
          </p:nvSpPr>
          <p:spPr bwMode="auto">
            <a:xfrm>
              <a:off x="2808490" y="3914830"/>
              <a:ext cx="14287" cy="55563"/>
            </a:xfrm>
            <a:custGeom>
              <a:avLst/>
              <a:gdLst>
                <a:gd name="T0" fmla="*/ 13 w 33"/>
                <a:gd name="T1" fmla="*/ 6 h 31"/>
                <a:gd name="T2" fmla="*/ 0 w 33"/>
                <a:gd name="T3" fmla="*/ 19 h 31"/>
                <a:gd name="T4" fmla="*/ 5 w 33"/>
                <a:gd name="T5" fmla="*/ 21 h 31"/>
                <a:gd name="T6" fmla="*/ 14 w 33"/>
                <a:gd name="T7" fmla="*/ 25 h 31"/>
                <a:gd name="T8" fmla="*/ 19 w 33"/>
                <a:gd name="T9" fmla="*/ 27 h 31"/>
                <a:gd name="T10" fmla="*/ 23 w 33"/>
                <a:gd name="T11" fmla="*/ 29 h 31"/>
                <a:gd name="T12" fmla="*/ 27 w 33"/>
                <a:gd name="T13" fmla="*/ 30 h 31"/>
                <a:gd name="T14" fmla="*/ 33 w 33"/>
                <a:gd name="T15" fmla="*/ 31 h 31"/>
                <a:gd name="T16" fmla="*/ 33 w 33"/>
                <a:gd name="T17" fmla="*/ 0 h 31"/>
                <a:gd name="T18" fmla="*/ 20 w 33"/>
                <a:gd name="T19" fmla="*/ 0 h 31"/>
                <a:gd name="T20" fmla="*/ 13 w 33"/>
                <a:gd name="T21"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1">
                  <a:moveTo>
                    <a:pt x="13" y="6"/>
                  </a:moveTo>
                  <a:lnTo>
                    <a:pt x="0" y="19"/>
                  </a:lnTo>
                  <a:lnTo>
                    <a:pt x="5" y="21"/>
                  </a:lnTo>
                  <a:lnTo>
                    <a:pt x="14" y="25"/>
                  </a:lnTo>
                  <a:lnTo>
                    <a:pt x="19" y="27"/>
                  </a:lnTo>
                  <a:lnTo>
                    <a:pt x="23" y="29"/>
                  </a:lnTo>
                  <a:lnTo>
                    <a:pt x="27" y="30"/>
                  </a:lnTo>
                  <a:lnTo>
                    <a:pt x="33" y="31"/>
                  </a:lnTo>
                  <a:lnTo>
                    <a:pt x="33" y="0"/>
                  </a:lnTo>
                  <a:lnTo>
                    <a:pt x="20" y="0"/>
                  </a:lnTo>
                  <a:lnTo>
                    <a:pt x="13"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70" name="Freeform 347"/>
            <p:cNvSpPr>
              <a:spLocks/>
            </p:cNvSpPr>
            <p:nvPr>
              <p:custDataLst>
                <p:tags r:id="rId250"/>
              </p:custDataLst>
            </p:nvPr>
          </p:nvSpPr>
          <p:spPr bwMode="auto">
            <a:xfrm>
              <a:off x="4913517" y="2868668"/>
              <a:ext cx="85725" cy="79375"/>
            </a:xfrm>
            <a:custGeom>
              <a:avLst/>
              <a:gdLst>
                <a:gd name="T0" fmla="*/ 6 w 192"/>
                <a:gd name="T1" fmla="*/ 19 h 154"/>
                <a:gd name="T2" fmla="*/ 52 w 192"/>
                <a:gd name="T3" fmla="*/ 0 h 154"/>
                <a:gd name="T4" fmla="*/ 92 w 192"/>
                <a:gd name="T5" fmla="*/ 19 h 154"/>
                <a:gd name="T6" fmla="*/ 119 w 192"/>
                <a:gd name="T7" fmla="*/ 31 h 154"/>
                <a:gd name="T8" fmla="*/ 146 w 192"/>
                <a:gd name="T9" fmla="*/ 63 h 154"/>
                <a:gd name="T10" fmla="*/ 166 w 192"/>
                <a:gd name="T11" fmla="*/ 93 h 154"/>
                <a:gd name="T12" fmla="*/ 192 w 192"/>
                <a:gd name="T13" fmla="*/ 118 h 154"/>
                <a:gd name="T14" fmla="*/ 152 w 192"/>
                <a:gd name="T15" fmla="*/ 124 h 154"/>
                <a:gd name="T16" fmla="*/ 126 w 192"/>
                <a:gd name="T17" fmla="*/ 130 h 154"/>
                <a:gd name="T18" fmla="*/ 126 w 192"/>
                <a:gd name="T19" fmla="*/ 154 h 154"/>
                <a:gd name="T20" fmla="*/ 106 w 192"/>
                <a:gd name="T21" fmla="*/ 154 h 154"/>
                <a:gd name="T22" fmla="*/ 99 w 192"/>
                <a:gd name="T23" fmla="*/ 146 h 154"/>
                <a:gd name="T24" fmla="*/ 93 w 192"/>
                <a:gd name="T25" fmla="*/ 137 h 154"/>
                <a:gd name="T26" fmla="*/ 88 w 192"/>
                <a:gd name="T27" fmla="*/ 126 h 154"/>
                <a:gd name="T28" fmla="*/ 82 w 192"/>
                <a:gd name="T29" fmla="*/ 115 h 154"/>
                <a:gd name="T30" fmla="*/ 74 w 192"/>
                <a:gd name="T31" fmla="*/ 93 h 154"/>
                <a:gd name="T32" fmla="*/ 65 w 192"/>
                <a:gd name="T33" fmla="*/ 71 h 154"/>
                <a:gd name="T34" fmla="*/ 60 w 192"/>
                <a:gd name="T35" fmla="*/ 61 h 154"/>
                <a:gd name="T36" fmla="*/ 55 w 192"/>
                <a:gd name="T37" fmla="*/ 50 h 154"/>
                <a:gd name="T38" fmla="*/ 48 w 192"/>
                <a:gd name="T39" fmla="*/ 42 h 154"/>
                <a:gd name="T40" fmla="*/ 41 w 192"/>
                <a:gd name="T41" fmla="*/ 34 h 154"/>
                <a:gd name="T42" fmla="*/ 33 w 192"/>
                <a:gd name="T43" fmla="*/ 28 h 154"/>
                <a:gd name="T44" fmla="*/ 24 w 192"/>
                <a:gd name="T45" fmla="*/ 23 h 154"/>
                <a:gd name="T46" fmla="*/ 18 w 192"/>
                <a:gd name="T47" fmla="*/ 22 h 154"/>
                <a:gd name="T48" fmla="*/ 12 w 192"/>
                <a:gd name="T49" fmla="*/ 20 h 154"/>
                <a:gd name="T50" fmla="*/ 6 w 192"/>
                <a:gd name="T51" fmla="*/ 20 h 154"/>
                <a:gd name="T52" fmla="*/ 0 w 192"/>
                <a:gd name="T53" fmla="*/ 19 h 154"/>
                <a:gd name="T54" fmla="*/ 6 w 192"/>
                <a:gd name="T55" fmla="*/ 1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2" h="154">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71" name="Freeform 348"/>
            <p:cNvSpPr>
              <a:spLocks/>
            </p:cNvSpPr>
            <p:nvPr>
              <p:custDataLst>
                <p:tags r:id="rId251"/>
              </p:custDataLst>
            </p:nvPr>
          </p:nvSpPr>
          <p:spPr bwMode="auto">
            <a:xfrm>
              <a:off x="4863092" y="2751183"/>
              <a:ext cx="381000" cy="247650"/>
            </a:xfrm>
            <a:custGeom>
              <a:avLst/>
              <a:gdLst>
                <a:gd name="T0" fmla="*/ 392 w 877"/>
                <a:gd name="T1" fmla="*/ 340 h 469"/>
                <a:gd name="T2" fmla="*/ 319 w 877"/>
                <a:gd name="T3" fmla="*/ 253 h 469"/>
                <a:gd name="T4" fmla="*/ 206 w 877"/>
                <a:gd name="T5" fmla="*/ 241 h 469"/>
                <a:gd name="T6" fmla="*/ 191 w 877"/>
                <a:gd name="T7" fmla="*/ 243 h 469"/>
                <a:gd name="T8" fmla="*/ 178 w 877"/>
                <a:gd name="T9" fmla="*/ 251 h 469"/>
                <a:gd name="T10" fmla="*/ 162 w 877"/>
                <a:gd name="T11" fmla="*/ 267 h 469"/>
                <a:gd name="T12" fmla="*/ 151 w 877"/>
                <a:gd name="T13" fmla="*/ 271 h 469"/>
                <a:gd name="T14" fmla="*/ 121 w 877"/>
                <a:gd name="T15" fmla="*/ 268 h 469"/>
                <a:gd name="T16" fmla="*/ 79 w 877"/>
                <a:gd name="T17" fmla="*/ 255 h 469"/>
                <a:gd name="T18" fmla="*/ 26 w 877"/>
                <a:gd name="T19" fmla="*/ 247 h 469"/>
                <a:gd name="T20" fmla="*/ 8 w 877"/>
                <a:gd name="T21" fmla="*/ 212 h 469"/>
                <a:gd name="T22" fmla="*/ 13 w 877"/>
                <a:gd name="T23" fmla="*/ 187 h 469"/>
                <a:gd name="T24" fmla="*/ 13 w 877"/>
                <a:gd name="T25" fmla="*/ 180 h 469"/>
                <a:gd name="T26" fmla="*/ 23 w 877"/>
                <a:gd name="T27" fmla="*/ 144 h 469"/>
                <a:gd name="T28" fmla="*/ 44 w 877"/>
                <a:gd name="T29" fmla="*/ 112 h 469"/>
                <a:gd name="T30" fmla="*/ 54 w 877"/>
                <a:gd name="T31" fmla="*/ 92 h 469"/>
                <a:gd name="T32" fmla="*/ 26 w 877"/>
                <a:gd name="T33" fmla="*/ 50 h 469"/>
                <a:gd name="T34" fmla="*/ 173 w 877"/>
                <a:gd name="T35" fmla="*/ 26 h 469"/>
                <a:gd name="T36" fmla="*/ 339 w 877"/>
                <a:gd name="T37" fmla="*/ 50 h 469"/>
                <a:gd name="T38" fmla="*/ 392 w 877"/>
                <a:gd name="T39" fmla="*/ 13 h 469"/>
                <a:gd name="T40" fmla="*/ 485 w 877"/>
                <a:gd name="T41" fmla="*/ 0 h 469"/>
                <a:gd name="T42" fmla="*/ 579 w 877"/>
                <a:gd name="T43" fmla="*/ 38 h 469"/>
                <a:gd name="T44" fmla="*/ 638 w 877"/>
                <a:gd name="T45" fmla="*/ 111 h 469"/>
                <a:gd name="T46" fmla="*/ 725 w 877"/>
                <a:gd name="T47" fmla="*/ 111 h 469"/>
                <a:gd name="T48" fmla="*/ 838 w 877"/>
                <a:gd name="T49" fmla="*/ 155 h 469"/>
                <a:gd name="T50" fmla="*/ 864 w 877"/>
                <a:gd name="T51" fmla="*/ 235 h 469"/>
                <a:gd name="T52" fmla="*/ 804 w 877"/>
                <a:gd name="T53" fmla="*/ 272 h 469"/>
                <a:gd name="T54" fmla="*/ 754 w 877"/>
                <a:gd name="T55" fmla="*/ 313 h 469"/>
                <a:gd name="T56" fmla="*/ 688 w 877"/>
                <a:gd name="T57" fmla="*/ 330 h 469"/>
                <a:gd name="T58" fmla="*/ 663 w 877"/>
                <a:gd name="T59" fmla="*/ 343 h 469"/>
                <a:gd name="T60" fmla="*/ 648 w 877"/>
                <a:gd name="T61" fmla="*/ 358 h 469"/>
                <a:gd name="T62" fmla="*/ 646 w 877"/>
                <a:gd name="T63" fmla="*/ 375 h 469"/>
                <a:gd name="T64" fmla="*/ 653 w 877"/>
                <a:gd name="T65" fmla="*/ 390 h 469"/>
                <a:gd name="T66" fmla="*/ 666 w 877"/>
                <a:gd name="T67" fmla="*/ 401 h 469"/>
                <a:gd name="T68" fmla="*/ 711 w 877"/>
                <a:gd name="T69" fmla="*/ 396 h 469"/>
                <a:gd name="T70" fmla="*/ 741 w 877"/>
                <a:gd name="T71" fmla="*/ 394 h 469"/>
                <a:gd name="T72" fmla="*/ 734 w 877"/>
                <a:gd name="T73" fmla="*/ 403 h 469"/>
                <a:gd name="T74" fmla="*/ 716 w 877"/>
                <a:gd name="T75" fmla="*/ 421 h 469"/>
                <a:gd name="T76" fmla="*/ 698 w 877"/>
                <a:gd name="T77" fmla="*/ 438 h 469"/>
                <a:gd name="T78" fmla="*/ 689 w 877"/>
                <a:gd name="T79" fmla="*/ 419 h 469"/>
                <a:gd name="T80" fmla="*/ 671 w 877"/>
                <a:gd name="T81" fmla="*/ 408 h 469"/>
                <a:gd name="T82" fmla="*/ 666 w 877"/>
                <a:gd name="T83" fmla="*/ 423 h 469"/>
                <a:gd name="T84" fmla="*/ 643 w 877"/>
                <a:gd name="T85" fmla="*/ 442 h 469"/>
                <a:gd name="T86" fmla="*/ 619 w 877"/>
                <a:gd name="T87" fmla="*/ 460 h 469"/>
                <a:gd name="T88" fmla="*/ 611 w 877"/>
                <a:gd name="T89" fmla="*/ 469 h 469"/>
                <a:gd name="T90" fmla="*/ 595 w 877"/>
                <a:gd name="T91" fmla="*/ 464 h 469"/>
                <a:gd name="T92" fmla="*/ 584 w 877"/>
                <a:gd name="T93" fmla="*/ 455 h 469"/>
                <a:gd name="T94" fmla="*/ 575 w 877"/>
                <a:gd name="T95" fmla="*/ 439 h 469"/>
                <a:gd name="T96" fmla="*/ 572 w 877"/>
                <a:gd name="T97" fmla="*/ 408 h 469"/>
                <a:gd name="T98" fmla="*/ 548 w 877"/>
                <a:gd name="T99" fmla="*/ 404 h 469"/>
                <a:gd name="T100" fmla="*/ 518 w 877"/>
                <a:gd name="T101" fmla="*/ 389 h 469"/>
                <a:gd name="T102" fmla="*/ 559 w 877"/>
                <a:gd name="T103" fmla="*/ 379 h 469"/>
                <a:gd name="T104" fmla="*/ 625 w 877"/>
                <a:gd name="T105" fmla="*/ 370 h 469"/>
                <a:gd name="T106" fmla="*/ 493 w 877"/>
                <a:gd name="T107" fmla="*/ 354 h 469"/>
                <a:gd name="T108" fmla="*/ 445 w 877"/>
                <a:gd name="T109" fmla="*/ 333 h 469"/>
                <a:gd name="T110" fmla="*/ 398 w 877"/>
                <a:gd name="T111" fmla="*/ 369 h 469"/>
                <a:gd name="T112" fmla="*/ 380 w 877"/>
                <a:gd name="T113" fmla="*/ 395 h 469"/>
                <a:gd name="T114" fmla="*/ 353 w 877"/>
                <a:gd name="T115" fmla="*/ 400 h 469"/>
                <a:gd name="T116" fmla="*/ 328 w 877"/>
                <a:gd name="T117" fmla="*/ 392 h 469"/>
                <a:gd name="T118" fmla="*/ 306 w 877"/>
                <a:gd name="T119" fmla="*/ 37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77" h="469">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272" name="Freeform 349"/>
            <p:cNvSpPr>
              <a:spLocks/>
            </p:cNvSpPr>
            <p:nvPr>
              <p:custDataLst>
                <p:tags r:id="rId252"/>
              </p:custDataLst>
            </p:nvPr>
          </p:nvSpPr>
          <p:spPr bwMode="auto">
            <a:xfrm>
              <a:off x="5342137" y="3094083"/>
              <a:ext cx="47625" cy="63500"/>
            </a:xfrm>
            <a:custGeom>
              <a:avLst/>
              <a:gdLst>
                <a:gd name="T0" fmla="*/ 48 w 107"/>
                <a:gd name="T1" fmla="*/ 0 h 123"/>
                <a:gd name="T2" fmla="*/ 81 w 107"/>
                <a:gd name="T3" fmla="*/ 31 h 123"/>
                <a:gd name="T4" fmla="*/ 94 w 107"/>
                <a:gd name="T5" fmla="*/ 67 h 123"/>
                <a:gd name="T6" fmla="*/ 107 w 107"/>
                <a:gd name="T7" fmla="*/ 86 h 123"/>
                <a:gd name="T8" fmla="*/ 107 w 107"/>
                <a:gd name="T9" fmla="*/ 117 h 123"/>
                <a:gd name="T10" fmla="*/ 107 w 107"/>
                <a:gd name="T11" fmla="*/ 123 h 123"/>
                <a:gd name="T12" fmla="*/ 88 w 107"/>
                <a:gd name="T13" fmla="*/ 114 h 123"/>
                <a:gd name="T14" fmla="*/ 73 w 107"/>
                <a:gd name="T15" fmla="*/ 105 h 123"/>
                <a:gd name="T16" fmla="*/ 61 w 107"/>
                <a:gd name="T17" fmla="*/ 98 h 123"/>
                <a:gd name="T18" fmla="*/ 54 w 107"/>
                <a:gd name="T19" fmla="*/ 92 h 123"/>
                <a:gd name="T20" fmla="*/ 51 w 107"/>
                <a:gd name="T21" fmla="*/ 83 h 123"/>
                <a:gd name="T22" fmla="*/ 48 w 107"/>
                <a:gd name="T23" fmla="*/ 73 h 123"/>
                <a:gd name="T24" fmla="*/ 39 w 107"/>
                <a:gd name="T25" fmla="*/ 74 h 123"/>
                <a:gd name="T26" fmla="*/ 32 w 107"/>
                <a:gd name="T27" fmla="*/ 73 h 123"/>
                <a:gd name="T28" fmla="*/ 26 w 107"/>
                <a:gd name="T29" fmla="*/ 72 h 123"/>
                <a:gd name="T30" fmla="*/ 21 w 107"/>
                <a:gd name="T31" fmla="*/ 70 h 123"/>
                <a:gd name="T32" fmla="*/ 17 w 107"/>
                <a:gd name="T33" fmla="*/ 67 h 123"/>
                <a:gd name="T34" fmla="*/ 14 w 107"/>
                <a:gd name="T35" fmla="*/ 63 h 123"/>
                <a:gd name="T36" fmla="*/ 11 w 107"/>
                <a:gd name="T37" fmla="*/ 59 h 123"/>
                <a:gd name="T38" fmla="*/ 9 w 107"/>
                <a:gd name="T39" fmla="*/ 54 h 123"/>
                <a:gd name="T40" fmla="*/ 4 w 107"/>
                <a:gd name="T41" fmla="*/ 31 h 123"/>
                <a:gd name="T42" fmla="*/ 0 w 107"/>
                <a:gd name="T43" fmla="*/ 6 h 123"/>
                <a:gd name="T44" fmla="*/ 34 w 107"/>
                <a:gd name="T45" fmla="*/ 0 h 123"/>
                <a:gd name="T46" fmla="*/ 48 w 107"/>
                <a:gd name="T4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7" h="123">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73" name="Freeform 350"/>
            <p:cNvSpPr>
              <a:spLocks/>
            </p:cNvSpPr>
            <p:nvPr>
              <p:custDataLst>
                <p:tags r:id="rId253"/>
              </p:custDataLst>
            </p:nvPr>
          </p:nvSpPr>
          <p:spPr bwMode="auto">
            <a:xfrm>
              <a:off x="5885062" y="3108370"/>
              <a:ext cx="207962" cy="122238"/>
            </a:xfrm>
            <a:custGeom>
              <a:avLst/>
              <a:gdLst>
                <a:gd name="T0" fmla="*/ 106 w 471"/>
                <a:gd name="T1" fmla="*/ 67 h 234"/>
                <a:gd name="T2" fmla="*/ 166 w 471"/>
                <a:gd name="T3" fmla="*/ 86 h 234"/>
                <a:gd name="T4" fmla="*/ 272 w 471"/>
                <a:gd name="T5" fmla="*/ 105 h 234"/>
                <a:gd name="T6" fmla="*/ 372 w 471"/>
                <a:gd name="T7" fmla="*/ 86 h 234"/>
                <a:gd name="T8" fmla="*/ 383 w 471"/>
                <a:gd name="T9" fmla="*/ 95 h 234"/>
                <a:gd name="T10" fmla="*/ 391 w 471"/>
                <a:gd name="T11" fmla="*/ 114 h 234"/>
                <a:gd name="T12" fmla="*/ 406 w 471"/>
                <a:gd name="T13" fmla="*/ 124 h 234"/>
                <a:gd name="T14" fmla="*/ 424 w 471"/>
                <a:gd name="T15" fmla="*/ 129 h 234"/>
                <a:gd name="T16" fmla="*/ 433 w 471"/>
                <a:gd name="T17" fmla="*/ 134 h 234"/>
                <a:gd name="T18" fmla="*/ 441 w 471"/>
                <a:gd name="T19" fmla="*/ 141 h 234"/>
                <a:gd name="T20" fmla="*/ 448 w 471"/>
                <a:gd name="T21" fmla="*/ 151 h 234"/>
                <a:gd name="T22" fmla="*/ 455 w 471"/>
                <a:gd name="T23" fmla="*/ 170 h 234"/>
                <a:gd name="T24" fmla="*/ 471 w 471"/>
                <a:gd name="T25" fmla="*/ 190 h 234"/>
                <a:gd name="T26" fmla="*/ 350 w 471"/>
                <a:gd name="T27" fmla="*/ 202 h 234"/>
                <a:gd name="T28" fmla="*/ 330 w 471"/>
                <a:gd name="T29" fmla="*/ 224 h 234"/>
                <a:gd name="T30" fmla="*/ 317 w 471"/>
                <a:gd name="T31" fmla="*/ 233 h 234"/>
                <a:gd name="T32" fmla="*/ 306 w 471"/>
                <a:gd name="T33" fmla="*/ 233 h 234"/>
                <a:gd name="T34" fmla="*/ 298 w 471"/>
                <a:gd name="T35" fmla="*/ 230 h 234"/>
                <a:gd name="T36" fmla="*/ 292 w 471"/>
                <a:gd name="T37" fmla="*/ 224 h 234"/>
                <a:gd name="T38" fmla="*/ 289 w 471"/>
                <a:gd name="T39" fmla="*/ 216 h 234"/>
                <a:gd name="T40" fmla="*/ 284 w 471"/>
                <a:gd name="T41" fmla="*/ 199 h 234"/>
                <a:gd name="T42" fmla="*/ 278 w 471"/>
                <a:gd name="T43" fmla="*/ 174 h 234"/>
                <a:gd name="T44" fmla="*/ 269 w 471"/>
                <a:gd name="T45" fmla="*/ 155 h 234"/>
                <a:gd name="T46" fmla="*/ 258 w 471"/>
                <a:gd name="T47" fmla="*/ 148 h 234"/>
                <a:gd name="T48" fmla="*/ 246 w 471"/>
                <a:gd name="T49" fmla="*/ 141 h 234"/>
                <a:gd name="T50" fmla="*/ 236 w 471"/>
                <a:gd name="T51" fmla="*/ 133 h 234"/>
                <a:gd name="T52" fmla="*/ 224 w 471"/>
                <a:gd name="T53" fmla="*/ 140 h 234"/>
                <a:gd name="T54" fmla="*/ 207 w 471"/>
                <a:gd name="T55" fmla="*/ 162 h 234"/>
                <a:gd name="T56" fmla="*/ 200 w 471"/>
                <a:gd name="T57" fmla="*/ 177 h 234"/>
                <a:gd name="T58" fmla="*/ 188 w 471"/>
                <a:gd name="T59" fmla="*/ 190 h 234"/>
                <a:gd name="T60" fmla="*/ 167 w 471"/>
                <a:gd name="T61" fmla="*/ 201 h 234"/>
                <a:gd name="T62" fmla="*/ 147 w 471"/>
                <a:gd name="T63" fmla="*/ 213 h 234"/>
                <a:gd name="T64" fmla="*/ 130 w 471"/>
                <a:gd name="T65" fmla="*/ 219 h 234"/>
                <a:gd name="T66" fmla="*/ 114 w 471"/>
                <a:gd name="T67" fmla="*/ 222 h 234"/>
                <a:gd name="T68" fmla="*/ 97 w 471"/>
                <a:gd name="T69" fmla="*/ 221 h 234"/>
                <a:gd name="T70" fmla="*/ 82 w 471"/>
                <a:gd name="T71" fmla="*/ 217 h 234"/>
                <a:gd name="T72" fmla="*/ 63 w 471"/>
                <a:gd name="T73" fmla="*/ 205 h 234"/>
                <a:gd name="T74" fmla="*/ 59 w 471"/>
                <a:gd name="T75" fmla="*/ 197 h 234"/>
                <a:gd name="T76" fmla="*/ 59 w 471"/>
                <a:gd name="T77" fmla="*/ 135 h 234"/>
                <a:gd name="T78" fmla="*/ 0 w 471"/>
                <a:gd name="T79" fmla="*/ 98 h 234"/>
                <a:gd name="T80" fmla="*/ 53 w 471"/>
                <a:gd name="T81" fmla="*/ 80 h 234"/>
                <a:gd name="T82" fmla="*/ 86 w 471"/>
                <a:gd name="T83" fmla="*/ 30 h 234"/>
                <a:gd name="T84" fmla="*/ 133 w 471"/>
                <a:gd name="T85" fmla="*/ 0 h 234"/>
                <a:gd name="T86" fmla="*/ 166 w 471"/>
                <a:gd name="T87" fmla="*/ 4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234">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74" name="Freeform 351"/>
            <p:cNvSpPr>
              <a:spLocks/>
            </p:cNvSpPr>
            <p:nvPr>
              <p:custDataLst>
                <p:tags r:id="rId254"/>
              </p:custDataLst>
            </p:nvPr>
          </p:nvSpPr>
          <p:spPr bwMode="auto">
            <a:xfrm>
              <a:off x="5934279" y="3036933"/>
              <a:ext cx="225425" cy="125412"/>
            </a:xfrm>
            <a:custGeom>
              <a:avLst/>
              <a:gdLst>
                <a:gd name="T0" fmla="*/ 106 w 525"/>
                <a:gd name="T1" fmla="*/ 185 h 241"/>
                <a:gd name="T2" fmla="*/ 173 w 525"/>
                <a:gd name="T3" fmla="*/ 148 h 241"/>
                <a:gd name="T4" fmla="*/ 93 w 525"/>
                <a:gd name="T5" fmla="*/ 105 h 241"/>
                <a:gd name="T6" fmla="*/ 47 w 525"/>
                <a:gd name="T7" fmla="*/ 117 h 241"/>
                <a:gd name="T8" fmla="*/ 66 w 525"/>
                <a:gd name="T9" fmla="*/ 61 h 241"/>
                <a:gd name="T10" fmla="*/ 40 w 525"/>
                <a:gd name="T11" fmla="*/ 43 h 241"/>
                <a:gd name="T12" fmla="*/ 112 w 525"/>
                <a:gd name="T13" fmla="*/ 25 h 241"/>
                <a:gd name="T14" fmla="*/ 186 w 525"/>
                <a:gd name="T15" fmla="*/ 0 h 241"/>
                <a:gd name="T16" fmla="*/ 312 w 525"/>
                <a:gd name="T17" fmla="*/ 19 h 241"/>
                <a:gd name="T18" fmla="*/ 439 w 525"/>
                <a:gd name="T19" fmla="*/ 25 h 241"/>
                <a:gd name="T20" fmla="*/ 525 w 525"/>
                <a:gd name="T21" fmla="*/ 55 h 241"/>
                <a:gd name="T22" fmla="*/ 519 w 525"/>
                <a:gd name="T23" fmla="*/ 69 h 241"/>
                <a:gd name="T24" fmla="*/ 510 w 525"/>
                <a:gd name="T25" fmla="*/ 82 h 241"/>
                <a:gd name="T26" fmla="*/ 499 w 525"/>
                <a:gd name="T27" fmla="*/ 92 h 241"/>
                <a:gd name="T28" fmla="*/ 485 w 525"/>
                <a:gd name="T29" fmla="*/ 99 h 241"/>
                <a:gd name="T30" fmla="*/ 442 w 525"/>
                <a:gd name="T31" fmla="*/ 103 h 241"/>
                <a:gd name="T32" fmla="*/ 418 w 525"/>
                <a:gd name="T33" fmla="*/ 107 h 241"/>
                <a:gd name="T34" fmla="*/ 407 w 525"/>
                <a:gd name="T35" fmla="*/ 111 h 241"/>
                <a:gd name="T36" fmla="*/ 399 w 525"/>
                <a:gd name="T37" fmla="*/ 117 h 241"/>
                <a:gd name="T38" fmla="*/ 387 w 525"/>
                <a:gd name="T39" fmla="*/ 136 h 241"/>
                <a:gd name="T40" fmla="*/ 378 w 525"/>
                <a:gd name="T41" fmla="*/ 147 h 241"/>
                <a:gd name="T42" fmla="*/ 365 w 525"/>
                <a:gd name="T43" fmla="*/ 154 h 241"/>
                <a:gd name="T44" fmla="*/ 305 w 525"/>
                <a:gd name="T45" fmla="*/ 166 h 241"/>
                <a:gd name="T46" fmla="*/ 273 w 525"/>
                <a:gd name="T47" fmla="*/ 173 h 241"/>
                <a:gd name="T48" fmla="*/ 260 w 525"/>
                <a:gd name="T49" fmla="*/ 178 h 241"/>
                <a:gd name="T50" fmla="*/ 261 w 525"/>
                <a:gd name="T51" fmla="*/ 192 h 241"/>
                <a:gd name="T52" fmla="*/ 263 w 525"/>
                <a:gd name="T53" fmla="*/ 203 h 241"/>
                <a:gd name="T54" fmla="*/ 273 w 525"/>
                <a:gd name="T55" fmla="*/ 222 h 241"/>
                <a:gd name="T56" fmla="*/ 219 w 525"/>
                <a:gd name="T57" fmla="*/ 228 h 241"/>
                <a:gd name="T58" fmla="*/ 112 w 525"/>
                <a:gd name="T59" fmla="*/ 234 h 241"/>
                <a:gd name="T60" fmla="*/ 20 w 525"/>
                <a:gd name="T61" fmla="*/ 222 h 241"/>
                <a:gd name="T62" fmla="*/ 53 w 525"/>
                <a:gd name="T63" fmla="*/ 166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5" h="241">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75" name="Freeform 352"/>
            <p:cNvSpPr>
              <a:spLocks/>
            </p:cNvSpPr>
            <p:nvPr>
              <p:custDataLst>
                <p:tags r:id="rId255"/>
              </p:custDataLst>
            </p:nvPr>
          </p:nvSpPr>
          <p:spPr bwMode="auto">
            <a:xfrm>
              <a:off x="5540574" y="3052808"/>
              <a:ext cx="342900" cy="227012"/>
            </a:xfrm>
            <a:custGeom>
              <a:avLst/>
              <a:gdLst>
                <a:gd name="T0" fmla="*/ 768 w 784"/>
                <a:gd name="T1" fmla="*/ 292 h 430"/>
                <a:gd name="T2" fmla="*/ 751 w 784"/>
                <a:gd name="T3" fmla="*/ 293 h 430"/>
                <a:gd name="T4" fmla="*/ 731 w 784"/>
                <a:gd name="T5" fmla="*/ 302 h 430"/>
                <a:gd name="T6" fmla="*/ 723 w 784"/>
                <a:gd name="T7" fmla="*/ 308 h 430"/>
                <a:gd name="T8" fmla="*/ 717 w 784"/>
                <a:gd name="T9" fmla="*/ 332 h 430"/>
                <a:gd name="T10" fmla="*/ 713 w 784"/>
                <a:gd name="T11" fmla="*/ 360 h 430"/>
                <a:gd name="T12" fmla="*/ 704 w 784"/>
                <a:gd name="T13" fmla="*/ 376 h 430"/>
                <a:gd name="T14" fmla="*/ 671 w 784"/>
                <a:gd name="T15" fmla="*/ 402 h 430"/>
                <a:gd name="T16" fmla="*/ 633 w 784"/>
                <a:gd name="T17" fmla="*/ 420 h 430"/>
                <a:gd name="T18" fmla="*/ 612 w 784"/>
                <a:gd name="T19" fmla="*/ 424 h 430"/>
                <a:gd name="T20" fmla="*/ 587 w 784"/>
                <a:gd name="T21" fmla="*/ 429 h 430"/>
                <a:gd name="T22" fmla="*/ 567 w 784"/>
                <a:gd name="T23" fmla="*/ 428 h 430"/>
                <a:gd name="T24" fmla="*/ 545 w 784"/>
                <a:gd name="T25" fmla="*/ 388 h 430"/>
                <a:gd name="T26" fmla="*/ 515 w 784"/>
                <a:gd name="T27" fmla="*/ 344 h 430"/>
                <a:gd name="T28" fmla="*/ 478 w 784"/>
                <a:gd name="T29" fmla="*/ 334 h 430"/>
                <a:gd name="T30" fmla="*/ 448 w 784"/>
                <a:gd name="T31" fmla="*/ 315 h 430"/>
                <a:gd name="T32" fmla="*/ 417 w 784"/>
                <a:gd name="T33" fmla="*/ 294 h 430"/>
                <a:gd name="T34" fmla="*/ 373 w 784"/>
                <a:gd name="T35" fmla="*/ 274 h 430"/>
                <a:gd name="T36" fmla="*/ 306 w 784"/>
                <a:gd name="T37" fmla="*/ 258 h 430"/>
                <a:gd name="T38" fmla="*/ 182 w 784"/>
                <a:gd name="T39" fmla="*/ 283 h 430"/>
                <a:gd name="T40" fmla="*/ 151 w 784"/>
                <a:gd name="T41" fmla="*/ 306 h 430"/>
                <a:gd name="T42" fmla="*/ 127 w 784"/>
                <a:gd name="T43" fmla="*/ 308 h 430"/>
                <a:gd name="T44" fmla="*/ 66 w 784"/>
                <a:gd name="T45" fmla="*/ 252 h 430"/>
                <a:gd name="T46" fmla="*/ 66 w 784"/>
                <a:gd name="T47" fmla="*/ 204 h 430"/>
                <a:gd name="T48" fmla="*/ 40 w 784"/>
                <a:gd name="T49" fmla="*/ 179 h 430"/>
                <a:gd name="T50" fmla="*/ 42 w 784"/>
                <a:gd name="T51" fmla="*/ 199 h 430"/>
                <a:gd name="T52" fmla="*/ 36 w 784"/>
                <a:gd name="T53" fmla="*/ 218 h 430"/>
                <a:gd name="T54" fmla="*/ 30 w 784"/>
                <a:gd name="T55" fmla="*/ 221 h 430"/>
                <a:gd name="T56" fmla="*/ 31 w 784"/>
                <a:gd name="T57" fmla="*/ 203 h 430"/>
                <a:gd name="T58" fmla="*/ 27 w 784"/>
                <a:gd name="T59" fmla="*/ 174 h 430"/>
                <a:gd name="T60" fmla="*/ 33 w 784"/>
                <a:gd name="T61" fmla="*/ 163 h 430"/>
                <a:gd name="T62" fmla="*/ 40 w 784"/>
                <a:gd name="T63" fmla="*/ 152 h 430"/>
                <a:gd name="T64" fmla="*/ 27 w 784"/>
                <a:gd name="T65" fmla="*/ 129 h 430"/>
                <a:gd name="T66" fmla="*/ 7 w 784"/>
                <a:gd name="T67" fmla="*/ 126 h 430"/>
                <a:gd name="T68" fmla="*/ 0 w 784"/>
                <a:gd name="T69" fmla="*/ 117 h 430"/>
                <a:gd name="T70" fmla="*/ 3 w 784"/>
                <a:gd name="T71" fmla="*/ 104 h 430"/>
                <a:gd name="T72" fmla="*/ 11 w 784"/>
                <a:gd name="T73" fmla="*/ 94 h 430"/>
                <a:gd name="T74" fmla="*/ 27 w 784"/>
                <a:gd name="T75" fmla="*/ 92 h 430"/>
                <a:gd name="T76" fmla="*/ 41 w 784"/>
                <a:gd name="T77" fmla="*/ 99 h 430"/>
                <a:gd name="T78" fmla="*/ 57 w 784"/>
                <a:gd name="T79" fmla="*/ 104 h 430"/>
                <a:gd name="T80" fmla="*/ 71 w 784"/>
                <a:gd name="T81" fmla="*/ 92 h 430"/>
                <a:gd name="T82" fmla="*/ 83 w 784"/>
                <a:gd name="T83" fmla="*/ 77 h 430"/>
                <a:gd name="T84" fmla="*/ 87 w 784"/>
                <a:gd name="T85" fmla="*/ 64 h 430"/>
                <a:gd name="T86" fmla="*/ 78 w 784"/>
                <a:gd name="T87" fmla="*/ 55 h 430"/>
                <a:gd name="T88" fmla="*/ 55 w 784"/>
                <a:gd name="T89" fmla="*/ 49 h 430"/>
                <a:gd name="T90" fmla="*/ 47 w 784"/>
                <a:gd name="T91" fmla="*/ 40 h 430"/>
                <a:gd name="T92" fmla="*/ 41 w 784"/>
                <a:gd name="T93" fmla="*/ 28 h 430"/>
                <a:gd name="T94" fmla="*/ 107 w 784"/>
                <a:gd name="T95" fmla="*/ 43 h 430"/>
                <a:gd name="T96" fmla="*/ 219 w 784"/>
                <a:gd name="T97" fmla="*/ 74 h 430"/>
                <a:gd name="T98" fmla="*/ 273 w 784"/>
                <a:gd name="T99" fmla="*/ 0 h 430"/>
                <a:gd name="T100" fmla="*/ 373 w 784"/>
                <a:gd name="T101" fmla="*/ 43 h 430"/>
                <a:gd name="T102" fmla="*/ 465 w 784"/>
                <a:gd name="T103" fmla="*/ 92 h 430"/>
                <a:gd name="T104" fmla="*/ 591 w 784"/>
                <a:gd name="T105" fmla="*/ 210 h 430"/>
                <a:gd name="T106" fmla="*/ 724 w 784"/>
                <a:gd name="T107" fmla="*/ 265 h 430"/>
                <a:gd name="T108" fmla="*/ 778 w 784"/>
                <a:gd name="T109" fmla="*/ 29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4" h="43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76" name="Freeform 353"/>
            <p:cNvSpPr>
              <a:spLocks/>
            </p:cNvSpPr>
            <p:nvPr>
              <p:custDataLst>
                <p:tags r:id="rId256"/>
              </p:custDataLst>
            </p:nvPr>
          </p:nvSpPr>
          <p:spPr bwMode="auto">
            <a:xfrm>
              <a:off x="4749999" y="2940105"/>
              <a:ext cx="107950" cy="149225"/>
            </a:xfrm>
            <a:custGeom>
              <a:avLst/>
              <a:gdLst>
                <a:gd name="T0" fmla="*/ 30 w 246"/>
                <a:gd name="T1" fmla="*/ 27 h 284"/>
                <a:gd name="T2" fmla="*/ 28 w 246"/>
                <a:gd name="T3" fmla="*/ 24 h 284"/>
                <a:gd name="T4" fmla="*/ 24 w 246"/>
                <a:gd name="T5" fmla="*/ 17 h 284"/>
                <a:gd name="T6" fmla="*/ 35 w 246"/>
                <a:gd name="T7" fmla="*/ 5 h 284"/>
                <a:gd name="T8" fmla="*/ 67 w 246"/>
                <a:gd name="T9" fmla="*/ 1 h 284"/>
                <a:gd name="T10" fmla="*/ 126 w 246"/>
                <a:gd name="T11" fmla="*/ 12 h 284"/>
                <a:gd name="T12" fmla="*/ 131 w 246"/>
                <a:gd name="T13" fmla="*/ 30 h 284"/>
                <a:gd name="T14" fmla="*/ 139 w 246"/>
                <a:gd name="T15" fmla="*/ 46 h 284"/>
                <a:gd name="T16" fmla="*/ 151 w 246"/>
                <a:gd name="T17" fmla="*/ 57 h 284"/>
                <a:gd name="T18" fmla="*/ 165 w 246"/>
                <a:gd name="T19" fmla="*/ 67 h 284"/>
                <a:gd name="T20" fmla="*/ 191 w 246"/>
                <a:gd name="T21" fmla="*/ 87 h 284"/>
                <a:gd name="T22" fmla="*/ 203 w 246"/>
                <a:gd name="T23" fmla="*/ 101 h 284"/>
                <a:gd name="T24" fmla="*/ 212 w 246"/>
                <a:gd name="T25" fmla="*/ 117 h 284"/>
                <a:gd name="T26" fmla="*/ 226 w 246"/>
                <a:gd name="T27" fmla="*/ 117 h 284"/>
                <a:gd name="T28" fmla="*/ 221 w 246"/>
                <a:gd name="T29" fmla="*/ 124 h 284"/>
                <a:gd name="T30" fmla="*/ 221 w 246"/>
                <a:gd name="T31" fmla="*/ 129 h 284"/>
                <a:gd name="T32" fmla="*/ 228 w 246"/>
                <a:gd name="T33" fmla="*/ 140 h 284"/>
                <a:gd name="T34" fmla="*/ 239 w 246"/>
                <a:gd name="T35" fmla="*/ 154 h 284"/>
                <a:gd name="T36" fmla="*/ 244 w 246"/>
                <a:gd name="T37" fmla="*/ 162 h 284"/>
                <a:gd name="T38" fmla="*/ 246 w 246"/>
                <a:gd name="T39" fmla="*/ 173 h 284"/>
                <a:gd name="T40" fmla="*/ 241 w 246"/>
                <a:gd name="T41" fmla="*/ 184 h 284"/>
                <a:gd name="T42" fmla="*/ 233 w 246"/>
                <a:gd name="T43" fmla="*/ 192 h 284"/>
                <a:gd name="T44" fmla="*/ 223 w 246"/>
                <a:gd name="T45" fmla="*/ 198 h 284"/>
                <a:gd name="T46" fmla="*/ 220 w 246"/>
                <a:gd name="T47" fmla="*/ 204 h 284"/>
                <a:gd name="T48" fmla="*/ 189 w 246"/>
                <a:gd name="T49" fmla="*/ 215 h 284"/>
                <a:gd name="T50" fmla="*/ 164 w 246"/>
                <a:gd name="T51" fmla="*/ 230 h 284"/>
                <a:gd name="T52" fmla="*/ 113 w 246"/>
                <a:gd name="T53" fmla="*/ 265 h 284"/>
                <a:gd name="T54" fmla="*/ 88 w 246"/>
                <a:gd name="T55" fmla="*/ 231 h 284"/>
                <a:gd name="T56" fmla="*/ 79 w 246"/>
                <a:gd name="T57" fmla="*/ 220 h 284"/>
                <a:gd name="T58" fmla="*/ 72 w 246"/>
                <a:gd name="T59" fmla="*/ 216 h 284"/>
                <a:gd name="T60" fmla="*/ 60 w 246"/>
                <a:gd name="T61" fmla="*/ 217 h 284"/>
                <a:gd name="T62" fmla="*/ 54 w 246"/>
                <a:gd name="T63" fmla="*/ 221 h 284"/>
                <a:gd name="T64" fmla="*/ 49 w 246"/>
                <a:gd name="T65" fmla="*/ 228 h 284"/>
                <a:gd name="T66" fmla="*/ 48 w 246"/>
                <a:gd name="T67" fmla="*/ 236 h 284"/>
                <a:gd name="T68" fmla="*/ 45 w 246"/>
                <a:gd name="T69" fmla="*/ 257 h 284"/>
                <a:gd name="T70" fmla="*/ 41 w 246"/>
                <a:gd name="T71" fmla="*/ 270 h 284"/>
                <a:gd name="T72" fmla="*/ 33 w 246"/>
                <a:gd name="T73" fmla="*/ 284 h 284"/>
                <a:gd name="T74" fmla="*/ 26 w 246"/>
                <a:gd name="T75" fmla="*/ 243 h 284"/>
                <a:gd name="T76" fmla="*/ 17 w 246"/>
                <a:gd name="T77" fmla="*/ 227 h 284"/>
                <a:gd name="T78" fmla="*/ 11 w 246"/>
                <a:gd name="T79" fmla="*/ 221 h 284"/>
                <a:gd name="T80" fmla="*/ 0 w 246"/>
                <a:gd name="T81" fmla="*/ 216 h 284"/>
                <a:gd name="T82" fmla="*/ 1 w 246"/>
                <a:gd name="T83" fmla="*/ 204 h 284"/>
                <a:gd name="T84" fmla="*/ 4 w 246"/>
                <a:gd name="T85" fmla="*/ 193 h 284"/>
                <a:gd name="T86" fmla="*/ 15 w 246"/>
                <a:gd name="T87" fmla="*/ 176 h 284"/>
                <a:gd name="T88" fmla="*/ 31 w 246"/>
                <a:gd name="T89" fmla="*/ 161 h 284"/>
                <a:gd name="T90" fmla="*/ 46 w 246"/>
                <a:gd name="T91" fmla="*/ 141 h 284"/>
                <a:gd name="T92" fmla="*/ 33 w 246"/>
                <a:gd name="T93" fmla="*/ 4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6" h="284">
                  <a:moveTo>
                    <a:pt x="33" y="44"/>
                  </a:moveTo>
                  <a:lnTo>
                    <a:pt x="30" y="27"/>
                  </a:lnTo>
                  <a:lnTo>
                    <a:pt x="28" y="24"/>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277" name="Freeform 354"/>
            <p:cNvSpPr>
              <a:spLocks/>
            </p:cNvSpPr>
            <p:nvPr>
              <p:custDataLst>
                <p:tags r:id="rId257"/>
              </p:custDataLst>
            </p:nvPr>
          </p:nvSpPr>
          <p:spPr bwMode="auto">
            <a:xfrm>
              <a:off x="4797624" y="3048055"/>
              <a:ext cx="68263" cy="60325"/>
            </a:xfrm>
            <a:custGeom>
              <a:avLst/>
              <a:gdLst>
                <a:gd name="T0" fmla="*/ 114 w 160"/>
                <a:gd name="T1" fmla="*/ 0 h 117"/>
                <a:gd name="T2" fmla="*/ 114 w 160"/>
                <a:gd name="T3" fmla="*/ 9 h 117"/>
                <a:gd name="T4" fmla="*/ 114 w 160"/>
                <a:gd name="T5" fmla="*/ 18 h 117"/>
                <a:gd name="T6" fmla="*/ 115 w 160"/>
                <a:gd name="T7" fmla="*/ 25 h 117"/>
                <a:gd name="T8" fmla="*/ 117 w 160"/>
                <a:gd name="T9" fmla="*/ 32 h 117"/>
                <a:gd name="T10" fmla="*/ 119 w 160"/>
                <a:gd name="T11" fmla="*/ 34 h 117"/>
                <a:gd name="T12" fmla="*/ 121 w 160"/>
                <a:gd name="T13" fmla="*/ 37 h 117"/>
                <a:gd name="T14" fmla="*/ 123 w 160"/>
                <a:gd name="T15" fmla="*/ 38 h 117"/>
                <a:gd name="T16" fmla="*/ 127 w 160"/>
                <a:gd name="T17" fmla="*/ 39 h 117"/>
                <a:gd name="T18" fmla="*/ 131 w 160"/>
                <a:gd name="T19" fmla="*/ 40 h 117"/>
                <a:gd name="T20" fmla="*/ 135 w 160"/>
                <a:gd name="T21" fmla="*/ 39 h 117"/>
                <a:gd name="T22" fmla="*/ 140 w 160"/>
                <a:gd name="T23" fmla="*/ 38 h 117"/>
                <a:gd name="T24" fmla="*/ 146 w 160"/>
                <a:gd name="T25" fmla="*/ 36 h 117"/>
                <a:gd name="T26" fmla="*/ 149 w 160"/>
                <a:gd name="T27" fmla="*/ 43 h 117"/>
                <a:gd name="T28" fmla="*/ 153 w 160"/>
                <a:gd name="T29" fmla="*/ 52 h 117"/>
                <a:gd name="T30" fmla="*/ 157 w 160"/>
                <a:gd name="T31" fmla="*/ 64 h 117"/>
                <a:gd name="T32" fmla="*/ 160 w 160"/>
                <a:gd name="T33" fmla="*/ 74 h 117"/>
                <a:gd name="T34" fmla="*/ 133 w 160"/>
                <a:gd name="T35" fmla="*/ 88 h 117"/>
                <a:gd name="T36" fmla="*/ 106 w 160"/>
                <a:gd name="T37" fmla="*/ 102 h 117"/>
                <a:gd name="T38" fmla="*/ 92 w 160"/>
                <a:gd name="T39" fmla="*/ 107 h 117"/>
                <a:gd name="T40" fmla="*/ 76 w 160"/>
                <a:gd name="T41" fmla="*/ 113 h 117"/>
                <a:gd name="T42" fmla="*/ 62 w 160"/>
                <a:gd name="T43" fmla="*/ 116 h 117"/>
                <a:gd name="T44" fmla="*/ 47 w 160"/>
                <a:gd name="T45" fmla="*/ 117 h 117"/>
                <a:gd name="T46" fmla="*/ 32 w 160"/>
                <a:gd name="T47" fmla="*/ 99 h 117"/>
                <a:gd name="T48" fmla="*/ 21 w 160"/>
                <a:gd name="T49" fmla="*/ 83 h 117"/>
                <a:gd name="T50" fmla="*/ 10 w 160"/>
                <a:gd name="T51" fmla="*/ 69 h 117"/>
                <a:gd name="T52" fmla="*/ 0 w 160"/>
                <a:gd name="T53" fmla="*/ 55 h 117"/>
                <a:gd name="T54" fmla="*/ 13 w 160"/>
                <a:gd name="T55" fmla="*/ 48 h 117"/>
                <a:gd name="T56" fmla="*/ 41 w 160"/>
                <a:gd name="T57" fmla="*/ 32 h 117"/>
                <a:gd name="T58" fmla="*/ 60 w 160"/>
                <a:gd name="T59" fmla="*/ 23 h 117"/>
                <a:gd name="T60" fmla="*/ 78 w 160"/>
                <a:gd name="T61" fmla="*/ 14 h 117"/>
                <a:gd name="T62" fmla="*/ 97 w 160"/>
                <a:gd name="T63" fmla="*/ 6 h 117"/>
                <a:gd name="T64" fmla="*/ 114 w 160"/>
                <a:gd name="T6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117">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78" name="Freeform 355"/>
            <p:cNvSpPr>
              <a:spLocks/>
            </p:cNvSpPr>
            <p:nvPr>
              <p:custDataLst>
                <p:tags r:id="rId258"/>
              </p:custDataLst>
            </p:nvPr>
          </p:nvSpPr>
          <p:spPr bwMode="auto">
            <a:xfrm>
              <a:off x="4881762" y="3671943"/>
              <a:ext cx="411162" cy="611187"/>
            </a:xfrm>
            <a:custGeom>
              <a:avLst/>
              <a:gdLst>
                <a:gd name="T0" fmla="*/ 742 w 943"/>
                <a:gd name="T1" fmla="*/ 5 h 1172"/>
                <a:gd name="T2" fmla="*/ 765 w 943"/>
                <a:gd name="T3" fmla="*/ 23 h 1172"/>
                <a:gd name="T4" fmla="*/ 803 w 943"/>
                <a:gd name="T5" fmla="*/ 30 h 1172"/>
                <a:gd name="T6" fmla="*/ 814 w 943"/>
                <a:gd name="T7" fmla="*/ 55 h 1172"/>
                <a:gd name="T8" fmla="*/ 835 w 943"/>
                <a:gd name="T9" fmla="*/ 109 h 1172"/>
                <a:gd name="T10" fmla="*/ 837 w 943"/>
                <a:gd name="T11" fmla="*/ 187 h 1172"/>
                <a:gd name="T12" fmla="*/ 857 w 943"/>
                <a:gd name="T13" fmla="*/ 243 h 1172"/>
                <a:gd name="T14" fmla="*/ 922 w 943"/>
                <a:gd name="T15" fmla="*/ 292 h 1172"/>
                <a:gd name="T16" fmla="*/ 879 w 943"/>
                <a:gd name="T17" fmla="*/ 361 h 1172"/>
                <a:gd name="T18" fmla="*/ 851 w 943"/>
                <a:gd name="T19" fmla="*/ 410 h 1172"/>
                <a:gd name="T20" fmla="*/ 809 w 943"/>
                <a:gd name="T21" fmla="*/ 635 h 1172"/>
                <a:gd name="T22" fmla="*/ 770 w 943"/>
                <a:gd name="T23" fmla="*/ 677 h 1172"/>
                <a:gd name="T24" fmla="*/ 763 w 943"/>
                <a:gd name="T25" fmla="*/ 721 h 1172"/>
                <a:gd name="T26" fmla="*/ 745 w 943"/>
                <a:gd name="T27" fmla="*/ 735 h 1172"/>
                <a:gd name="T28" fmla="*/ 723 w 943"/>
                <a:gd name="T29" fmla="*/ 798 h 1172"/>
                <a:gd name="T30" fmla="*/ 692 w 943"/>
                <a:gd name="T31" fmla="*/ 877 h 1172"/>
                <a:gd name="T32" fmla="*/ 662 w 943"/>
                <a:gd name="T33" fmla="*/ 903 h 1172"/>
                <a:gd name="T34" fmla="*/ 664 w 943"/>
                <a:gd name="T35" fmla="*/ 934 h 1172"/>
                <a:gd name="T36" fmla="*/ 686 w 943"/>
                <a:gd name="T37" fmla="*/ 939 h 1172"/>
                <a:gd name="T38" fmla="*/ 709 w 943"/>
                <a:gd name="T39" fmla="*/ 950 h 1172"/>
                <a:gd name="T40" fmla="*/ 742 w 943"/>
                <a:gd name="T41" fmla="*/ 971 h 1172"/>
                <a:gd name="T42" fmla="*/ 756 w 943"/>
                <a:gd name="T43" fmla="*/ 1007 h 1172"/>
                <a:gd name="T44" fmla="*/ 775 w 943"/>
                <a:gd name="T45" fmla="*/ 1043 h 1172"/>
                <a:gd name="T46" fmla="*/ 803 w 943"/>
                <a:gd name="T47" fmla="*/ 1053 h 1172"/>
                <a:gd name="T48" fmla="*/ 809 w 943"/>
                <a:gd name="T49" fmla="*/ 1094 h 1172"/>
                <a:gd name="T50" fmla="*/ 718 w 943"/>
                <a:gd name="T51" fmla="*/ 1115 h 1172"/>
                <a:gd name="T52" fmla="*/ 687 w 943"/>
                <a:gd name="T53" fmla="*/ 1157 h 1172"/>
                <a:gd name="T54" fmla="*/ 598 w 943"/>
                <a:gd name="T55" fmla="*/ 1170 h 1172"/>
                <a:gd name="T56" fmla="*/ 515 w 943"/>
                <a:gd name="T57" fmla="*/ 1158 h 1172"/>
                <a:gd name="T58" fmla="*/ 464 w 943"/>
                <a:gd name="T59" fmla="*/ 1123 h 1172"/>
                <a:gd name="T60" fmla="*/ 390 w 943"/>
                <a:gd name="T61" fmla="*/ 1125 h 1172"/>
                <a:gd name="T62" fmla="*/ 319 w 943"/>
                <a:gd name="T63" fmla="*/ 1120 h 1172"/>
                <a:gd name="T64" fmla="*/ 297 w 943"/>
                <a:gd name="T65" fmla="*/ 1104 h 1172"/>
                <a:gd name="T66" fmla="*/ 294 w 943"/>
                <a:gd name="T67" fmla="*/ 1075 h 1172"/>
                <a:gd name="T68" fmla="*/ 274 w 943"/>
                <a:gd name="T69" fmla="*/ 1029 h 1172"/>
                <a:gd name="T70" fmla="*/ 216 w 943"/>
                <a:gd name="T71" fmla="*/ 974 h 1172"/>
                <a:gd name="T72" fmla="*/ 193 w 943"/>
                <a:gd name="T73" fmla="*/ 925 h 1172"/>
                <a:gd name="T74" fmla="*/ 152 w 943"/>
                <a:gd name="T75" fmla="*/ 903 h 1172"/>
                <a:gd name="T76" fmla="*/ 120 w 943"/>
                <a:gd name="T77" fmla="*/ 846 h 1172"/>
                <a:gd name="T78" fmla="*/ 97 w 943"/>
                <a:gd name="T79" fmla="*/ 788 h 1172"/>
                <a:gd name="T80" fmla="*/ 65 w 943"/>
                <a:gd name="T81" fmla="*/ 758 h 1172"/>
                <a:gd name="T82" fmla="*/ 33 w 943"/>
                <a:gd name="T83" fmla="*/ 676 h 1172"/>
                <a:gd name="T84" fmla="*/ 4 w 943"/>
                <a:gd name="T85" fmla="*/ 611 h 1172"/>
                <a:gd name="T86" fmla="*/ 18 w 943"/>
                <a:gd name="T87" fmla="*/ 577 h 1172"/>
                <a:gd name="T88" fmla="*/ 29 w 943"/>
                <a:gd name="T89" fmla="*/ 521 h 1172"/>
                <a:gd name="T90" fmla="*/ 64 w 943"/>
                <a:gd name="T91" fmla="*/ 474 h 1172"/>
                <a:gd name="T92" fmla="*/ 113 w 943"/>
                <a:gd name="T93" fmla="*/ 222 h 1172"/>
                <a:gd name="T94" fmla="*/ 123 w 943"/>
                <a:gd name="T95" fmla="*/ 179 h 1172"/>
                <a:gd name="T96" fmla="*/ 153 w 943"/>
                <a:gd name="T97" fmla="*/ 171 h 1172"/>
                <a:gd name="T98" fmla="*/ 160 w 943"/>
                <a:gd name="T99" fmla="*/ 122 h 1172"/>
                <a:gd name="T100" fmla="*/ 159 w 943"/>
                <a:gd name="T101" fmla="*/ 67 h 1172"/>
                <a:gd name="T102" fmla="*/ 679 w 943"/>
                <a:gd name="T103" fmla="*/ 69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79" name="Freeform 356"/>
            <p:cNvSpPr>
              <a:spLocks/>
            </p:cNvSpPr>
            <p:nvPr>
              <p:custDataLst>
                <p:tags r:id="rId259"/>
              </p:custDataLst>
            </p:nvPr>
          </p:nvSpPr>
          <p:spPr bwMode="auto">
            <a:xfrm>
              <a:off x="5365952" y="4011658"/>
              <a:ext cx="244475" cy="431800"/>
            </a:xfrm>
            <a:custGeom>
              <a:avLst/>
              <a:gdLst>
                <a:gd name="T0" fmla="*/ 98 w 556"/>
                <a:gd name="T1" fmla="*/ 62 h 819"/>
                <a:gd name="T2" fmla="*/ 112 w 556"/>
                <a:gd name="T3" fmla="*/ 56 h 819"/>
                <a:gd name="T4" fmla="*/ 129 w 556"/>
                <a:gd name="T5" fmla="*/ 69 h 819"/>
                <a:gd name="T6" fmla="*/ 149 w 556"/>
                <a:gd name="T7" fmla="*/ 85 h 819"/>
                <a:gd name="T8" fmla="*/ 171 w 556"/>
                <a:gd name="T9" fmla="*/ 92 h 819"/>
                <a:gd name="T10" fmla="*/ 215 w 556"/>
                <a:gd name="T11" fmla="*/ 88 h 819"/>
                <a:gd name="T12" fmla="*/ 257 w 556"/>
                <a:gd name="T13" fmla="*/ 82 h 819"/>
                <a:gd name="T14" fmla="*/ 291 w 556"/>
                <a:gd name="T15" fmla="*/ 79 h 819"/>
                <a:gd name="T16" fmla="*/ 301 w 556"/>
                <a:gd name="T17" fmla="*/ 74 h 819"/>
                <a:gd name="T18" fmla="*/ 301 w 556"/>
                <a:gd name="T19" fmla="*/ 68 h 819"/>
                <a:gd name="T20" fmla="*/ 355 w 556"/>
                <a:gd name="T21" fmla="*/ 63 h 819"/>
                <a:gd name="T22" fmla="*/ 434 w 556"/>
                <a:gd name="T23" fmla="*/ 45 h 819"/>
                <a:gd name="T24" fmla="*/ 479 w 556"/>
                <a:gd name="T25" fmla="*/ 28 h 819"/>
                <a:gd name="T26" fmla="*/ 514 w 556"/>
                <a:gd name="T27" fmla="*/ 8 h 819"/>
                <a:gd name="T28" fmla="*/ 547 w 556"/>
                <a:gd name="T29" fmla="*/ 31 h 819"/>
                <a:gd name="T30" fmla="*/ 555 w 556"/>
                <a:gd name="T31" fmla="*/ 57 h 819"/>
                <a:gd name="T32" fmla="*/ 552 w 556"/>
                <a:gd name="T33" fmla="*/ 113 h 819"/>
                <a:gd name="T34" fmla="*/ 532 w 556"/>
                <a:gd name="T35" fmla="*/ 174 h 819"/>
                <a:gd name="T36" fmla="*/ 502 w 556"/>
                <a:gd name="T37" fmla="*/ 231 h 819"/>
                <a:gd name="T38" fmla="*/ 447 w 556"/>
                <a:gd name="T39" fmla="*/ 321 h 819"/>
                <a:gd name="T40" fmla="*/ 423 w 556"/>
                <a:gd name="T41" fmla="*/ 375 h 819"/>
                <a:gd name="T42" fmla="*/ 410 w 556"/>
                <a:gd name="T43" fmla="*/ 415 h 819"/>
                <a:gd name="T44" fmla="*/ 379 w 556"/>
                <a:gd name="T45" fmla="*/ 473 h 819"/>
                <a:gd name="T46" fmla="*/ 330 w 556"/>
                <a:gd name="T47" fmla="*/ 531 h 819"/>
                <a:gd name="T48" fmla="*/ 288 w 556"/>
                <a:gd name="T49" fmla="*/ 566 h 819"/>
                <a:gd name="T50" fmla="*/ 239 w 556"/>
                <a:gd name="T51" fmla="*/ 600 h 819"/>
                <a:gd name="T52" fmla="*/ 168 w 556"/>
                <a:gd name="T53" fmla="*/ 651 h 819"/>
                <a:gd name="T54" fmla="*/ 143 w 556"/>
                <a:gd name="T55" fmla="*/ 680 h 819"/>
                <a:gd name="T56" fmla="*/ 131 w 556"/>
                <a:gd name="T57" fmla="*/ 700 h 819"/>
                <a:gd name="T58" fmla="*/ 116 w 556"/>
                <a:gd name="T59" fmla="*/ 717 h 819"/>
                <a:gd name="T60" fmla="*/ 71 w 556"/>
                <a:gd name="T61" fmla="*/ 745 h 819"/>
                <a:gd name="T62" fmla="*/ 19 w 556"/>
                <a:gd name="T63" fmla="*/ 801 h 819"/>
                <a:gd name="T64" fmla="*/ 2 w 556"/>
                <a:gd name="T65" fmla="*/ 564 h 819"/>
                <a:gd name="T66" fmla="*/ 3 w 556"/>
                <a:gd name="T67" fmla="*/ 554 h 819"/>
                <a:gd name="T68" fmla="*/ 27 w 556"/>
                <a:gd name="T69" fmla="*/ 533 h 819"/>
                <a:gd name="T70" fmla="*/ 42 w 556"/>
                <a:gd name="T71" fmla="*/ 516 h 819"/>
                <a:gd name="T72" fmla="*/ 60 w 556"/>
                <a:gd name="T73" fmla="*/ 497 h 819"/>
                <a:gd name="T74" fmla="*/ 111 w 556"/>
                <a:gd name="T75" fmla="*/ 480 h 819"/>
                <a:gd name="T76" fmla="*/ 119 w 556"/>
                <a:gd name="T77" fmla="*/ 470 h 819"/>
                <a:gd name="T78" fmla="*/ 129 w 556"/>
                <a:gd name="T79" fmla="*/ 452 h 819"/>
                <a:gd name="T80" fmla="*/ 152 w 556"/>
                <a:gd name="T81" fmla="*/ 440 h 819"/>
                <a:gd name="T82" fmla="*/ 174 w 556"/>
                <a:gd name="T83" fmla="*/ 439 h 819"/>
                <a:gd name="T84" fmla="*/ 196 w 556"/>
                <a:gd name="T85" fmla="*/ 439 h 819"/>
                <a:gd name="T86" fmla="*/ 228 w 556"/>
                <a:gd name="T87" fmla="*/ 429 h 819"/>
                <a:gd name="T88" fmla="*/ 251 w 556"/>
                <a:gd name="T89" fmla="*/ 405 h 819"/>
                <a:gd name="T90" fmla="*/ 265 w 556"/>
                <a:gd name="T91" fmla="*/ 379 h 819"/>
                <a:gd name="T92" fmla="*/ 296 w 556"/>
                <a:gd name="T93" fmla="*/ 347 h 819"/>
                <a:gd name="T94" fmla="*/ 354 w 556"/>
                <a:gd name="T95" fmla="*/ 293 h 819"/>
                <a:gd name="T96" fmla="*/ 377 w 556"/>
                <a:gd name="T97" fmla="*/ 266 h 819"/>
                <a:gd name="T98" fmla="*/ 324 w 556"/>
                <a:gd name="T99" fmla="*/ 246 h 819"/>
                <a:gd name="T100" fmla="*/ 257 w 556"/>
                <a:gd name="T101" fmla="*/ 228 h 819"/>
                <a:gd name="T102" fmla="*/ 184 w 556"/>
                <a:gd name="T103" fmla="*/ 209 h 819"/>
                <a:gd name="T104" fmla="*/ 149 w 556"/>
                <a:gd name="T105" fmla="*/ 187 h 819"/>
                <a:gd name="T106" fmla="*/ 112 w 556"/>
                <a:gd name="T107" fmla="*/ 154 h 819"/>
                <a:gd name="T108" fmla="*/ 89 w 556"/>
                <a:gd name="T109" fmla="*/ 121 h 819"/>
                <a:gd name="T110" fmla="*/ 77 w 556"/>
                <a:gd name="T111" fmla="*/ 80 h 819"/>
                <a:gd name="T112" fmla="*/ 65 w 556"/>
                <a:gd name="T113" fmla="*/ 87 h 819"/>
                <a:gd name="T114" fmla="*/ 84 w 556"/>
                <a:gd name="T115" fmla="*/ 68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6" h="819">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80" name="Freeform 357"/>
            <p:cNvSpPr>
              <a:spLocks/>
            </p:cNvSpPr>
            <p:nvPr>
              <p:custDataLst>
                <p:tags r:id="rId260"/>
              </p:custDataLst>
            </p:nvPr>
          </p:nvSpPr>
          <p:spPr bwMode="auto">
            <a:xfrm>
              <a:off x="5373889" y="3998968"/>
              <a:ext cx="38100" cy="58737"/>
            </a:xfrm>
            <a:custGeom>
              <a:avLst/>
              <a:gdLst>
                <a:gd name="T0" fmla="*/ 59 w 86"/>
                <a:gd name="T1" fmla="*/ 0 h 97"/>
                <a:gd name="T2" fmla="*/ 56 w 86"/>
                <a:gd name="T3" fmla="*/ 2 h 97"/>
                <a:gd name="T4" fmla="*/ 52 w 86"/>
                <a:gd name="T5" fmla="*/ 3 h 97"/>
                <a:gd name="T6" fmla="*/ 46 w 86"/>
                <a:gd name="T7" fmla="*/ 3 h 97"/>
                <a:gd name="T8" fmla="*/ 40 w 86"/>
                <a:gd name="T9" fmla="*/ 3 h 97"/>
                <a:gd name="T10" fmla="*/ 33 w 86"/>
                <a:gd name="T11" fmla="*/ 3 h 97"/>
                <a:gd name="T12" fmla="*/ 27 w 86"/>
                <a:gd name="T13" fmla="*/ 3 h 97"/>
                <a:gd name="T14" fmla="*/ 23 w 86"/>
                <a:gd name="T15" fmla="*/ 4 h 97"/>
                <a:gd name="T16" fmla="*/ 20 w 86"/>
                <a:gd name="T17" fmla="*/ 6 h 97"/>
                <a:gd name="T18" fmla="*/ 16 w 86"/>
                <a:gd name="T19" fmla="*/ 9 h 97"/>
                <a:gd name="T20" fmla="*/ 13 w 86"/>
                <a:gd name="T21" fmla="*/ 12 h 97"/>
                <a:gd name="T22" fmla="*/ 11 w 86"/>
                <a:gd name="T23" fmla="*/ 15 h 97"/>
                <a:gd name="T24" fmla="*/ 8 w 86"/>
                <a:gd name="T25" fmla="*/ 20 h 97"/>
                <a:gd name="T26" fmla="*/ 4 w 86"/>
                <a:gd name="T27" fmla="*/ 29 h 97"/>
                <a:gd name="T28" fmla="*/ 2 w 86"/>
                <a:gd name="T29" fmla="*/ 38 h 97"/>
                <a:gd name="T30" fmla="*/ 0 w 86"/>
                <a:gd name="T31" fmla="*/ 57 h 97"/>
                <a:gd name="T32" fmla="*/ 0 w 86"/>
                <a:gd name="T33" fmla="*/ 75 h 97"/>
                <a:gd name="T34" fmla="*/ 0 w 86"/>
                <a:gd name="T35" fmla="*/ 81 h 97"/>
                <a:gd name="T36" fmla="*/ 1 w 86"/>
                <a:gd name="T37" fmla="*/ 86 h 97"/>
                <a:gd name="T38" fmla="*/ 3 w 86"/>
                <a:gd name="T39" fmla="*/ 90 h 97"/>
                <a:gd name="T40" fmla="*/ 7 w 86"/>
                <a:gd name="T41" fmla="*/ 93 h 97"/>
                <a:gd name="T42" fmla="*/ 10 w 86"/>
                <a:gd name="T43" fmla="*/ 95 h 97"/>
                <a:gd name="T44" fmla="*/ 13 w 86"/>
                <a:gd name="T45" fmla="*/ 96 h 97"/>
                <a:gd name="T46" fmla="*/ 18 w 86"/>
                <a:gd name="T47" fmla="*/ 97 h 97"/>
                <a:gd name="T48" fmla="*/ 21 w 86"/>
                <a:gd name="T49" fmla="*/ 97 h 97"/>
                <a:gd name="T50" fmla="*/ 40 w 86"/>
                <a:gd name="T51" fmla="*/ 95 h 97"/>
                <a:gd name="T52" fmla="*/ 53 w 86"/>
                <a:gd name="T53" fmla="*/ 93 h 97"/>
                <a:gd name="T54" fmla="*/ 86 w 86"/>
                <a:gd name="T55" fmla="*/ 68 h 97"/>
                <a:gd name="T56" fmla="*/ 59 w 86"/>
                <a:gd name="T5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97">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81" name="Freeform 358"/>
            <p:cNvSpPr>
              <a:spLocks/>
            </p:cNvSpPr>
            <p:nvPr>
              <p:custDataLst>
                <p:tags r:id="rId261"/>
              </p:custDataLst>
            </p:nvPr>
          </p:nvSpPr>
          <p:spPr bwMode="auto">
            <a:xfrm>
              <a:off x="5172278" y="3910068"/>
              <a:ext cx="363538" cy="376237"/>
            </a:xfrm>
            <a:custGeom>
              <a:avLst/>
              <a:gdLst>
                <a:gd name="T0" fmla="*/ 182 w 845"/>
                <a:gd name="T1" fmla="*/ 36 h 720"/>
                <a:gd name="T2" fmla="*/ 205 w 845"/>
                <a:gd name="T3" fmla="*/ 28 h 720"/>
                <a:gd name="T4" fmla="*/ 247 w 845"/>
                <a:gd name="T5" fmla="*/ 0 h 720"/>
                <a:gd name="T6" fmla="*/ 273 w 845"/>
                <a:gd name="T7" fmla="*/ 12 h 720"/>
                <a:gd name="T8" fmla="*/ 327 w 845"/>
                <a:gd name="T9" fmla="*/ 37 h 720"/>
                <a:gd name="T10" fmla="*/ 380 w 845"/>
                <a:gd name="T11" fmla="*/ 67 h 720"/>
                <a:gd name="T12" fmla="*/ 426 w 845"/>
                <a:gd name="T13" fmla="*/ 98 h 720"/>
                <a:gd name="T14" fmla="*/ 442 w 845"/>
                <a:gd name="T15" fmla="*/ 125 h 720"/>
                <a:gd name="T16" fmla="*/ 443 w 845"/>
                <a:gd name="T17" fmla="*/ 140 h 720"/>
                <a:gd name="T18" fmla="*/ 458 w 845"/>
                <a:gd name="T19" fmla="*/ 147 h 720"/>
                <a:gd name="T20" fmla="*/ 499 w 845"/>
                <a:gd name="T21" fmla="*/ 178 h 720"/>
                <a:gd name="T22" fmla="*/ 506 w 845"/>
                <a:gd name="T23" fmla="*/ 172 h 720"/>
                <a:gd name="T24" fmla="*/ 488 w 845"/>
                <a:gd name="T25" fmla="*/ 184 h 720"/>
                <a:gd name="T26" fmla="*/ 481 w 845"/>
                <a:gd name="T27" fmla="*/ 202 h 720"/>
                <a:gd name="T28" fmla="*/ 481 w 845"/>
                <a:gd name="T29" fmla="*/ 252 h 720"/>
                <a:gd name="T30" fmla="*/ 493 w 845"/>
                <a:gd name="T31" fmla="*/ 264 h 720"/>
                <a:gd name="T32" fmla="*/ 526 w 845"/>
                <a:gd name="T33" fmla="*/ 265 h 720"/>
                <a:gd name="T34" fmla="*/ 545 w 845"/>
                <a:gd name="T35" fmla="*/ 319 h 720"/>
                <a:gd name="T36" fmla="*/ 583 w 845"/>
                <a:gd name="T37" fmla="*/ 361 h 720"/>
                <a:gd name="T38" fmla="*/ 645 w 845"/>
                <a:gd name="T39" fmla="*/ 400 h 720"/>
                <a:gd name="T40" fmla="*/ 738 w 845"/>
                <a:gd name="T41" fmla="*/ 430 h 720"/>
                <a:gd name="T42" fmla="*/ 845 w 845"/>
                <a:gd name="T43" fmla="*/ 449 h 720"/>
                <a:gd name="T44" fmla="*/ 811 w 845"/>
                <a:gd name="T45" fmla="*/ 482 h 720"/>
                <a:gd name="T46" fmla="*/ 731 w 845"/>
                <a:gd name="T47" fmla="*/ 547 h 720"/>
                <a:gd name="T48" fmla="*/ 712 w 845"/>
                <a:gd name="T49" fmla="*/ 579 h 720"/>
                <a:gd name="T50" fmla="*/ 697 w 845"/>
                <a:gd name="T51" fmla="*/ 617 h 720"/>
                <a:gd name="T52" fmla="*/ 674 w 845"/>
                <a:gd name="T53" fmla="*/ 629 h 720"/>
                <a:gd name="T54" fmla="*/ 580 w 845"/>
                <a:gd name="T55" fmla="*/ 655 h 720"/>
                <a:gd name="T56" fmla="*/ 559 w 845"/>
                <a:gd name="T57" fmla="*/ 671 h 720"/>
                <a:gd name="T58" fmla="*/ 525 w 845"/>
                <a:gd name="T59" fmla="*/ 681 h 720"/>
                <a:gd name="T60" fmla="*/ 482 w 845"/>
                <a:gd name="T61" fmla="*/ 693 h 720"/>
                <a:gd name="T62" fmla="*/ 461 w 845"/>
                <a:gd name="T63" fmla="*/ 680 h 720"/>
                <a:gd name="T64" fmla="*/ 427 w 845"/>
                <a:gd name="T65" fmla="*/ 679 h 720"/>
                <a:gd name="T66" fmla="*/ 405 w 845"/>
                <a:gd name="T67" fmla="*/ 699 h 720"/>
                <a:gd name="T68" fmla="*/ 390 w 845"/>
                <a:gd name="T69" fmla="*/ 714 h 720"/>
                <a:gd name="T70" fmla="*/ 360 w 845"/>
                <a:gd name="T71" fmla="*/ 720 h 720"/>
                <a:gd name="T72" fmla="*/ 318 w 845"/>
                <a:gd name="T73" fmla="*/ 714 h 720"/>
                <a:gd name="T74" fmla="*/ 289 w 845"/>
                <a:gd name="T75" fmla="*/ 698 h 720"/>
                <a:gd name="T76" fmla="*/ 246 w 845"/>
                <a:gd name="T77" fmla="*/ 671 h 720"/>
                <a:gd name="T78" fmla="*/ 181 w 845"/>
                <a:gd name="T79" fmla="*/ 661 h 720"/>
                <a:gd name="T80" fmla="*/ 140 w 845"/>
                <a:gd name="T81" fmla="*/ 653 h 720"/>
                <a:gd name="T82" fmla="*/ 151 w 845"/>
                <a:gd name="T83" fmla="*/ 614 h 720"/>
                <a:gd name="T84" fmla="*/ 127 w 845"/>
                <a:gd name="T85" fmla="*/ 596 h 720"/>
                <a:gd name="T86" fmla="*/ 108 w 845"/>
                <a:gd name="T87" fmla="*/ 583 h 720"/>
                <a:gd name="T88" fmla="*/ 93 w 845"/>
                <a:gd name="T89" fmla="*/ 551 h 720"/>
                <a:gd name="T90" fmla="*/ 77 w 845"/>
                <a:gd name="T91" fmla="*/ 511 h 720"/>
                <a:gd name="T92" fmla="*/ 49 w 845"/>
                <a:gd name="T93" fmla="*/ 489 h 720"/>
                <a:gd name="T94" fmla="*/ 16 w 845"/>
                <a:gd name="T95" fmla="*/ 477 h 720"/>
                <a:gd name="T96" fmla="*/ 5 w 845"/>
                <a:gd name="T97" fmla="*/ 472 h 720"/>
                <a:gd name="T98" fmla="*/ 2 w 845"/>
                <a:gd name="T99" fmla="*/ 448 h 720"/>
                <a:gd name="T100" fmla="*/ 21 w 845"/>
                <a:gd name="T101" fmla="*/ 422 h 720"/>
                <a:gd name="T102" fmla="*/ 55 w 845"/>
                <a:gd name="T103" fmla="*/ 413 h 720"/>
                <a:gd name="T104" fmla="*/ 67 w 845"/>
                <a:gd name="T105" fmla="*/ 321 h 720"/>
                <a:gd name="T106" fmla="*/ 82 w 845"/>
                <a:gd name="T107" fmla="*/ 275 h 720"/>
                <a:gd name="T108" fmla="*/ 95 w 845"/>
                <a:gd name="T109" fmla="*/ 260 h 720"/>
                <a:gd name="T110" fmla="*/ 103 w 845"/>
                <a:gd name="T111" fmla="*/ 236 h 720"/>
                <a:gd name="T112" fmla="*/ 116 w 845"/>
                <a:gd name="T113" fmla="*/ 206 h 720"/>
                <a:gd name="T114" fmla="*/ 148 w 845"/>
                <a:gd name="T115" fmla="*/ 178 h 720"/>
                <a:gd name="T116" fmla="*/ 167 w 845"/>
                <a:gd name="T117" fmla="*/ 16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5" h="72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82" name="Line 359"/>
            <p:cNvSpPr>
              <a:spLocks noChangeShapeType="1"/>
            </p:cNvSpPr>
            <p:nvPr>
              <p:custDataLst>
                <p:tags r:id="rId262"/>
              </p:custDataLst>
            </p:nvPr>
          </p:nvSpPr>
          <p:spPr bwMode="auto">
            <a:xfrm flipH="1">
              <a:off x="2032199" y="4429170"/>
              <a:ext cx="4763" cy="7938"/>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283" name="Freeform 360"/>
            <p:cNvSpPr>
              <a:spLocks/>
            </p:cNvSpPr>
            <p:nvPr>
              <p:custDataLst>
                <p:tags r:id="rId263"/>
              </p:custDataLst>
            </p:nvPr>
          </p:nvSpPr>
          <p:spPr bwMode="auto">
            <a:xfrm>
              <a:off x="2032199" y="4437110"/>
              <a:ext cx="12700" cy="58737"/>
            </a:xfrm>
            <a:custGeom>
              <a:avLst/>
              <a:gdLst>
                <a:gd name="T0" fmla="*/ 0 w 33"/>
                <a:gd name="T1" fmla="*/ 0 h 6"/>
                <a:gd name="T2" fmla="*/ 7 w 33"/>
                <a:gd name="T3" fmla="*/ 1 h 6"/>
                <a:gd name="T4" fmla="*/ 15 w 33"/>
                <a:gd name="T5" fmla="*/ 3 h 6"/>
                <a:gd name="T6" fmla="*/ 23 w 33"/>
                <a:gd name="T7" fmla="*/ 5 h 6"/>
                <a:gd name="T8" fmla="*/ 33 w 33"/>
                <a:gd name="T9" fmla="*/ 6 h 6"/>
              </a:gdLst>
              <a:ahLst/>
              <a:cxnLst>
                <a:cxn ang="0">
                  <a:pos x="T0" y="T1"/>
                </a:cxn>
                <a:cxn ang="0">
                  <a:pos x="T2" y="T3"/>
                </a:cxn>
                <a:cxn ang="0">
                  <a:pos x="T4" y="T5"/>
                </a:cxn>
                <a:cxn ang="0">
                  <a:pos x="T6" y="T7"/>
                </a:cxn>
                <a:cxn ang="0">
                  <a:pos x="T8" y="T9"/>
                </a:cxn>
              </a:cxnLst>
              <a:rect l="0" t="0" r="r" b="b"/>
              <a:pathLst>
                <a:path w="33" h="6">
                  <a:moveTo>
                    <a:pt x="0" y="0"/>
                  </a:moveTo>
                  <a:lnTo>
                    <a:pt x="7" y="1"/>
                  </a:lnTo>
                  <a:lnTo>
                    <a:pt x="15" y="3"/>
                  </a:lnTo>
                  <a:lnTo>
                    <a:pt x="23" y="5"/>
                  </a:lnTo>
                  <a:lnTo>
                    <a:pt x="33"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84" name="Freeform 361"/>
            <p:cNvSpPr>
              <a:spLocks/>
            </p:cNvSpPr>
            <p:nvPr>
              <p:custDataLst>
                <p:tags r:id="rId264"/>
              </p:custDataLst>
            </p:nvPr>
          </p:nvSpPr>
          <p:spPr bwMode="auto">
            <a:xfrm>
              <a:off x="2040137" y="4424408"/>
              <a:ext cx="4762" cy="57150"/>
            </a:xfrm>
            <a:custGeom>
              <a:avLst/>
              <a:gdLst>
                <a:gd name="T0" fmla="*/ 13 w 13"/>
                <a:gd name="T1" fmla="*/ 30 h 30"/>
                <a:gd name="T2" fmla="*/ 13 w 13"/>
                <a:gd name="T3" fmla="*/ 0 h 30"/>
                <a:gd name="T4" fmla="*/ 0 w 13"/>
                <a:gd name="T5" fmla="*/ 0 h 30"/>
              </a:gdLst>
              <a:ahLst/>
              <a:cxnLst>
                <a:cxn ang="0">
                  <a:pos x="T0" y="T1"/>
                </a:cxn>
                <a:cxn ang="0">
                  <a:pos x="T2" y="T3"/>
                </a:cxn>
                <a:cxn ang="0">
                  <a:pos x="T4" y="T5"/>
                </a:cxn>
              </a:cxnLst>
              <a:rect l="0" t="0" r="r" b="b"/>
              <a:pathLst>
                <a:path w="13" h="30">
                  <a:moveTo>
                    <a:pt x="13" y="30"/>
                  </a:moveTo>
                  <a:lnTo>
                    <a:pt x="13"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nvGrpSpPr>
            <p:cNvPr id="285" name="Group 362"/>
            <p:cNvGrpSpPr>
              <a:grpSpLocks/>
            </p:cNvGrpSpPr>
            <p:nvPr>
              <p:custDataLst>
                <p:tags r:id="rId265"/>
              </p:custDataLst>
            </p:nvPr>
          </p:nvGrpSpPr>
          <p:grpSpPr bwMode="auto">
            <a:xfrm>
              <a:off x="2032199" y="4359326"/>
              <a:ext cx="417513" cy="201613"/>
              <a:chOff x="912" y="2626"/>
              <a:chExt cx="311" cy="127"/>
            </a:xfrm>
            <a:grpFill/>
          </p:grpSpPr>
          <p:sp>
            <p:nvSpPr>
              <p:cNvPr id="470" name="Freeform 363"/>
              <p:cNvSpPr>
                <a:spLocks/>
              </p:cNvSpPr>
              <p:nvPr/>
            </p:nvSpPr>
            <p:spPr bwMode="auto">
              <a:xfrm>
                <a:off x="1110" y="2626"/>
                <a:ext cx="113" cy="127"/>
              </a:xfrm>
              <a:custGeom>
                <a:avLst/>
                <a:gdLst>
                  <a:gd name="T0" fmla="*/ 312 w 352"/>
                  <a:gd name="T1" fmla="*/ 79 h 387"/>
                  <a:gd name="T2" fmla="*/ 286 w 352"/>
                  <a:gd name="T3" fmla="*/ 79 h 387"/>
                  <a:gd name="T4" fmla="*/ 265 w 352"/>
                  <a:gd name="T5" fmla="*/ 79 h 387"/>
                  <a:gd name="T6" fmla="*/ 249 w 352"/>
                  <a:gd name="T7" fmla="*/ 74 h 387"/>
                  <a:gd name="T8" fmla="*/ 222 w 352"/>
                  <a:gd name="T9" fmla="*/ 59 h 387"/>
                  <a:gd name="T10" fmla="*/ 168 w 352"/>
                  <a:gd name="T11" fmla="*/ 20 h 387"/>
                  <a:gd name="T12" fmla="*/ 137 w 352"/>
                  <a:gd name="T13" fmla="*/ 6 h 387"/>
                  <a:gd name="T14" fmla="*/ 129 w 352"/>
                  <a:gd name="T15" fmla="*/ 19 h 387"/>
                  <a:gd name="T16" fmla="*/ 119 w 352"/>
                  <a:gd name="T17" fmla="*/ 29 h 387"/>
                  <a:gd name="T18" fmla="*/ 107 w 352"/>
                  <a:gd name="T19" fmla="*/ 35 h 387"/>
                  <a:gd name="T20" fmla="*/ 86 w 352"/>
                  <a:gd name="T21" fmla="*/ 56 h 387"/>
                  <a:gd name="T22" fmla="*/ 53 w 352"/>
                  <a:gd name="T23" fmla="*/ 97 h 387"/>
                  <a:gd name="T24" fmla="*/ 30 w 352"/>
                  <a:gd name="T25" fmla="*/ 131 h 387"/>
                  <a:gd name="T26" fmla="*/ 17 w 352"/>
                  <a:gd name="T27" fmla="*/ 154 h 387"/>
                  <a:gd name="T28" fmla="*/ 7 w 352"/>
                  <a:gd name="T29" fmla="*/ 177 h 387"/>
                  <a:gd name="T30" fmla="*/ 0 w 352"/>
                  <a:gd name="T31" fmla="*/ 198 h 387"/>
                  <a:gd name="T32" fmla="*/ 0 w 352"/>
                  <a:gd name="T33" fmla="*/ 213 h 387"/>
                  <a:gd name="T34" fmla="*/ 3 w 352"/>
                  <a:gd name="T35" fmla="*/ 222 h 387"/>
                  <a:gd name="T36" fmla="*/ 9 w 352"/>
                  <a:gd name="T37" fmla="*/ 231 h 387"/>
                  <a:gd name="T38" fmla="*/ 24 w 352"/>
                  <a:gd name="T39" fmla="*/ 241 h 387"/>
                  <a:gd name="T40" fmla="*/ 39 w 352"/>
                  <a:gd name="T41" fmla="*/ 245 h 387"/>
                  <a:gd name="T42" fmla="*/ 52 w 352"/>
                  <a:gd name="T43" fmla="*/ 245 h 387"/>
                  <a:gd name="T44" fmla="*/ 63 w 352"/>
                  <a:gd name="T45" fmla="*/ 241 h 387"/>
                  <a:gd name="T46" fmla="*/ 73 w 352"/>
                  <a:gd name="T47" fmla="*/ 236 h 387"/>
                  <a:gd name="T48" fmla="*/ 78 w 352"/>
                  <a:gd name="T49" fmla="*/ 236 h 387"/>
                  <a:gd name="T50" fmla="*/ 80 w 352"/>
                  <a:gd name="T51" fmla="*/ 238 h 387"/>
                  <a:gd name="T52" fmla="*/ 80 w 352"/>
                  <a:gd name="T53" fmla="*/ 257 h 387"/>
                  <a:gd name="T54" fmla="*/ 76 w 352"/>
                  <a:gd name="T55" fmla="*/ 279 h 387"/>
                  <a:gd name="T56" fmla="*/ 71 w 352"/>
                  <a:gd name="T57" fmla="*/ 290 h 387"/>
                  <a:gd name="T58" fmla="*/ 73 w 352"/>
                  <a:gd name="T59" fmla="*/ 307 h 387"/>
                  <a:gd name="T60" fmla="*/ 80 w 352"/>
                  <a:gd name="T61" fmla="*/ 331 h 387"/>
                  <a:gd name="T62" fmla="*/ 89 w 352"/>
                  <a:gd name="T63" fmla="*/ 351 h 387"/>
                  <a:gd name="T64" fmla="*/ 122 w 352"/>
                  <a:gd name="T65" fmla="*/ 373 h 387"/>
                  <a:gd name="T66" fmla="*/ 142 w 352"/>
                  <a:gd name="T67" fmla="*/ 385 h 387"/>
                  <a:gd name="T68" fmla="*/ 152 w 352"/>
                  <a:gd name="T69" fmla="*/ 386 h 387"/>
                  <a:gd name="T70" fmla="*/ 163 w 352"/>
                  <a:gd name="T71" fmla="*/ 377 h 387"/>
                  <a:gd name="T72" fmla="*/ 173 w 352"/>
                  <a:gd name="T73" fmla="*/ 363 h 387"/>
                  <a:gd name="T74" fmla="*/ 178 w 352"/>
                  <a:gd name="T75" fmla="*/ 350 h 387"/>
                  <a:gd name="T76" fmla="*/ 181 w 352"/>
                  <a:gd name="T77" fmla="*/ 338 h 387"/>
                  <a:gd name="T78" fmla="*/ 184 w 352"/>
                  <a:gd name="T79" fmla="*/ 323 h 387"/>
                  <a:gd name="T80" fmla="*/ 195 w 352"/>
                  <a:gd name="T81" fmla="*/ 304 h 387"/>
                  <a:gd name="T82" fmla="*/ 216 w 352"/>
                  <a:gd name="T83" fmla="*/ 281 h 387"/>
                  <a:gd name="T84" fmla="*/ 238 w 352"/>
                  <a:gd name="T85" fmla="*/ 263 h 387"/>
                  <a:gd name="T86" fmla="*/ 264 w 352"/>
                  <a:gd name="T87" fmla="*/ 249 h 387"/>
                  <a:gd name="T88" fmla="*/ 300 w 352"/>
                  <a:gd name="T89" fmla="*/ 229 h 387"/>
                  <a:gd name="T90" fmla="*/ 324 w 352"/>
                  <a:gd name="T91" fmla="*/ 212 h 387"/>
                  <a:gd name="T92" fmla="*/ 338 w 352"/>
                  <a:gd name="T93" fmla="*/ 199 h 387"/>
                  <a:gd name="T94" fmla="*/ 346 w 352"/>
                  <a:gd name="T95" fmla="*/ 185 h 387"/>
                  <a:gd name="T96" fmla="*/ 352 w 352"/>
                  <a:gd name="T97" fmla="*/ 169 h 387"/>
                  <a:gd name="T98" fmla="*/ 351 w 352"/>
                  <a:gd name="T99" fmla="*/ 149 h 387"/>
                  <a:gd name="T100" fmla="*/ 344 w 352"/>
                  <a:gd name="T101" fmla="*/ 125 h 387"/>
                  <a:gd name="T102" fmla="*/ 330 w 352"/>
                  <a:gd name="T103" fmla="*/ 9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2" h="387">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71" name="Freeform 364"/>
              <p:cNvSpPr>
                <a:spLocks/>
              </p:cNvSpPr>
              <p:nvPr/>
            </p:nvSpPr>
            <p:spPr bwMode="auto">
              <a:xfrm>
                <a:off x="923" y="2662"/>
                <a:ext cx="17" cy="26"/>
              </a:xfrm>
              <a:custGeom>
                <a:avLst/>
                <a:gdLst>
                  <a:gd name="T0" fmla="*/ 14 w 52"/>
                  <a:gd name="T1" fmla="*/ 0 h 78"/>
                  <a:gd name="T2" fmla="*/ 20 w 52"/>
                  <a:gd name="T3" fmla="*/ 0 h 78"/>
                  <a:gd name="T4" fmla="*/ 25 w 52"/>
                  <a:gd name="T5" fmla="*/ 2 h 78"/>
                  <a:gd name="T6" fmla="*/ 30 w 52"/>
                  <a:gd name="T7" fmla="*/ 6 h 78"/>
                  <a:gd name="T8" fmla="*/ 36 w 52"/>
                  <a:gd name="T9" fmla="*/ 9 h 78"/>
                  <a:gd name="T10" fmla="*/ 40 w 52"/>
                  <a:gd name="T11" fmla="*/ 13 h 78"/>
                  <a:gd name="T12" fmla="*/ 45 w 52"/>
                  <a:gd name="T13" fmla="*/ 17 h 78"/>
                  <a:gd name="T14" fmla="*/ 47 w 52"/>
                  <a:gd name="T15" fmla="*/ 21 h 78"/>
                  <a:gd name="T16" fmla="*/ 48 w 52"/>
                  <a:gd name="T17" fmla="*/ 24 h 78"/>
                  <a:gd name="T18" fmla="*/ 51 w 52"/>
                  <a:gd name="T19" fmla="*/ 34 h 78"/>
                  <a:gd name="T20" fmla="*/ 52 w 52"/>
                  <a:gd name="T21" fmla="*/ 41 h 78"/>
                  <a:gd name="T22" fmla="*/ 51 w 52"/>
                  <a:gd name="T23" fmla="*/ 46 h 78"/>
                  <a:gd name="T24" fmla="*/ 49 w 52"/>
                  <a:gd name="T25" fmla="*/ 50 h 78"/>
                  <a:gd name="T26" fmla="*/ 47 w 52"/>
                  <a:gd name="T27" fmla="*/ 54 h 78"/>
                  <a:gd name="T28" fmla="*/ 44 w 52"/>
                  <a:gd name="T29" fmla="*/ 60 h 78"/>
                  <a:gd name="T30" fmla="*/ 41 w 52"/>
                  <a:gd name="T31" fmla="*/ 65 h 78"/>
                  <a:gd name="T32" fmla="*/ 41 w 52"/>
                  <a:gd name="T33" fmla="*/ 73 h 78"/>
                  <a:gd name="T34" fmla="*/ 29 w 52"/>
                  <a:gd name="T35" fmla="*/ 75 h 78"/>
                  <a:gd name="T36" fmla="*/ 16 w 52"/>
                  <a:gd name="T37" fmla="*/ 78 h 78"/>
                  <a:gd name="T38" fmla="*/ 11 w 52"/>
                  <a:gd name="T39" fmla="*/ 78 h 78"/>
                  <a:gd name="T40" fmla="*/ 5 w 52"/>
                  <a:gd name="T41" fmla="*/ 78 h 78"/>
                  <a:gd name="T42" fmla="*/ 4 w 52"/>
                  <a:gd name="T43" fmla="*/ 78 h 78"/>
                  <a:gd name="T44" fmla="*/ 2 w 52"/>
                  <a:gd name="T45" fmla="*/ 77 h 78"/>
                  <a:gd name="T46" fmla="*/ 2 w 52"/>
                  <a:gd name="T47" fmla="*/ 75 h 78"/>
                  <a:gd name="T48" fmla="*/ 1 w 52"/>
                  <a:gd name="T49" fmla="*/ 73 h 78"/>
                  <a:gd name="T50" fmla="*/ 0 w 52"/>
                  <a:gd name="T51" fmla="*/ 69 h 78"/>
                  <a:gd name="T52" fmla="*/ 1 w 52"/>
                  <a:gd name="T53" fmla="*/ 64 h 78"/>
                  <a:gd name="T54" fmla="*/ 3 w 52"/>
                  <a:gd name="T55" fmla="*/ 60 h 78"/>
                  <a:gd name="T56" fmla="*/ 7 w 52"/>
                  <a:gd name="T57" fmla="*/ 56 h 78"/>
                  <a:gd name="T58" fmla="*/ 17 w 52"/>
                  <a:gd name="T59" fmla="*/ 47 h 78"/>
                  <a:gd name="T60" fmla="*/ 28 w 52"/>
                  <a:gd name="T61" fmla="*/ 42 h 78"/>
                  <a:gd name="T62" fmla="*/ 24 w 52"/>
                  <a:gd name="T63" fmla="*/ 32 h 78"/>
                  <a:gd name="T64" fmla="*/ 21 w 52"/>
                  <a:gd name="T65" fmla="*/ 21 h 78"/>
                  <a:gd name="T66" fmla="*/ 18 w 52"/>
                  <a:gd name="T67" fmla="*/ 10 h 78"/>
                  <a:gd name="T68" fmla="*/ 14 w 52"/>
                  <a:gd name="T6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 h="78">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72" name="Freeform 365"/>
              <p:cNvSpPr>
                <a:spLocks/>
              </p:cNvSpPr>
              <p:nvPr/>
            </p:nvSpPr>
            <p:spPr bwMode="auto">
              <a:xfrm>
                <a:off x="912" y="2666"/>
                <a:ext cx="9" cy="10"/>
              </a:xfrm>
              <a:custGeom>
                <a:avLst/>
                <a:gdLst>
                  <a:gd name="T0" fmla="*/ 13 w 33"/>
                  <a:gd name="T1" fmla="*/ 6 h 30"/>
                  <a:gd name="T2" fmla="*/ 0 w 33"/>
                  <a:gd name="T3" fmla="*/ 24 h 30"/>
                  <a:gd name="T4" fmla="*/ 7 w 33"/>
                  <a:gd name="T5" fmla="*/ 25 h 30"/>
                  <a:gd name="T6" fmla="*/ 15 w 33"/>
                  <a:gd name="T7" fmla="*/ 27 h 30"/>
                  <a:gd name="T8" fmla="*/ 23 w 33"/>
                  <a:gd name="T9" fmla="*/ 29 h 30"/>
                  <a:gd name="T10" fmla="*/ 33 w 33"/>
                  <a:gd name="T11" fmla="*/ 30 h 30"/>
                  <a:gd name="T12" fmla="*/ 33 w 33"/>
                  <a:gd name="T13" fmla="*/ 0 h 30"/>
                  <a:gd name="T14" fmla="*/ 20 w 33"/>
                  <a:gd name="T15" fmla="*/ 0 h 30"/>
                  <a:gd name="T16" fmla="*/ 13 w 33"/>
                  <a:gd name="T1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0">
                    <a:moveTo>
                      <a:pt x="13" y="6"/>
                    </a:moveTo>
                    <a:lnTo>
                      <a:pt x="0" y="24"/>
                    </a:lnTo>
                    <a:lnTo>
                      <a:pt x="7" y="25"/>
                    </a:lnTo>
                    <a:lnTo>
                      <a:pt x="15" y="27"/>
                    </a:lnTo>
                    <a:lnTo>
                      <a:pt x="23" y="29"/>
                    </a:lnTo>
                    <a:lnTo>
                      <a:pt x="33" y="30"/>
                    </a:lnTo>
                    <a:lnTo>
                      <a:pt x="33" y="0"/>
                    </a:lnTo>
                    <a:lnTo>
                      <a:pt x="20" y="0"/>
                    </a:lnTo>
                    <a:lnTo>
                      <a:pt x="13" y="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grpSp>
        <p:sp>
          <p:nvSpPr>
            <p:cNvPr id="286" name="Freeform 366"/>
            <p:cNvSpPr>
              <a:spLocks/>
            </p:cNvSpPr>
            <p:nvPr>
              <p:custDataLst>
                <p:tags r:id="rId266"/>
              </p:custDataLst>
            </p:nvPr>
          </p:nvSpPr>
          <p:spPr bwMode="auto">
            <a:xfrm>
              <a:off x="5680274" y="5076870"/>
              <a:ext cx="19050" cy="58738"/>
            </a:xfrm>
            <a:custGeom>
              <a:avLst/>
              <a:gdLst>
                <a:gd name="T0" fmla="*/ 13 w 47"/>
                <a:gd name="T1" fmla="*/ 0 h 28"/>
                <a:gd name="T2" fmla="*/ 25 w 47"/>
                <a:gd name="T3" fmla="*/ 0 h 28"/>
                <a:gd name="T4" fmla="*/ 31 w 47"/>
                <a:gd name="T5" fmla="*/ 2 h 28"/>
                <a:gd name="T6" fmla="*/ 33 w 47"/>
                <a:gd name="T7" fmla="*/ 4 h 28"/>
                <a:gd name="T8" fmla="*/ 33 w 47"/>
                <a:gd name="T9" fmla="*/ 6 h 28"/>
                <a:gd name="T10" fmla="*/ 32 w 47"/>
                <a:gd name="T11" fmla="*/ 8 h 28"/>
                <a:gd name="T12" fmla="*/ 33 w 47"/>
                <a:gd name="T13" fmla="*/ 10 h 28"/>
                <a:gd name="T14" fmla="*/ 37 w 47"/>
                <a:gd name="T15" fmla="*/ 12 h 28"/>
                <a:gd name="T16" fmla="*/ 47 w 47"/>
                <a:gd name="T17" fmla="*/ 12 h 28"/>
                <a:gd name="T18" fmla="*/ 42 w 47"/>
                <a:gd name="T19" fmla="*/ 19 h 28"/>
                <a:gd name="T20" fmla="*/ 37 w 47"/>
                <a:gd name="T21" fmla="*/ 25 h 28"/>
                <a:gd name="T22" fmla="*/ 33 w 47"/>
                <a:gd name="T23" fmla="*/ 27 h 28"/>
                <a:gd name="T24" fmla="*/ 28 w 47"/>
                <a:gd name="T25" fmla="*/ 28 h 28"/>
                <a:gd name="T26" fmla="*/ 16 w 47"/>
                <a:gd name="T27" fmla="*/ 27 h 28"/>
                <a:gd name="T28" fmla="*/ 0 w 47"/>
                <a:gd name="T29" fmla="*/ 25 h 28"/>
                <a:gd name="T30" fmla="*/ 1 w 47"/>
                <a:gd name="T31" fmla="*/ 19 h 28"/>
                <a:gd name="T32" fmla="*/ 2 w 47"/>
                <a:gd name="T33" fmla="*/ 15 h 28"/>
                <a:gd name="T34" fmla="*/ 4 w 47"/>
                <a:gd name="T35" fmla="*/ 13 h 28"/>
                <a:gd name="T36" fmla="*/ 6 w 47"/>
                <a:gd name="T37" fmla="*/ 12 h 28"/>
                <a:gd name="T38" fmla="*/ 9 w 47"/>
                <a:gd name="T39" fmla="*/ 11 h 28"/>
                <a:gd name="T40" fmla="*/ 11 w 47"/>
                <a:gd name="T41" fmla="*/ 9 h 28"/>
                <a:gd name="T42" fmla="*/ 13 w 47"/>
                <a:gd name="T43" fmla="*/ 5 h 28"/>
                <a:gd name="T44" fmla="*/ 13 w 47"/>
                <a:gd name="T4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28">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87" name="Freeform 367"/>
            <p:cNvSpPr>
              <a:spLocks/>
            </p:cNvSpPr>
            <p:nvPr>
              <p:custDataLst>
                <p:tags r:id="rId267"/>
              </p:custDataLst>
            </p:nvPr>
          </p:nvSpPr>
          <p:spPr bwMode="auto">
            <a:xfrm>
              <a:off x="5651704" y="5103858"/>
              <a:ext cx="23813" cy="57150"/>
            </a:xfrm>
            <a:custGeom>
              <a:avLst/>
              <a:gdLst>
                <a:gd name="T0" fmla="*/ 13 w 53"/>
                <a:gd name="T1" fmla="*/ 0 h 33"/>
                <a:gd name="T2" fmla="*/ 26 w 53"/>
                <a:gd name="T3" fmla="*/ 1 h 33"/>
                <a:gd name="T4" fmla="*/ 34 w 53"/>
                <a:gd name="T5" fmla="*/ 1 h 33"/>
                <a:gd name="T6" fmla="*/ 37 w 53"/>
                <a:gd name="T7" fmla="*/ 3 h 33"/>
                <a:gd name="T8" fmla="*/ 37 w 53"/>
                <a:gd name="T9" fmla="*/ 4 h 33"/>
                <a:gd name="T10" fmla="*/ 37 w 53"/>
                <a:gd name="T11" fmla="*/ 6 h 33"/>
                <a:gd name="T12" fmla="*/ 39 w 53"/>
                <a:gd name="T13" fmla="*/ 8 h 33"/>
                <a:gd name="T14" fmla="*/ 44 w 53"/>
                <a:gd name="T15" fmla="*/ 10 h 33"/>
                <a:gd name="T16" fmla="*/ 53 w 53"/>
                <a:gd name="T17" fmla="*/ 12 h 33"/>
                <a:gd name="T18" fmla="*/ 48 w 53"/>
                <a:gd name="T19" fmla="*/ 22 h 33"/>
                <a:gd name="T20" fmla="*/ 44 w 53"/>
                <a:gd name="T21" fmla="*/ 28 h 33"/>
                <a:gd name="T22" fmla="*/ 42 w 53"/>
                <a:gd name="T23" fmla="*/ 31 h 33"/>
                <a:gd name="T24" fmla="*/ 38 w 53"/>
                <a:gd name="T25" fmla="*/ 32 h 33"/>
                <a:gd name="T26" fmla="*/ 36 w 53"/>
                <a:gd name="T27" fmla="*/ 33 h 33"/>
                <a:gd name="T28" fmla="*/ 34 w 53"/>
                <a:gd name="T29" fmla="*/ 33 h 33"/>
                <a:gd name="T30" fmla="*/ 20 w 53"/>
                <a:gd name="T31" fmla="*/ 30 h 33"/>
                <a:gd name="T32" fmla="*/ 0 w 53"/>
                <a:gd name="T33" fmla="*/ 24 h 33"/>
                <a:gd name="T34" fmla="*/ 0 w 53"/>
                <a:gd name="T35" fmla="*/ 19 h 33"/>
                <a:gd name="T36" fmla="*/ 2 w 53"/>
                <a:gd name="T37" fmla="*/ 16 h 33"/>
                <a:gd name="T38" fmla="*/ 4 w 53"/>
                <a:gd name="T39" fmla="*/ 14 h 33"/>
                <a:gd name="T40" fmla="*/ 7 w 53"/>
                <a:gd name="T41" fmla="*/ 12 h 33"/>
                <a:gd name="T42" fmla="*/ 9 w 53"/>
                <a:gd name="T43" fmla="*/ 11 h 33"/>
                <a:gd name="T44" fmla="*/ 11 w 53"/>
                <a:gd name="T45" fmla="*/ 9 h 33"/>
                <a:gd name="T46" fmla="*/ 12 w 53"/>
                <a:gd name="T47" fmla="*/ 6 h 33"/>
                <a:gd name="T48" fmla="*/ 13 w 53"/>
                <a:gd name="T4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33">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nvGrpSpPr>
            <p:cNvPr id="288" name="Group 368"/>
            <p:cNvGrpSpPr>
              <a:grpSpLocks/>
            </p:cNvGrpSpPr>
            <p:nvPr>
              <p:custDataLst>
                <p:tags r:id="rId268"/>
              </p:custDataLst>
            </p:nvPr>
          </p:nvGrpSpPr>
          <p:grpSpPr bwMode="auto">
            <a:xfrm>
              <a:off x="5492949" y="4595862"/>
              <a:ext cx="168275" cy="103187"/>
              <a:chOff x="3481" y="2773"/>
              <a:chExt cx="125" cy="65"/>
            </a:xfrm>
            <a:grpFill/>
          </p:grpSpPr>
          <p:sp>
            <p:nvSpPr>
              <p:cNvPr id="459" name="Freeform 369"/>
              <p:cNvSpPr>
                <a:spLocks/>
              </p:cNvSpPr>
              <p:nvPr/>
            </p:nvSpPr>
            <p:spPr bwMode="auto">
              <a:xfrm>
                <a:off x="3583" y="2798"/>
                <a:ext cx="5" cy="6"/>
              </a:xfrm>
              <a:custGeom>
                <a:avLst/>
                <a:gdLst>
                  <a:gd name="T0" fmla="*/ 13 w 13"/>
                  <a:gd name="T1" fmla="*/ 0 h 18"/>
                  <a:gd name="T2" fmla="*/ 10 w 13"/>
                  <a:gd name="T3" fmla="*/ 9 h 18"/>
                  <a:gd name="T4" fmla="*/ 6 w 13"/>
                  <a:gd name="T5" fmla="*/ 18 h 18"/>
                  <a:gd name="T6" fmla="*/ 5 w 13"/>
                  <a:gd name="T7" fmla="*/ 17 h 18"/>
                  <a:gd name="T8" fmla="*/ 3 w 13"/>
                  <a:gd name="T9" fmla="*/ 14 h 18"/>
                  <a:gd name="T10" fmla="*/ 1 w 13"/>
                  <a:gd name="T11" fmla="*/ 10 h 18"/>
                  <a:gd name="T12" fmla="*/ 0 w 13"/>
                  <a:gd name="T13" fmla="*/ 6 h 18"/>
                </a:gdLst>
                <a:ahLst/>
                <a:cxnLst>
                  <a:cxn ang="0">
                    <a:pos x="T0" y="T1"/>
                  </a:cxn>
                  <a:cxn ang="0">
                    <a:pos x="T2" y="T3"/>
                  </a:cxn>
                  <a:cxn ang="0">
                    <a:pos x="T4" y="T5"/>
                  </a:cxn>
                  <a:cxn ang="0">
                    <a:pos x="T6" y="T7"/>
                  </a:cxn>
                  <a:cxn ang="0">
                    <a:pos x="T8" y="T9"/>
                  </a:cxn>
                  <a:cxn ang="0">
                    <a:pos x="T10" y="T11"/>
                  </a:cxn>
                  <a:cxn ang="0">
                    <a:pos x="T12" y="T13"/>
                  </a:cxn>
                </a:cxnLst>
                <a:rect l="0" t="0" r="r" b="b"/>
                <a:pathLst>
                  <a:path w="13" h="18">
                    <a:moveTo>
                      <a:pt x="13" y="0"/>
                    </a:moveTo>
                    <a:lnTo>
                      <a:pt x="10" y="9"/>
                    </a:lnTo>
                    <a:lnTo>
                      <a:pt x="6" y="18"/>
                    </a:lnTo>
                    <a:lnTo>
                      <a:pt x="5" y="17"/>
                    </a:lnTo>
                    <a:lnTo>
                      <a:pt x="3" y="14"/>
                    </a:lnTo>
                    <a:lnTo>
                      <a:pt x="1" y="10"/>
                    </a:lnTo>
                    <a:lnTo>
                      <a:pt x="0"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60" name="Line 370"/>
              <p:cNvSpPr>
                <a:spLocks noChangeShapeType="1"/>
              </p:cNvSpPr>
              <p:nvPr/>
            </p:nvSpPr>
            <p:spPr bwMode="auto">
              <a:xfrm>
                <a:off x="3583" y="2800"/>
                <a:ext cx="2" cy="1"/>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461" name="Freeform 371"/>
              <p:cNvSpPr>
                <a:spLocks/>
              </p:cNvSpPr>
              <p:nvPr/>
            </p:nvSpPr>
            <p:spPr bwMode="auto">
              <a:xfrm>
                <a:off x="3554" y="2819"/>
                <a:ext cx="5" cy="6"/>
              </a:xfrm>
              <a:custGeom>
                <a:avLst/>
                <a:gdLst>
                  <a:gd name="T0" fmla="*/ 14 w 14"/>
                  <a:gd name="T1" fmla="*/ 19 h 19"/>
                  <a:gd name="T2" fmla="*/ 0 w 14"/>
                  <a:gd name="T3" fmla="*/ 0 h 19"/>
                  <a:gd name="T4" fmla="*/ 14 w 14"/>
                  <a:gd name="T5" fmla="*/ 19 h 19"/>
                </a:gdLst>
                <a:ahLst/>
                <a:cxnLst>
                  <a:cxn ang="0">
                    <a:pos x="T0" y="T1"/>
                  </a:cxn>
                  <a:cxn ang="0">
                    <a:pos x="T2" y="T3"/>
                  </a:cxn>
                  <a:cxn ang="0">
                    <a:pos x="T4" y="T5"/>
                  </a:cxn>
                </a:cxnLst>
                <a:rect l="0" t="0" r="r" b="b"/>
                <a:pathLst>
                  <a:path w="14" h="19">
                    <a:moveTo>
                      <a:pt x="14" y="19"/>
                    </a:moveTo>
                    <a:lnTo>
                      <a:pt x="0" y="0"/>
                    </a:lnTo>
                    <a:lnTo>
                      <a:pt x="14" y="1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62" name="Freeform 372"/>
              <p:cNvSpPr>
                <a:spLocks/>
              </p:cNvSpPr>
              <p:nvPr/>
            </p:nvSpPr>
            <p:spPr bwMode="auto">
              <a:xfrm>
                <a:off x="3528" y="2832"/>
                <a:ext cx="2" cy="6"/>
              </a:xfrm>
              <a:custGeom>
                <a:avLst/>
                <a:gdLst>
                  <a:gd name="T0" fmla="*/ 0 w 7"/>
                  <a:gd name="T1" fmla="*/ 6 h 18"/>
                  <a:gd name="T2" fmla="*/ 7 w 7"/>
                  <a:gd name="T3" fmla="*/ 18 h 18"/>
                  <a:gd name="T4" fmla="*/ 0 w 7"/>
                  <a:gd name="T5" fmla="*/ 18 h 18"/>
                  <a:gd name="T6" fmla="*/ 0 w 7"/>
                  <a:gd name="T7" fmla="*/ 0 h 18"/>
                  <a:gd name="T8" fmla="*/ 7 w 7"/>
                  <a:gd name="T9" fmla="*/ 0 h 18"/>
                </a:gdLst>
                <a:ahLst/>
                <a:cxnLst>
                  <a:cxn ang="0">
                    <a:pos x="T0" y="T1"/>
                  </a:cxn>
                  <a:cxn ang="0">
                    <a:pos x="T2" y="T3"/>
                  </a:cxn>
                  <a:cxn ang="0">
                    <a:pos x="T4" y="T5"/>
                  </a:cxn>
                  <a:cxn ang="0">
                    <a:pos x="T6" y="T7"/>
                  </a:cxn>
                  <a:cxn ang="0">
                    <a:pos x="T8" y="T9"/>
                  </a:cxn>
                </a:cxnLst>
                <a:rect l="0" t="0" r="r" b="b"/>
                <a:pathLst>
                  <a:path w="7" h="18">
                    <a:moveTo>
                      <a:pt x="0" y="6"/>
                    </a:moveTo>
                    <a:lnTo>
                      <a:pt x="7" y="18"/>
                    </a:lnTo>
                    <a:lnTo>
                      <a:pt x="0" y="18"/>
                    </a:lnTo>
                    <a:lnTo>
                      <a:pt x="0" y="0"/>
                    </a:lnTo>
                    <a:lnTo>
                      <a:pt x="7"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63" name="Freeform 373"/>
              <p:cNvSpPr>
                <a:spLocks/>
              </p:cNvSpPr>
              <p:nvPr/>
            </p:nvSpPr>
            <p:spPr bwMode="auto">
              <a:xfrm>
                <a:off x="3599" y="2773"/>
                <a:ext cx="7" cy="4"/>
              </a:xfrm>
              <a:custGeom>
                <a:avLst/>
                <a:gdLst>
                  <a:gd name="T0" fmla="*/ 20 w 20"/>
                  <a:gd name="T1" fmla="*/ 12 h 12"/>
                  <a:gd name="T2" fmla="*/ 10 w 20"/>
                  <a:gd name="T3" fmla="*/ 9 h 12"/>
                  <a:gd name="T4" fmla="*/ 0 w 20"/>
                  <a:gd name="T5" fmla="*/ 6 h 12"/>
                  <a:gd name="T6" fmla="*/ 1 w 20"/>
                  <a:gd name="T7" fmla="*/ 5 h 12"/>
                  <a:gd name="T8" fmla="*/ 3 w 20"/>
                  <a:gd name="T9" fmla="*/ 3 h 12"/>
                  <a:gd name="T10" fmla="*/ 8 w 20"/>
                  <a:gd name="T11" fmla="*/ 1 h 12"/>
                  <a:gd name="T12" fmla="*/ 13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20" y="12"/>
                    </a:moveTo>
                    <a:lnTo>
                      <a:pt x="10" y="9"/>
                    </a:lnTo>
                    <a:lnTo>
                      <a:pt x="0" y="6"/>
                    </a:lnTo>
                    <a:lnTo>
                      <a:pt x="1" y="5"/>
                    </a:lnTo>
                    <a:lnTo>
                      <a:pt x="3" y="3"/>
                    </a:lnTo>
                    <a:lnTo>
                      <a:pt x="8" y="1"/>
                    </a:lnTo>
                    <a:lnTo>
                      <a:pt x="1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64" name="Line 374"/>
              <p:cNvSpPr>
                <a:spLocks noChangeShapeType="1"/>
              </p:cNvSpPr>
              <p:nvPr/>
            </p:nvSpPr>
            <p:spPr bwMode="auto">
              <a:xfrm>
                <a:off x="3603" y="2773"/>
                <a:ext cx="1" cy="2"/>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465" name="Freeform 375"/>
              <p:cNvSpPr>
                <a:spLocks/>
              </p:cNvSpPr>
              <p:nvPr/>
            </p:nvSpPr>
            <p:spPr bwMode="auto">
              <a:xfrm>
                <a:off x="3481" y="2828"/>
                <a:ext cx="7" cy="6"/>
              </a:xfrm>
              <a:custGeom>
                <a:avLst/>
                <a:gdLst>
                  <a:gd name="T0" fmla="*/ 0 w 20"/>
                  <a:gd name="T1" fmla="*/ 0 h 18"/>
                  <a:gd name="T2" fmla="*/ 0 w 20"/>
                  <a:gd name="T3" fmla="*/ 18 h 18"/>
                  <a:gd name="T4" fmla="*/ 20 w 20"/>
                  <a:gd name="T5" fmla="*/ 18 h 18"/>
                </a:gdLst>
                <a:ahLst/>
                <a:cxnLst>
                  <a:cxn ang="0">
                    <a:pos x="T0" y="T1"/>
                  </a:cxn>
                  <a:cxn ang="0">
                    <a:pos x="T2" y="T3"/>
                  </a:cxn>
                  <a:cxn ang="0">
                    <a:pos x="T4" y="T5"/>
                  </a:cxn>
                </a:cxnLst>
                <a:rect l="0" t="0" r="r" b="b"/>
                <a:pathLst>
                  <a:path w="20" h="18">
                    <a:moveTo>
                      <a:pt x="0" y="0"/>
                    </a:moveTo>
                    <a:lnTo>
                      <a:pt x="0" y="18"/>
                    </a:lnTo>
                    <a:lnTo>
                      <a:pt x="20" y="1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66" name="Freeform 376"/>
              <p:cNvSpPr>
                <a:spLocks/>
              </p:cNvSpPr>
              <p:nvPr/>
            </p:nvSpPr>
            <p:spPr bwMode="auto">
              <a:xfrm>
                <a:off x="3485" y="2830"/>
                <a:ext cx="3" cy="4"/>
              </a:xfrm>
              <a:custGeom>
                <a:avLst/>
                <a:gdLst>
                  <a:gd name="T0" fmla="*/ 7 w 7"/>
                  <a:gd name="T1" fmla="*/ 12 h 12"/>
                  <a:gd name="T2" fmla="*/ 4 w 7"/>
                  <a:gd name="T3" fmla="*/ 6 h 12"/>
                  <a:gd name="T4" fmla="*/ 0 w 7"/>
                  <a:gd name="T5" fmla="*/ 0 h 12"/>
                </a:gdLst>
                <a:ahLst/>
                <a:cxnLst>
                  <a:cxn ang="0">
                    <a:pos x="T0" y="T1"/>
                  </a:cxn>
                  <a:cxn ang="0">
                    <a:pos x="T2" y="T3"/>
                  </a:cxn>
                  <a:cxn ang="0">
                    <a:pos x="T4" y="T5"/>
                  </a:cxn>
                </a:cxnLst>
                <a:rect l="0" t="0" r="r" b="b"/>
                <a:pathLst>
                  <a:path w="7" h="12">
                    <a:moveTo>
                      <a:pt x="7" y="12"/>
                    </a:moveTo>
                    <a:lnTo>
                      <a:pt x="4" y="6"/>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67" name="Freeform 377"/>
              <p:cNvSpPr>
                <a:spLocks/>
              </p:cNvSpPr>
              <p:nvPr/>
            </p:nvSpPr>
            <p:spPr bwMode="auto">
              <a:xfrm>
                <a:off x="3481" y="2828"/>
                <a:ext cx="7" cy="6"/>
              </a:xfrm>
              <a:custGeom>
                <a:avLst/>
                <a:gdLst>
                  <a:gd name="T0" fmla="*/ 0 w 20"/>
                  <a:gd name="T1" fmla="*/ 0 h 18"/>
                  <a:gd name="T2" fmla="*/ 0 w 20"/>
                  <a:gd name="T3" fmla="*/ 18 h 18"/>
                  <a:gd name="T4" fmla="*/ 20 w 20"/>
                  <a:gd name="T5" fmla="*/ 18 h 18"/>
                  <a:gd name="T6" fmla="*/ 17 w 20"/>
                  <a:gd name="T7" fmla="*/ 12 h 18"/>
                  <a:gd name="T8" fmla="*/ 13 w 20"/>
                  <a:gd name="T9" fmla="*/ 6 h 18"/>
                  <a:gd name="T10" fmla="*/ 0 w 20"/>
                  <a:gd name="T11" fmla="*/ 0 h 18"/>
                </a:gdLst>
                <a:ahLst/>
                <a:cxnLst>
                  <a:cxn ang="0">
                    <a:pos x="T0" y="T1"/>
                  </a:cxn>
                  <a:cxn ang="0">
                    <a:pos x="T2" y="T3"/>
                  </a:cxn>
                  <a:cxn ang="0">
                    <a:pos x="T4" y="T5"/>
                  </a:cxn>
                  <a:cxn ang="0">
                    <a:pos x="T6" y="T7"/>
                  </a:cxn>
                  <a:cxn ang="0">
                    <a:pos x="T8" y="T9"/>
                  </a:cxn>
                  <a:cxn ang="0">
                    <a:pos x="T10" y="T11"/>
                  </a:cxn>
                </a:cxnLst>
                <a:rect l="0" t="0" r="r" b="b"/>
                <a:pathLst>
                  <a:path w="20" h="18">
                    <a:moveTo>
                      <a:pt x="0" y="0"/>
                    </a:moveTo>
                    <a:lnTo>
                      <a:pt x="0" y="18"/>
                    </a:lnTo>
                    <a:lnTo>
                      <a:pt x="20" y="18"/>
                    </a:lnTo>
                    <a:lnTo>
                      <a:pt x="17" y="12"/>
                    </a:lnTo>
                    <a:lnTo>
                      <a:pt x="13" y="6"/>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68" name="Freeform 378"/>
              <p:cNvSpPr>
                <a:spLocks/>
              </p:cNvSpPr>
              <p:nvPr/>
            </p:nvSpPr>
            <p:spPr bwMode="auto">
              <a:xfrm>
                <a:off x="3528" y="2832"/>
                <a:ext cx="2" cy="6"/>
              </a:xfrm>
              <a:custGeom>
                <a:avLst/>
                <a:gdLst>
                  <a:gd name="T0" fmla="*/ 0 w 7"/>
                  <a:gd name="T1" fmla="*/ 6 h 18"/>
                  <a:gd name="T2" fmla="*/ 7 w 7"/>
                  <a:gd name="T3" fmla="*/ 18 h 18"/>
                  <a:gd name="T4" fmla="*/ 0 w 7"/>
                  <a:gd name="T5" fmla="*/ 18 h 18"/>
                  <a:gd name="T6" fmla="*/ 0 w 7"/>
                  <a:gd name="T7" fmla="*/ 0 h 18"/>
                  <a:gd name="T8" fmla="*/ 7 w 7"/>
                  <a:gd name="T9" fmla="*/ 0 h 18"/>
                  <a:gd name="T10" fmla="*/ 0 w 7"/>
                  <a:gd name="T11" fmla="*/ 6 h 18"/>
                </a:gdLst>
                <a:ahLst/>
                <a:cxnLst>
                  <a:cxn ang="0">
                    <a:pos x="T0" y="T1"/>
                  </a:cxn>
                  <a:cxn ang="0">
                    <a:pos x="T2" y="T3"/>
                  </a:cxn>
                  <a:cxn ang="0">
                    <a:pos x="T4" y="T5"/>
                  </a:cxn>
                  <a:cxn ang="0">
                    <a:pos x="T6" y="T7"/>
                  </a:cxn>
                  <a:cxn ang="0">
                    <a:pos x="T8" y="T9"/>
                  </a:cxn>
                  <a:cxn ang="0">
                    <a:pos x="T10" y="T11"/>
                  </a:cxn>
                </a:cxnLst>
                <a:rect l="0" t="0" r="r" b="b"/>
                <a:pathLst>
                  <a:path w="7" h="18">
                    <a:moveTo>
                      <a:pt x="0" y="6"/>
                    </a:moveTo>
                    <a:lnTo>
                      <a:pt x="7" y="18"/>
                    </a:lnTo>
                    <a:lnTo>
                      <a:pt x="0" y="18"/>
                    </a:lnTo>
                    <a:lnTo>
                      <a:pt x="0" y="0"/>
                    </a:lnTo>
                    <a:lnTo>
                      <a:pt x="7" y="0"/>
                    </a:lnTo>
                    <a:lnTo>
                      <a:pt x="0"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69" name="Freeform 379"/>
              <p:cNvSpPr>
                <a:spLocks/>
              </p:cNvSpPr>
              <p:nvPr/>
            </p:nvSpPr>
            <p:spPr bwMode="auto">
              <a:xfrm>
                <a:off x="3583" y="2798"/>
                <a:ext cx="5" cy="6"/>
              </a:xfrm>
              <a:custGeom>
                <a:avLst/>
                <a:gdLst>
                  <a:gd name="T0" fmla="*/ 13 w 13"/>
                  <a:gd name="T1" fmla="*/ 0 h 18"/>
                  <a:gd name="T2" fmla="*/ 10 w 13"/>
                  <a:gd name="T3" fmla="*/ 9 h 18"/>
                  <a:gd name="T4" fmla="*/ 6 w 13"/>
                  <a:gd name="T5" fmla="*/ 18 h 18"/>
                  <a:gd name="T6" fmla="*/ 5 w 13"/>
                  <a:gd name="T7" fmla="*/ 17 h 18"/>
                  <a:gd name="T8" fmla="*/ 3 w 13"/>
                  <a:gd name="T9" fmla="*/ 14 h 18"/>
                  <a:gd name="T10" fmla="*/ 1 w 13"/>
                  <a:gd name="T11" fmla="*/ 10 h 18"/>
                  <a:gd name="T12" fmla="*/ 0 w 13"/>
                  <a:gd name="T13" fmla="*/ 6 h 18"/>
                  <a:gd name="T14" fmla="*/ 6 w 13"/>
                  <a:gd name="T15" fmla="*/ 6 h 18"/>
                  <a:gd name="T16" fmla="*/ 13 w 13"/>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8">
                    <a:moveTo>
                      <a:pt x="13" y="0"/>
                    </a:moveTo>
                    <a:lnTo>
                      <a:pt x="10" y="9"/>
                    </a:lnTo>
                    <a:lnTo>
                      <a:pt x="6" y="18"/>
                    </a:lnTo>
                    <a:lnTo>
                      <a:pt x="5" y="17"/>
                    </a:lnTo>
                    <a:lnTo>
                      <a:pt x="3" y="14"/>
                    </a:lnTo>
                    <a:lnTo>
                      <a:pt x="1" y="10"/>
                    </a:lnTo>
                    <a:lnTo>
                      <a:pt x="0" y="6"/>
                    </a:lnTo>
                    <a:lnTo>
                      <a:pt x="6" y="6"/>
                    </a:lnTo>
                    <a:lnTo>
                      <a:pt x="1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sp>
          <p:nvSpPr>
            <p:cNvPr id="289" name="Freeform 380"/>
            <p:cNvSpPr>
              <a:spLocks/>
            </p:cNvSpPr>
            <p:nvPr>
              <p:custDataLst>
                <p:tags r:id="rId269"/>
              </p:custDataLst>
            </p:nvPr>
          </p:nvSpPr>
          <p:spPr bwMode="auto">
            <a:xfrm>
              <a:off x="4621414" y="4587924"/>
              <a:ext cx="319087" cy="379413"/>
            </a:xfrm>
            <a:custGeom>
              <a:avLst/>
              <a:gdLst>
                <a:gd name="T0" fmla="*/ 60 w 736"/>
                <a:gd name="T1" fmla="*/ 685 h 721"/>
                <a:gd name="T2" fmla="*/ 91 w 736"/>
                <a:gd name="T3" fmla="*/ 668 h 721"/>
                <a:gd name="T4" fmla="*/ 126 w 736"/>
                <a:gd name="T5" fmla="*/ 668 h 721"/>
                <a:gd name="T6" fmla="*/ 196 w 736"/>
                <a:gd name="T7" fmla="*/ 692 h 721"/>
                <a:gd name="T8" fmla="*/ 245 w 736"/>
                <a:gd name="T9" fmla="*/ 705 h 721"/>
                <a:gd name="T10" fmla="*/ 292 w 736"/>
                <a:gd name="T11" fmla="*/ 703 h 721"/>
                <a:gd name="T12" fmla="*/ 611 w 736"/>
                <a:gd name="T13" fmla="*/ 717 h 721"/>
                <a:gd name="T14" fmla="*/ 651 w 736"/>
                <a:gd name="T15" fmla="*/ 707 h 721"/>
                <a:gd name="T16" fmla="*/ 627 w 736"/>
                <a:gd name="T17" fmla="*/ 657 h 721"/>
                <a:gd name="T18" fmla="*/ 664 w 736"/>
                <a:gd name="T19" fmla="*/ 433 h 721"/>
                <a:gd name="T20" fmla="*/ 709 w 736"/>
                <a:gd name="T21" fmla="*/ 429 h 721"/>
                <a:gd name="T22" fmla="*/ 723 w 736"/>
                <a:gd name="T23" fmla="*/ 416 h 721"/>
                <a:gd name="T24" fmla="*/ 734 w 736"/>
                <a:gd name="T25" fmla="*/ 360 h 721"/>
                <a:gd name="T26" fmla="*/ 722 w 736"/>
                <a:gd name="T27" fmla="*/ 302 h 721"/>
                <a:gd name="T28" fmla="*/ 708 w 736"/>
                <a:gd name="T29" fmla="*/ 304 h 721"/>
                <a:gd name="T30" fmla="*/ 676 w 736"/>
                <a:gd name="T31" fmla="*/ 300 h 721"/>
                <a:gd name="T32" fmla="*/ 634 w 736"/>
                <a:gd name="T33" fmla="*/ 299 h 721"/>
                <a:gd name="T34" fmla="*/ 623 w 736"/>
                <a:gd name="T35" fmla="*/ 290 h 721"/>
                <a:gd name="T36" fmla="*/ 617 w 736"/>
                <a:gd name="T37" fmla="*/ 253 h 721"/>
                <a:gd name="T38" fmla="*/ 607 w 736"/>
                <a:gd name="T39" fmla="*/ 219 h 721"/>
                <a:gd name="T40" fmla="*/ 597 w 736"/>
                <a:gd name="T41" fmla="*/ 186 h 721"/>
                <a:gd name="T42" fmla="*/ 607 w 736"/>
                <a:gd name="T43" fmla="*/ 167 h 721"/>
                <a:gd name="T44" fmla="*/ 617 w 736"/>
                <a:gd name="T45" fmla="*/ 148 h 721"/>
                <a:gd name="T46" fmla="*/ 611 w 736"/>
                <a:gd name="T47" fmla="*/ 100 h 721"/>
                <a:gd name="T48" fmla="*/ 544 w 736"/>
                <a:gd name="T49" fmla="*/ 70 h 721"/>
                <a:gd name="T50" fmla="*/ 477 w 736"/>
                <a:gd name="T51" fmla="*/ 66 h 721"/>
                <a:gd name="T52" fmla="*/ 471 w 736"/>
                <a:gd name="T53" fmla="*/ 81 h 721"/>
                <a:gd name="T54" fmla="*/ 463 w 736"/>
                <a:gd name="T55" fmla="*/ 101 h 721"/>
                <a:gd name="T56" fmla="*/ 440 w 736"/>
                <a:gd name="T57" fmla="*/ 122 h 721"/>
                <a:gd name="T58" fmla="*/ 392 w 736"/>
                <a:gd name="T59" fmla="*/ 130 h 721"/>
                <a:gd name="T60" fmla="*/ 364 w 736"/>
                <a:gd name="T61" fmla="*/ 115 h 721"/>
                <a:gd name="T62" fmla="*/ 339 w 736"/>
                <a:gd name="T63" fmla="*/ 82 h 721"/>
                <a:gd name="T64" fmla="*/ 319 w 736"/>
                <a:gd name="T65" fmla="*/ 39 h 721"/>
                <a:gd name="T66" fmla="*/ 312 w 736"/>
                <a:gd name="T67" fmla="*/ 0 h 721"/>
                <a:gd name="T68" fmla="*/ 30 w 736"/>
                <a:gd name="T69" fmla="*/ 15 h 721"/>
                <a:gd name="T70" fmla="*/ 47 w 736"/>
                <a:gd name="T71" fmla="*/ 29 h 721"/>
                <a:gd name="T72" fmla="*/ 75 w 736"/>
                <a:gd name="T73" fmla="*/ 75 h 721"/>
                <a:gd name="T74" fmla="*/ 102 w 736"/>
                <a:gd name="T75" fmla="*/ 130 h 721"/>
                <a:gd name="T76" fmla="*/ 103 w 736"/>
                <a:gd name="T77" fmla="*/ 171 h 721"/>
                <a:gd name="T78" fmla="*/ 93 w 736"/>
                <a:gd name="T79" fmla="*/ 203 h 721"/>
                <a:gd name="T80" fmla="*/ 96 w 736"/>
                <a:gd name="T81" fmla="*/ 229 h 721"/>
                <a:gd name="T82" fmla="*/ 119 w 736"/>
                <a:gd name="T83" fmla="*/ 272 h 721"/>
                <a:gd name="T84" fmla="*/ 131 w 736"/>
                <a:gd name="T85" fmla="*/ 307 h 721"/>
                <a:gd name="T86" fmla="*/ 127 w 736"/>
                <a:gd name="T87" fmla="*/ 352 h 721"/>
                <a:gd name="T88" fmla="*/ 106 w 736"/>
                <a:gd name="T89" fmla="*/ 403 h 721"/>
                <a:gd name="T90" fmla="*/ 77 w 736"/>
                <a:gd name="T91" fmla="*/ 446 h 721"/>
                <a:gd name="T92" fmla="*/ 41 w 736"/>
                <a:gd name="T93" fmla="*/ 477 h 721"/>
                <a:gd name="T94" fmla="*/ 25 w 736"/>
                <a:gd name="T95" fmla="*/ 591 h 721"/>
                <a:gd name="T96" fmla="*/ 11 w 736"/>
                <a:gd name="T97" fmla="*/ 627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36" h="721">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90" name="Freeform 381"/>
            <p:cNvSpPr>
              <a:spLocks/>
            </p:cNvSpPr>
            <p:nvPr>
              <p:custDataLst>
                <p:tags r:id="rId270"/>
              </p:custDataLst>
            </p:nvPr>
          </p:nvSpPr>
          <p:spPr bwMode="auto">
            <a:xfrm>
              <a:off x="4632524" y="4560933"/>
              <a:ext cx="15875" cy="60325"/>
            </a:xfrm>
            <a:custGeom>
              <a:avLst/>
              <a:gdLst>
                <a:gd name="T0" fmla="*/ 0 w 39"/>
                <a:gd name="T1" fmla="*/ 31 h 31"/>
                <a:gd name="T2" fmla="*/ 12 w 39"/>
                <a:gd name="T3" fmla="*/ 28 h 31"/>
                <a:gd name="T4" fmla="*/ 22 w 39"/>
                <a:gd name="T5" fmla="*/ 28 h 31"/>
                <a:gd name="T6" fmla="*/ 26 w 39"/>
                <a:gd name="T7" fmla="*/ 28 h 31"/>
                <a:gd name="T8" fmla="*/ 30 w 39"/>
                <a:gd name="T9" fmla="*/ 28 h 31"/>
                <a:gd name="T10" fmla="*/ 35 w 39"/>
                <a:gd name="T11" fmla="*/ 27 h 31"/>
                <a:gd name="T12" fmla="*/ 39 w 39"/>
                <a:gd name="T13" fmla="*/ 25 h 31"/>
                <a:gd name="T14" fmla="*/ 39 w 39"/>
                <a:gd name="T15" fmla="*/ 0 h 31"/>
                <a:gd name="T16" fmla="*/ 26 w 39"/>
                <a:gd name="T17" fmla="*/ 0 h 31"/>
                <a:gd name="T18" fmla="*/ 17 w 39"/>
                <a:gd name="T19" fmla="*/ 0 h 31"/>
                <a:gd name="T20" fmla="*/ 8 w 39"/>
                <a:gd name="T21" fmla="*/ 0 h 31"/>
                <a:gd name="T22" fmla="*/ 0 w 39"/>
                <a:gd name="T23" fmla="*/ 0 h 31"/>
                <a:gd name="T24" fmla="*/ 0 w 39"/>
                <a:gd name="T2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1">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91" name="Freeform 382"/>
            <p:cNvSpPr>
              <a:spLocks/>
            </p:cNvSpPr>
            <p:nvPr>
              <p:custDataLst>
                <p:tags r:id="rId271"/>
              </p:custDataLst>
            </p:nvPr>
          </p:nvSpPr>
          <p:spPr bwMode="auto">
            <a:xfrm>
              <a:off x="4734128" y="5103858"/>
              <a:ext cx="396875" cy="398462"/>
            </a:xfrm>
            <a:custGeom>
              <a:avLst/>
              <a:gdLst>
                <a:gd name="T0" fmla="*/ 899 w 903"/>
                <a:gd name="T1" fmla="*/ 291 h 759"/>
                <a:gd name="T2" fmla="*/ 863 w 903"/>
                <a:gd name="T3" fmla="*/ 388 h 759"/>
                <a:gd name="T4" fmla="*/ 832 w 903"/>
                <a:gd name="T5" fmla="*/ 414 h 759"/>
                <a:gd name="T6" fmla="*/ 761 w 903"/>
                <a:gd name="T7" fmla="*/ 507 h 759"/>
                <a:gd name="T8" fmla="*/ 720 w 903"/>
                <a:gd name="T9" fmla="*/ 561 h 759"/>
                <a:gd name="T10" fmla="*/ 647 w 903"/>
                <a:gd name="T11" fmla="*/ 613 h 759"/>
                <a:gd name="T12" fmla="*/ 583 w 903"/>
                <a:gd name="T13" fmla="*/ 666 h 759"/>
                <a:gd name="T14" fmla="*/ 557 w 903"/>
                <a:gd name="T15" fmla="*/ 698 h 759"/>
                <a:gd name="T16" fmla="*/ 520 w 903"/>
                <a:gd name="T17" fmla="*/ 705 h 759"/>
                <a:gd name="T18" fmla="*/ 496 w 903"/>
                <a:gd name="T19" fmla="*/ 710 h 759"/>
                <a:gd name="T20" fmla="*/ 485 w 903"/>
                <a:gd name="T21" fmla="*/ 727 h 759"/>
                <a:gd name="T22" fmla="*/ 372 w 903"/>
                <a:gd name="T23" fmla="*/ 727 h 759"/>
                <a:gd name="T24" fmla="*/ 339 w 903"/>
                <a:gd name="T25" fmla="*/ 732 h 759"/>
                <a:gd name="T26" fmla="*/ 316 w 903"/>
                <a:gd name="T27" fmla="*/ 732 h 759"/>
                <a:gd name="T28" fmla="*/ 286 w 903"/>
                <a:gd name="T29" fmla="*/ 727 h 759"/>
                <a:gd name="T30" fmla="*/ 263 w 903"/>
                <a:gd name="T31" fmla="*/ 737 h 759"/>
                <a:gd name="T32" fmla="*/ 146 w 903"/>
                <a:gd name="T33" fmla="*/ 759 h 759"/>
                <a:gd name="T34" fmla="*/ 116 w 903"/>
                <a:gd name="T35" fmla="*/ 753 h 759"/>
                <a:gd name="T36" fmla="*/ 90 w 903"/>
                <a:gd name="T37" fmla="*/ 739 h 759"/>
                <a:gd name="T38" fmla="*/ 76 w 903"/>
                <a:gd name="T39" fmla="*/ 719 h 759"/>
                <a:gd name="T40" fmla="*/ 79 w 903"/>
                <a:gd name="T41" fmla="*/ 697 h 759"/>
                <a:gd name="T42" fmla="*/ 75 w 903"/>
                <a:gd name="T43" fmla="*/ 628 h 759"/>
                <a:gd name="T44" fmla="*/ 79 w 903"/>
                <a:gd name="T45" fmla="*/ 608 h 759"/>
                <a:gd name="T46" fmla="*/ 68 w 903"/>
                <a:gd name="T47" fmla="*/ 572 h 759"/>
                <a:gd name="T48" fmla="*/ 22 w 903"/>
                <a:gd name="T49" fmla="*/ 516 h 759"/>
                <a:gd name="T50" fmla="*/ 12 w 903"/>
                <a:gd name="T51" fmla="*/ 484 h 759"/>
                <a:gd name="T52" fmla="*/ 10 w 903"/>
                <a:gd name="T53" fmla="*/ 439 h 759"/>
                <a:gd name="T54" fmla="*/ 0 w 903"/>
                <a:gd name="T55" fmla="*/ 377 h 759"/>
                <a:gd name="T56" fmla="*/ 39 w 903"/>
                <a:gd name="T57" fmla="*/ 377 h 759"/>
                <a:gd name="T58" fmla="*/ 57 w 903"/>
                <a:gd name="T59" fmla="*/ 396 h 759"/>
                <a:gd name="T60" fmla="*/ 94 w 903"/>
                <a:gd name="T61" fmla="*/ 410 h 759"/>
                <a:gd name="T62" fmla="*/ 135 w 903"/>
                <a:gd name="T63" fmla="*/ 411 h 759"/>
                <a:gd name="T64" fmla="*/ 160 w 903"/>
                <a:gd name="T65" fmla="*/ 400 h 759"/>
                <a:gd name="T66" fmla="*/ 182 w 903"/>
                <a:gd name="T67" fmla="*/ 372 h 759"/>
                <a:gd name="T68" fmla="*/ 197 w 903"/>
                <a:gd name="T69" fmla="*/ 229 h 759"/>
                <a:gd name="T70" fmla="*/ 204 w 903"/>
                <a:gd name="T71" fmla="*/ 184 h 759"/>
                <a:gd name="T72" fmla="*/ 210 w 903"/>
                <a:gd name="T73" fmla="*/ 168 h 759"/>
                <a:gd name="T74" fmla="*/ 239 w 903"/>
                <a:gd name="T75" fmla="*/ 178 h 759"/>
                <a:gd name="T76" fmla="*/ 245 w 903"/>
                <a:gd name="T77" fmla="*/ 238 h 759"/>
                <a:gd name="T78" fmla="*/ 247 w 903"/>
                <a:gd name="T79" fmla="*/ 274 h 759"/>
                <a:gd name="T80" fmla="*/ 256 w 903"/>
                <a:gd name="T81" fmla="*/ 287 h 759"/>
                <a:gd name="T82" fmla="*/ 287 w 903"/>
                <a:gd name="T83" fmla="*/ 295 h 759"/>
                <a:gd name="T84" fmla="*/ 312 w 903"/>
                <a:gd name="T85" fmla="*/ 293 h 759"/>
                <a:gd name="T86" fmla="*/ 333 w 903"/>
                <a:gd name="T87" fmla="*/ 272 h 759"/>
                <a:gd name="T88" fmla="*/ 350 w 903"/>
                <a:gd name="T89" fmla="*/ 234 h 759"/>
                <a:gd name="T90" fmla="*/ 368 w 903"/>
                <a:gd name="T91" fmla="*/ 201 h 759"/>
                <a:gd name="T92" fmla="*/ 387 w 903"/>
                <a:gd name="T93" fmla="*/ 191 h 759"/>
                <a:gd name="T94" fmla="*/ 414 w 903"/>
                <a:gd name="T95" fmla="*/ 193 h 759"/>
                <a:gd name="T96" fmla="*/ 451 w 903"/>
                <a:gd name="T97" fmla="*/ 208 h 759"/>
                <a:gd name="T98" fmla="*/ 478 w 903"/>
                <a:gd name="T99" fmla="*/ 216 h 759"/>
                <a:gd name="T100" fmla="*/ 512 w 903"/>
                <a:gd name="T101" fmla="*/ 213 h 759"/>
                <a:gd name="T102" fmla="*/ 531 w 903"/>
                <a:gd name="T103" fmla="*/ 200 h 759"/>
                <a:gd name="T104" fmla="*/ 564 w 903"/>
                <a:gd name="T105" fmla="*/ 127 h 759"/>
                <a:gd name="T106" fmla="*/ 620 w 903"/>
                <a:gd name="T107" fmla="*/ 80 h 759"/>
                <a:gd name="T108" fmla="*/ 732 w 903"/>
                <a:gd name="T109" fmla="*/ 11 h 759"/>
                <a:gd name="T110" fmla="*/ 806 w 903"/>
                <a:gd name="T111" fmla="*/ 3 h 759"/>
                <a:gd name="T112" fmla="*/ 830 w 903"/>
                <a:gd name="T113" fmla="*/ 6 h 759"/>
                <a:gd name="T114" fmla="*/ 854 w 903"/>
                <a:gd name="T115" fmla="*/ 35 h 759"/>
                <a:gd name="T116" fmla="*/ 873 w 903"/>
                <a:gd name="T117" fmla="*/ 71 h 759"/>
                <a:gd name="T118" fmla="*/ 883 w 903"/>
                <a:gd name="T119" fmla="*/ 107 h 759"/>
                <a:gd name="T120" fmla="*/ 868 w 903"/>
                <a:gd name="T121" fmla="*/ 207 h 759"/>
                <a:gd name="T122" fmla="*/ 830 w 903"/>
                <a:gd name="T123" fmla="*/ 204 h 759"/>
                <a:gd name="T124" fmla="*/ 826 w 903"/>
                <a:gd name="T125" fmla="*/ 281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3" h="759">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292" name="Freeform 383"/>
            <p:cNvSpPr>
              <a:spLocks/>
            </p:cNvSpPr>
            <p:nvPr>
              <p:custDataLst>
                <p:tags r:id="rId272"/>
              </p:custDataLst>
            </p:nvPr>
          </p:nvSpPr>
          <p:spPr bwMode="auto">
            <a:xfrm>
              <a:off x="4881762" y="3671943"/>
              <a:ext cx="411162" cy="611187"/>
            </a:xfrm>
            <a:custGeom>
              <a:avLst/>
              <a:gdLst>
                <a:gd name="T0" fmla="*/ 742 w 943"/>
                <a:gd name="T1" fmla="*/ 5 h 1172"/>
                <a:gd name="T2" fmla="*/ 765 w 943"/>
                <a:gd name="T3" fmla="*/ 23 h 1172"/>
                <a:gd name="T4" fmla="*/ 803 w 943"/>
                <a:gd name="T5" fmla="*/ 30 h 1172"/>
                <a:gd name="T6" fmla="*/ 814 w 943"/>
                <a:gd name="T7" fmla="*/ 55 h 1172"/>
                <a:gd name="T8" fmla="*/ 835 w 943"/>
                <a:gd name="T9" fmla="*/ 109 h 1172"/>
                <a:gd name="T10" fmla="*/ 837 w 943"/>
                <a:gd name="T11" fmla="*/ 187 h 1172"/>
                <a:gd name="T12" fmla="*/ 857 w 943"/>
                <a:gd name="T13" fmla="*/ 243 h 1172"/>
                <a:gd name="T14" fmla="*/ 922 w 943"/>
                <a:gd name="T15" fmla="*/ 292 h 1172"/>
                <a:gd name="T16" fmla="*/ 879 w 943"/>
                <a:gd name="T17" fmla="*/ 361 h 1172"/>
                <a:gd name="T18" fmla="*/ 851 w 943"/>
                <a:gd name="T19" fmla="*/ 410 h 1172"/>
                <a:gd name="T20" fmla="*/ 809 w 943"/>
                <a:gd name="T21" fmla="*/ 635 h 1172"/>
                <a:gd name="T22" fmla="*/ 770 w 943"/>
                <a:gd name="T23" fmla="*/ 677 h 1172"/>
                <a:gd name="T24" fmla="*/ 763 w 943"/>
                <a:gd name="T25" fmla="*/ 721 h 1172"/>
                <a:gd name="T26" fmla="*/ 745 w 943"/>
                <a:gd name="T27" fmla="*/ 735 h 1172"/>
                <a:gd name="T28" fmla="*/ 723 w 943"/>
                <a:gd name="T29" fmla="*/ 798 h 1172"/>
                <a:gd name="T30" fmla="*/ 692 w 943"/>
                <a:gd name="T31" fmla="*/ 877 h 1172"/>
                <a:gd name="T32" fmla="*/ 662 w 943"/>
                <a:gd name="T33" fmla="*/ 903 h 1172"/>
                <a:gd name="T34" fmla="*/ 664 w 943"/>
                <a:gd name="T35" fmla="*/ 934 h 1172"/>
                <a:gd name="T36" fmla="*/ 686 w 943"/>
                <a:gd name="T37" fmla="*/ 939 h 1172"/>
                <a:gd name="T38" fmla="*/ 709 w 943"/>
                <a:gd name="T39" fmla="*/ 950 h 1172"/>
                <a:gd name="T40" fmla="*/ 742 w 943"/>
                <a:gd name="T41" fmla="*/ 971 h 1172"/>
                <a:gd name="T42" fmla="*/ 756 w 943"/>
                <a:gd name="T43" fmla="*/ 1007 h 1172"/>
                <a:gd name="T44" fmla="*/ 775 w 943"/>
                <a:gd name="T45" fmla="*/ 1043 h 1172"/>
                <a:gd name="T46" fmla="*/ 803 w 943"/>
                <a:gd name="T47" fmla="*/ 1053 h 1172"/>
                <a:gd name="T48" fmla="*/ 809 w 943"/>
                <a:gd name="T49" fmla="*/ 1094 h 1172"/>
                <a:gd name="T50" fmla="*/ 718 w 943"/>
                <a:gd name="T51" fmla="*/ 1115 h 1172"/>
                <a:gd name="T52" fmla="*/ 687 w 943"/>
                <a:gd name="T53" fmla="*/ 1157 h 1172"/>
                <a:gd name="T54" fmla="*/ 598 w 943"/>
                <a:gd name="T55" fmla="*/ 1170 h 1172"/>
                <a:gd name="T56" fmla="*/ 515 w 943"/>
                <a:gd name="T57" fmla="*/ 1158 h 1172"/>
                <a:gd name="T58" fmla="*/ 464 w 943"/>
                <a:gd name="T59" fmla="*/ 1123 h 1172"/>
                <a:gd name="T60" fmla="*/ 390 w 943"/>
                <a:gd name="T61" fmla="*/ 1125 h 1172"/>
                <a:gd name="T62" fmla="*/ 319 w 943"/>
                <a:gd name="T63" fmla="*/ 1120 h 1172"/>
                <a:gd name="T64" fmla="*/ 297 w 943"/>
                <a:gd name="T65" fmla="*/ 1104 h 1172"/>
                <a:gd name="T66" fmla="*/ 294 w 943"/>
                <a:gd name="T67" fmla="*/ 1075 h 1172"/>
                <a:gd name="T68" fmla="*/ 274 w 943"/>
                <a:gd name="T69" fmla="*/ 1029 h 1172"/>
                <a:gd name="T70" fmla="*/ 216 w 943"/>
                <a:gd name="T71" fmla="*/ 974 h 1172"/>
                <a:gd name="T72" fmla="*/ 193 w 943"/>
                <a:gd name="T73" fmla="*/ 925 h 1172"/>
                <a:gd name="T74" fmla="*/ 152 w 943"/>
                <a:gd name="T75" fmla="*/ 903 h 1172"/>
                <a:gd name="T76" fmla="*/ 120 w 943"/>
                <a:gd name="T77" fmla="*/ 846 h 1172"/>
                <a:gd name="T78" fmla="*/ 97 w 943"/>
                <a:gd name="T79" fmla="*/ 788 h 1172"/>
                <a:gd name="T80" fmla="*/ 65 w 943"/>
                <a:gd name="T81" fmla="*/ 758 h 1172"/>
                <a:gd name="T82" fmla="*/ 33 w 943"/>
                <a:gd name="T83" fmla="*/ 676 h 1172"/>
                <a:gd name="T84" fmla="*/ 4 w 943"/>
                <a:gd name="T85" fmla="*/ 611 h 1172"/>
                <a:gd name="T86" fmla="*/ 18 w 943"/>
                <a:gd name="T87" fmla="*/ 577 h 1172"/>
                <a:gd name="T88" fmla="*/ 29 w 943"/>
                <a:gd name="T89" fmla="*/ 521 h 1172"/>
                <a:gd name="T90" fmla="*/ 64 w 943"/>
                <a:gd name="T91" fmla="*/ 474 h 1172"/>
                <a:gd name="T92" fmla="*/ 113 w 943"/>
                <a:gd name="T93" fmla="*/ 222 h 1172"/>
                <a:gd name="T94" fmla="*/ 123 w 943"/>
                <a:gd name="T95" fmla="*/ 179 h 1172"/>
                <a:gd name="T96" fmla="*/ 153 w 943"/>
                <a:gd name="T97" fmla="*/ 171 h 1172"/>
                <a:gd name="T98" fmla="*/ 160 w 943"/>
                <a:gd name="T99" fmla="*/ 122 h 1172"/>
                <a:gd name="T100" fmla="*/ 159 w 943"/>
                <a:gd name="T101" fmla="*/ 67 h 1172"/>
                <a:gd name="T102" fmla="*/ 679 w 943"/>
                <a:gd name="T103" fmla="*/ 69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nvGrpSpPr>
            <p:cNvPr id="293" name="Group 384"/>
            <p:cNvGrpSpPr>
              <a:grpSpLocks/>
            </p:cNvGrpSpPr>
            <p:nvPr>
              <p:custDataLst>
                <p:tags r:id="rId273"/>
              </p:custDataLst>
            </p:nvPr>
          </p:nvGrpSpPr>
          <p:grpSpPr bwMode="auto">
            <a:xfrm>
              <a:off x="3665738" y="3873545"/>
              <a:ext cx="80962" cy="82550"/>
              <a:chOff x="2352" y="2343"/>
              <a:chExt cx="65" cy="53"/>
            </a:xfrm>
            <a:grpFill/>
          </p:grpSpPr>
          <p:sp>
            <p:nvSpPr>
              <p:cNvPr id="453" name="Freeform 385"/>
              <p:cNvSpPr>
                <a:spLocks/>
              </p:cNvSpPr>
              <p:nvPr/>
            </p:nvSpPr>
            <p:spPr bwMode="auto">
              <a:xfrm>
                <a:off x="2352" y="2343"/>
                <a:ext cx="16" cy="11"/>
              </a:xfrm>
              <a:custGeom>
                <a:avLst/>
                <a:gdLst>
                  <a:gd name="T0" fmla="*/ 46 w 51"/>
                  <a:gd name="T1" fmla="*/ 0 h 33"/>
                  <a:gd name="T2" fmla="*/ 0 w 51"/>
                  <a:gd name="T3" fmla="*/ 5 h 33"/>
                  <a:gd name="T4" fmla="*/ 4 w 51"/>
                  <a:gd name="T5" fmla="*/ 28 h 33"/>
                  <a:gd name="T6" fmla="*/ 10 w 51"/>
                  <a:gd name="T7" fmla="*/ 33 h 33"/>
                  <a:gd name="T8" fmla="*/ 35 w 51"/>
                  <a:gd name="T9" fmla="*/ 25 h 33"/>
                  <a:gd name="T10" fmla="*/ 48 w 51"/>
                  <a:gd name="T11" fmla="*/ 15 h 33"/>
                  <a:gd name="T12" fmla="*/ 51 w 51"/>
                  <a:gd name="T13" fmla="*/ 8 h 33"/>
                  <a:gd name="T14" fmla="*/ 46 w 51"/>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33">
                    <a:moveTo>
                      <a:pt x="46" y="0"/>
                    </a:moveTo>
                    <a:lnTo>
                      <a:pt x="0" y="5"/>
                    </a:lnTo>
                    <a:lnTo>
                      <a:pt x="4" y="28"/>
                    </a:lnTo>
                    <a:lnTo>
                      <a:pt x="10" y="33"/>
                    </a:lnTo>
                    <a:lnTo>
                      <a:pt x="35" y="25"/>
                    </a:lnTo>
                    <a:lnTo>
                      <a:pt x="48" y="15"/>
                    </a:lnTo>
                    <a:lnTo>
                      <a:pt x="51" y="8"/>
                    </a:lnTo>
                    <a:lnTo>
                      <a:pt x="46"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54" name="Freeform 386"/>
              <p:cNvSpPr>
                <a:spLocks/>
              </p:cNvSpPr>
              <p:nvPr/>
            </p:nvSpPr>
            <p:spPr bwMode="auto">
              <a:xfrm>
                <a:off x="2372" y="2354"/>
                <a:ext cx="20" cy="7"/>
              </a:xfrm>
              <a:custGeom>
                <a:avLst/>
                <a:gdLst>
                  <a:gd name="T0" fmla="*/ 61 w 61"/>
                  <a:gd name="T1" fmla="*/ 6 h 20"/>
                  <a:gd name="T2" fmla="*/ 53 w 61"/>
                  <a:gd name="T3" fmla="*/ 2 h 20"/>
                  <a:gd name="T4" fmla="*/ 0 w 61"/>
                  <a:gd name="T5" fmla="*/ 0 h 20"/>
                  <a:gd name="T6" fmla="*/ 2 w 61"/>
                  <a:gd name="T7" fmla="*/ 14 h 20"/>
                  <a:gd name="T8" fmla="*/ 7 w 61"/>
                  <a:gd name="T9" fmla="*/ 20 h 20"/>
                  <a:gd name="T10" fmla="*/ 18 w 61"/>
                  <a:gd name="T11" fmla="*/ 13 h 20"/>
                  <a:gd name="T12" fmla="*/ 61 w 61"/>
                  <a:gd name="T13" fmla="*/ 6 h 20"/>
                </a:gdLst>
                <a:ahLst/>
                <a:cxnLst>
                  <a:cxn ang="0">
                    <a:pos x="T0" y="T1"/>
                  </a:cxn>
                  <a:cxn ang="0">
                    <a:pos x="T2" y="T3"/>
                  </a:cxn>
                  <a:cxn ang="0">
                    <a:pos x="T4" y="T5"/>
                  </a:cxn>
                  <a:cxn ang="0">
                    <a:pos x="T6" y="T7"/>
                  </a:cxn>
                  <a:cxn ang="0">
                    <a:pos x="T8" y="T9"/>
                  </a:cxn>
                  <a:cxn ang="0">
                    <a:pos x="T10" y="T11"/>
                  </a:cxn>
                  <a:cxn ang="0">
                    <a:pos x="T12" y="T13"/>
                  </a:cxn>
                </a:cxnLst>
                <a:rect l="0" t="0" r="r" b="b"/>
                <a:pathLst>
                  <a:path w="61" h="20">
                    <a:moveTo>
                      <a:pt x="61" y="6"/>
                    </a:moveTo>
                    <a:lnTo>
                      <a:pt x="53" y="2"/>
                    </a:lnTo>
                    <a:lnTo>
                      <a:pt x="0" y="0"/>
                    </a:lnTo>
                    <a:lnTo>
                      <a:pt x="2" y="14"/>
                    </a:lnTo>
                    <a:lnTo>
                      <a:pt x="7" y="20"/>
                    </a:lnTo>
                    <a:lnTo>
                      <a:pt x="18" y="13"/>
                    </a:lnTo>
                    <a:lnTo>
                      <a:pt x="61"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55" name="Freeform 387"/>
              <p:cNvSpPr>
                <a:spLocks/>
              </p:cNvSpPr>
              <p:nvPr/>
            </p:nvSpPr>
            <p:spPr bwMode="auto">
              <a:xfrm>
                <a:off x="2407" y="2346"/>
                <a:ext cx="5" cy="12"/>
              </a:xfrm>
              <a:custGeom>
                <a:avLst/>
                <a:gdLst>
                  <a:gd name="T0" fmla="*/ 2 w 15"/>
                  <a:gd name="T1" fmla="*/ 0 h 36"/>
                  <a:gd name="T2" fmla="*/ 0 w 15"/>
                  <a:gd name="T3" fmla="*/ 20 h 36"/>
                  <a:gd name="T4" fmla="*/ 0 w 15"/>
                  <a:gd name="T5" fmla="*/ 36 h 36"/>
                  <a:gd name="T6" fmla="*/ 11 w 15"/>
                  <a:gd name="T7" fmla="*/ 35 h 36"/>
                  <a:gd name="T8" fmla="*/ 15 w 15"/>
                  <a:gd name="T9" fmla="*/ 14 h 36"/>
                  <a:gd name="T10" fmla="*/ 2 w 15"/>
                  <a:gd name="T11" fmla="*/ 0 h 36"/>
                </a:gdLst>
                <a:ahLst/>
                <a:cxnLst>
                  <a:cxn ang="0">
                    <a:pos x="T0" y="T1"/>
                  </a:cxn>
                  <a:cxn ang="0">
                    <a:pos x="T2" y="T3"/>
                  </a:cxn>
                  <a:cxn ang="0">
                    <a:pos x="T4" y="T5"/>
                  </a:cxn>
                  <a:cxn ang="0">
                    <a:pos x="T6" y="T7"/>
                  </a:cxn>
                  <a:cxn ang="0">
                    <a:pos x="T8" y="T9"/>
                  </a:cxn>
                  <a:cxn ang="0">
                    <a:pos x="T10" y="T11"/>
                  </a:cxn>
                </a:cxnLst>
                <a:rect l="0" t="0" r="r" b="b"/>
                <a:pathLst>
                  <a:path w="15" h="36">
                    <a:moveTo>
                      <a:pt x="2" y="0"/>
                    </a:moveTo>
                    <a:lnTo>
                      <a:pt x="0" y="20"/>
                    </a:lnTo>
                    <a:lnTo>
                      <a:pt x="0" y="36"/>
                    </a:lnTo>
                    <a:lnTo>
                      <a:pt x="11" y="35"/>
                    </a:lnTo>
                    <a:lnTo>
                      <a:pt x="15" y="14"/>
                    </a:lnTo>
                    <a:lnTo>
                      <a:pt x="2"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56" name="Freeform 388"/>
              <p:cNvSpPr>
                <a:spLocks/>
              </p:cNvSpPr>
              <p:nvPr/>
            </p:nvSpPr>
            <p:spPr bwMode="auto">
              <a:xfrm>
                <a:off x="2406" y="2361"/>
                <a:ext cx="11" cy="11"/>
              </a:xfrm>
              <a:custGeom>
                <a:avLst/>
                <a:gdLst>
                  <a:gd name="T0" fmla="*/ 4 w 37"/>
                  <a:gd name="T1" fmla="*/ 4 h 33"/>
                  <a:gd name="T2" fmla="*/ 22 w 37"/>
                  <a:gd name="T3" fmla="*/ 0 h 33"/>
                  <a:gd name="T4" fmla="*/ 35 w 37"/>
                  <a:gd name="T5" fmla="*/ 6 h 33"/>
                  <a:gd name="T6" fmla="*/ 37 w 37"/>
                  <a:gd name="T7" fmla="*/ 22 h 33"/>
                  <a:gd name="T8" fmla="*/ 24 w 37"/>
                  <a:gd name="T9" fmla="*/ 33 h 33"/>
                  <a:gd name="T10" fmla="*/ 11 w 37"/>
                  <a:gd name="T11" fmla="*/ 33 h 33"/>
                  <a:gd name="T12" fmla="*/ 2 w 37"/>
                  <a:gd name="T13" fmla="*/ 24 h 33"/>
                  <a:gd name="T14" fmla="*/ 0 w 37"/>
                  <a:gd name="T15" fmla="*/ 16 h 33"/>
                  <a:gd name="T16" fmla="*/ 4 w 37"/>
                  <a:gd name="T17"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3">
                    <a:moveTo>
                      <a:pt x="4" y="4"/>
                    </a:moveTo>
                    <a:lnTo>
                      <a:pt x="22" y="0"/>
                    </a:lnTo>
                    <a:lnTo>
                      <a:pt x="35" y="6"/>
                    </a:lnTo>
                    <a:lnTo>
                      <a:pt x="37" y="22"/>
                    </a:lnTo>
                    <a:lnTo>
                      <a:pt x="24" y="33"/>
                    </a:lnTo>
                    <a:lnTo>
                      <a:pt x="11" y="33"/>
                    </a:lnTo>
                    <a:lnTo>
                      <a:pt x="2" y="24"/>
                    </a:lnTo>
                    <a:lnTo>
                      <a:pt x="0" y="16"/>
                    </a:lnTo>
                    <a:lnTo>
                      <a:pt x="4" y="4"/>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57" name="Freeform 389"/>
              <p:cNvSpPr>
                <a:spLocks/>
              </p:cNvSpPr>
              <p:nvPr/>
            </p:nvSpPr>
            <p:spPr bwMode="auto">
              <a:xfrm>
                <a:off x="2388" y="2378"/>
                <a:ext cx="16" cy="18"/>
              </a:xfrm>
              <a:custGeom>
                <a:avLst/>
                <a:gdLst>
                  <a:gd name="T0" fmla="*/ 2 w 49"/>
                  <a:gd name="T1" fmla="*/ 0 h 54"/>
                  <a:gd name="T2" fmla="*/ 0 w 49"/>
                  <a:gd name="T3" fmla="*/ 0 h 54"/>
                  <a:gd name="T4" fmla="*/ 2 w 49"/>
                  <a:gd name="T5" fmla="*/ 50 h 54"/>
                  <a:gd name="T6" fmla="*/ 18 w 49"/>
                  <a:gd name="T7" fmla="*/ 54 h 54"/>
                  <a:gd name="T8" fmla="*/ 44 w 49"/>
                  <a:gd name="T9" fmla="*/ 45 h 54"/>
                  <a:gd name="T10" fmla="*/ 49 w 49"/>
                  <a:gd name="T11" fmla="*/ 31 h 54"/>
                  <a:gd name="T12" fmla="*/ 40 w 49"/>
                  <a:gd name="T13" fmla="*/ 21 h 54"/>
                  <a:gd name="T14" fmla="*/ 19 w 49"/>
                  <a:gd name="T15" fmla="*/ 8 h 54"/>
                  <a:gd name="T16" fmla="*/ 2 w 49"/>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54">
                    <a:moveTo>
                      <a:pt x="2" y="0"/>
                    </a:moveTo>
                    <a:lnTo>
                      <a:pt x="0" y="0"/>
                    </a:lnTo>
                    <a:lnTo>
                      <a:pt x="2" y="50"/>
                    </a:lnTo>
                    <a:lnTo>
                      <a:pt x="18" y="54"/>
                    </a:lnTo>
                    <a:lnTo>
                      <a:pt x="44" y="45"/>
                    </a:lnTo>
                    <a:lnTo>
                      <a:pt x="49" y="31"/>
                    </a:lnTo>
                    <a:lnTo>
                      <a:pt x="40" y="21"/>
                    </a:lnTo>
                    <a:lnTo>
                      <a:pt x="19" y="8"/>
                    </a:lnTo>
                    <a:lnTo>
                      <a:pt x="2"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58" name="Freeform 390"/>
              <p:cNvSpPr>
                <a:spLocks/>
              </p:cNvSpPr>
              <p:nvPr/>
            </p:nvSpPr>
            <p:spPr bwMode="auto">
              <a:xfrm>
                <a:off x="2374" y="2388"/>
                <a:ext cx="9" cy="7"/>
              </a:xfrm>
              <a:custGeom>
                <a:avLst/>
                <a:gdLst>
                  <a:gd name="T0" fmla="*/ 18 w 26"/>
                  <a:gd name="T1" fmla="*/ 0 h 22"/>
                  <a:gd name="T2" fmla="*/ 3 w 26"/>
                  <a:gd name="T3" fmla="*/ 2 h 22"/>
                  <a:gd name="T4" fmla="*/ 0 w 26"/>
                  <a:gd name="T5" fmla="*/ 15 h 22"/>
                  <a:gd name="T6" fmla="*/ 6 w 26"/>
                  <a:gd name="T7" fmla="*/ 21 h 22"/>
                  <a:gd name="T8" fmla="*/ 19 w 26"/>
                  <a:gd name="T9" fmla="*/ 22 h 22"/>
                  <a:gd name="T10" fmla="*/ 26 w 26"/>
                  <a:gd name="T11" fmla="*/ 11 h 22"/>
                  <a:gd name="T12" fmla="*/ 18 w 2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6" h="22">
                    <a:moveTo>
                      <a:pt x="18" y="0"/>
                    </a:moveTo>
                    <a:lnTo>
                      <a:pt x="3" y="2"/>
                    </a:lnTo>
                    <a:lnTo>
                      <a:pt x="0" y="15"/>
                    </a:lnTo>
                    <a:lnTo>
                      <a:pt x="6" y="21"/>
                    </a:lnTo>
                    <a:lnTo>
                      <a:pt x="19" y="22"/>
                    </a:lnTo>
                    <a:lnTo>
                      <a:pt x="26" y="11"/>
                    </a:lnTo>
                    <a:lnTo>
                      <a:pt x="18"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grpSp>
          <p:nvGrpSpPr>
            <p:cNvPr id="294" name="Group 391"/>
            <p:cNvGrpSpPr>
              <a:grpSpLocks/>
            </p:cNvGrpSpPr>
            <p:nvPr>
              <p:custDataLst>
                <p:tags r:id="rId274"/>
              </p:custDataLst>
            </p:nvPr>
          </p:nvGrpSpPr>
          <p:grpSpPr bwMode="auto">
            <a:xfrm>
              <a:off x="1511504" y="1933621"/>
              <a:ext cx="1897063" cy="1027961"/>
              <a:chOff x="527" y="1110"/>
              <a:chExt cx="1410" cy="643"/>
            </a:xfrm>
            <a:grpFill/>
          </p:grpSpPr>
          <p:sp>
            <p:nvSpPr>
              <p:cNvPr id="412" name="Freeform 392"/>
              <p:cNvSpPr>
                <a:spLocks/>
              </p:cNvSpPr>
              <p:nvPr/>
            </p:nvSpPr>
            <p:spPr bwMode="auto">
              <a:xfrm>
                <a:off x="1401" y="1427"/>
                <a:ext cx="31" cy="17"/>
              </a:xfrm>
              <a:custGeom>
                <a:avLst/>
                <a:gdLst>
                  <a:gd name="T0" fmla="*/ 0 w 98"/>
                  <a:gd name="T1" fmla="*/ 41 h 54"/>
                  <a:gd name="T2" fmla="*/ 5 w 98"/>
                  <a:gd name="T3" fmla="*/ 46 h 54"/>
                  <a:gd name="T4" fmla="*/ 13 w 98"/>
                  <a:gd name="T5" fmla="*/ 50 h 54"/>
                  <a:gd name="T6" fmla="*/ 23 w 98"/>
                  <a:gd name="T7" fmla="*/ 53 h 54"/>
                  <a:gd name="T8" fmla="*/ 32 w 98"/>
                  <a:gd name="T9" fmla="*/ 54 h 54"/>
                  <a:gd name="T10" fmla="*/ 38 w 98"/>
                  <a:gd name="T11" fmla="*/ 54 h 54"/>
                  <a:gd name="T12" fmla="*/ 45 w 98"/>
                  <a:gd name="T13" fmla="*/ 53 h 54"/>
                  <a:gd name="T14" fmla="*/ 50 w 98"/>
                  <a:gd name="T15" fmla="*/ 51 h 54"/>
                  <a:gd name="T16" fmla="*/ 56 w 98"/>
                  <a:gd name="T17" fmla="*/ 49 h 54"/>
                  <a:gd name="T18" fmla="*/ 67 w 98"/>
                  <a:gd name="T19" fmla="*/ 42 h 54"/>
                  <a:gd name="T20" fmla="*/ 75 w 98"/>
                  <a:gd name="T21" fmla="*/ 35 h 54"/>
                  <a:gd name="T22" fmla="*/ 84 w 98"/>
                  <a:gd name="T23" fmla="*/ 28 h 54"/>
                  <a:gd name="T24" fmla="*/ 91 w 98"/>
                  <a:gd name="T25" fmla="*/ 20 h 54"/>
                  <a:gd name="T26" fmla="*/ 95 w 98"/>
                  <a:gd name="T27" fmla="*/ 12 h 54"/>
                  <a:gd name="T28" fmla="*/ 98 w 98"/>
                  <a:gd name="T29" fmla="*/ 4 h 54"/>
                  <a:gd name="T30" fmla="*/ 91 w 98"/>
                  <a:gd name="T31" fmla="*/ 2 h 54"/>
                  <a:gd name="T32" fmla="*/ 83 w 98"/>
                  <a:gd name="T33" fmla="*/ 0 h 54"/>
                  <a:gd name="T34" fmla="*/ 75 w 98"/>
                  <a:gd name="T35" fmla="*/ 0 h 54"/>
                  <a:gd name="T36" fmla="*/ 68 w 98"/>
                  <a:gd name="T37" fmla="*/ 0 h 54"/>
                  <a:gd name="T38" fmla="*/ 59 w 98"/>
                  <a:gd name="T39" fmla="*/ 1 h 54"/>
                  <a:gd name="T40" fmla="*/ 51 w 98"/>
                  <a:gd name="T41" fmla="*/ 3 h 54"/>
                  <a:gd name="T42" fmla="*/ 43 w 98"/>
                  <a:gd name="T43" fmla="*/ 6 h 54"/>
                  <a:gd name="T44" fmla="*/ 37 w 98"/>
                  <a:gd name="T45" fmla="*/ 9 h 54"/>
                  <a:gd name="T46" fmla="*/ 23 w 98"/>
                  <a:gd name="T47" fmla="*/ 17 h 54"/>
                  <a:gd name="T48" fmla="*/ 12 w 98"/>
                  <a:gd name="T49" fmla="*/ 25 h 54"/>
                  <a:gd name="T50" fmla="*/ 7 w 98"/>
                  <a:gd name="T51" fmla="*/ 29 h 54"/>
                  <a:gd name="T52" fmla="*/ 4 w 98"/>
                  <a:gd name="T53" fmla="*/ 33 h 54"/>
                  <a:gd name="T54" fmla="*/ 1 w 98"/>
                  <a:gd name="T55" fmla="*/ 37 h 54"/>
                  <a:gd name="T56" fmla="*/ 0 w 98"/>
                  <a:gd name="T57" fmla="*/ 4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 h="54">
                    <a:moveTo>
                      <a:pt x="0" y="41"/>
                    </a:moveTo>
                    <a:lnTo>
                      <a:pt x="5" y="46"/>
                    </a:lnTo>
                    <a:lnTo>
                      <a:pt x="13" y="50"/>
                    </a:lnTo>
                    <a:lnTo>
                      <a:pt x="23" y="53"/>
                    </a:lnTo>
                    <a:lnTo>
                      <a:pt x="32" y="54"/>
                    </a:lnTo>
                    <a:lnTo>
                      <a:pt x="38" y="54"/>
                    </a:lnTo>
                    <a:lnTo>
                      <a:pt x="45" y="53"/>
                    </a:lnTo>
                    <a:lnTo>
                      <a:pt x="50" y="51"/>
                    </a:lnTo>
                    <a:lnTo>
                      <a:pt x="56" y="49"/>
                    </a:lnTo>
                    <a:lnTo>
                      <a:pt x="67" y="42"/>
                    </a:lnTo>
                    <a:lnTo>
                      <a:pt x="75" y="35"/>
                    </a:lnTo>
                    <a:lnTo>
                      <a:pt x="84" y="28"/>
                    </a:lnTo>
                    <a:lnTo>
                      <a:pt x="91" y="20"/>
                    </a:lnTo>
                    <a:lnTo>
                      <a:pt x="95" y="12"/>
                    </a:lnTo>
                    <a:lnTo>
                      <a:pt x="98" y="4"/>
                    </a:lnTo>
                    <a:lnTo>
                      <a:pt x="91" y="2"/>
                    </a:lnTo>
                    <a:lnTo>
                      <a:pt x="83" y="0"/>
                    </a:lnTo>
                    <a:lnTo>
                      <a:pt x="75" y="0"/>
                    </a:lnTo>
                    <a:lnTo>
                      <a:pt x="68" y="0"/>
                    </a:lnTo>
                    <a:lnTo>
                      <a:pt x="59" y="1"/>
                    </a:lnTo>
                    <a:lnTo>
                      <a:pt x="51" y="3"/>
                    </a:lnTo>
                    <a:lnTo>
                      <a:pt x="43" y="6"/>
                    </a:lnTo>
                    <a:lnTo>
                      <a:pt x="37" y="9"/>
                    </a:lnTo>
                    <a:lnTo>
                      <a:pt x="23" y="17"/>
                    </a:lnTo>
                    <a:lnTo>
                      <a:pt x="12" y="25"/>
                    </a:lnTo>
                    <a:lnTo>
                      <a:pt x="7" y="29"/>
                    </a:lnTo>
                    <a:lnTo>
                      <a:pt x="4" y="33"/>
                    </a:lnTo>
                    <a:lnTo>
                      <a:pt x="1" y="37"/>
                    </a:lnTo>
                    <a:lnTo>
                      <a:pt x="0" y="4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13" name="Freeform 393"/>
              <p:cNvSpPr>
                <a:spLocks/>
              </p:cNvSpPr>
              <p:nvPr/>
            </p:nvSpPr>
            <p:spPr bwMode="auto">
              <a:xfrm>
                <a:off x="1387" y="1551"/>
                <a:ext cx="21" cy="8"/>
              </a:xfrm>
              <a:custGeom>
                <a:avLst/>
                <a:gdLst>
                  <a:gd name="T0" fmla="*/ 0 w 67"/>
                  <a:gd name="T1" fmla="*/ 27 h 28"/>
                  <a:gd name="T2" fmla="*/ 11 w 67"/>
                  <a:gd name="T3" fmla="*/ 28 h 28"/>
                  <a:gd name="T4" fmla="*/ 21 w 67"/>
                  <a:gd name="T5" fmla="*/ 27 h 28"/>
                  <a:gd name="T6" fmla="*/ 31 w 67"/>
                  <a:gd name="T7" fmla="*/ 25 h 28"/>
                  <a:gd name="T8" fmla="*/ 41 w 67"/>
                  <a:gd name="T9" fmla="*/ 21 h 28"/>
                  <a:gd name="T10" fmla="*/ 49 w 67"/>
                  <a:gd name="T11" fmla="*/ 17 h 28"/>
                  <a:gd name="T12" fmla="*/ 57 w 67"/>
                  <a:gd name="T13" fmla="*/ 12 h 28"/>
                  <a:gd name="T14" fmla="*/ 63 w 67"/>
                  <a:gd name="T15" fmla="*/ 7 h 28"/>
                  <a:gd name="T16" fmla="*/ 67 w 67"/>
                  <a:gd name="T17" fmla="*/ 3 h 28"/>
                  <a:gd name="T18" fmla="*/ 57 w 67"/>
                  <a:gd name="T19" fmla="*/ 1 h 28"/>
                  <a:gd name="T20" fmla="*/ 46 w 67"/>
                  <a:gd name="T21" fmla="*/ 0 h 28"/>
                  <a:gd name="T22" fmla="*/ 36 w 67"/>
                  <a:gd name="T23" fmla="*/ 1 h 28"/>
                  <a:gd name="T24" fmla="*/ 26 w 67"/>
                  <a:gd name="T25" fmla="*/ 3 h 28"/>
                  <a:gd name="T26" fmla="*/ 17 w 67"/>
                  <a:gd name="T27" fmla="*/ 7 h 28"/>
                  <a:gd name="T28" fmla="*/ 10 w 67"/>
                  <a:gd name="T29" fmla="*/ 12 h 28"/>
                  <a:gd name="T30" fmla="*/ 7 w 67"/>
                  <a:gd name="T31" fmla="*/ 15 h 28"/>
                  <a:gd name="T32" fmla="*/ 4 w 67"/>
                  <a:gd name="T33" fmla="*/ 19 h 28"/>
                  <a:gd name="T34" fmla="*/ 2 w 67"/>
                  <a:gd name="T35" fmla="*/ 22 h 28"/>
                  <a:gd name="T36" fmla="*/ 0 w 67"/>
                  <a:gd name="T37"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28">
                    <a:moveTo>
                      <a:pt x="0" y="27"/>
                    </a:moveTo>
                    <a:lnTo>
                      <a:pt x="11" y="28"/>
                    </a:lnTo>
                    <a:lnTo>
                      <a:pt x="21" y="27"/>
                    </a:lnTo>
                    <a:lnTo>
                      <a:pt x="31" y="25"/>
                    </a:lnTo>
                    <a:lnTo>
                      <a:pt x="41" y="21"/>
                    </a:lnTo>
                    <a:lnTo>
                      <a:pt x="49" y="17"/>
                    </a:lnTo>
                    <a:lnTo>
                      <a:pt x="57" y="12"/>
                    </a:lnTo>
                    <a:lnTo>
                      <a:pt x="63" y="7"/>
                    </a:lnTo>
                    <a:lnTo>
                      <a:pt x="67" y="3"/>
                    </a:lnTo>
                    <a:lnTo>
                      <a:pt x="57" y="1"/>
                    </a:lnTo>
                    <a:lnTo>
                      <a:pt x="46" y="0"/>
                    </a:lnTo>
                    <a:lnTo>
                      <a:pt x="36" y="1"/>
                    </a:lnTo>
                    <a:lnTo>
                      <a:pt x="26" y="3"/>
                    </a:lnTo>
                    <a:lnTo>
                      <a:pt x="17" y="7"/>
                    </a:lnTo>
                    <a:lnTo>
                      <a:pt x="10" y="12"/>
                    </a:lnTo>
                    <a:lnTo>
                      <a:pt x="7" y="15"/>
                    </a:lnTo>
                    <a:lnTo>
                      <a:pt x="4" y="19"/>
                    </a:lnTo>
                    <a:lnTo>
                      <a:pt x="2" y="22"/>
                    </a:lnTo>
                    <a:lnTo>
                      <a:pt x="0" y="2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14" name="Freeform 394"/>
              <p:cNvSpPr>
                <a:spLocks/>
              </p:cNvSpPr>
              <p:nvPr/>
            </p:nvSpPr>
            <p:spPr bwMode="auto">
              <a:xfrm>
                <a:off x="1332" y="1608"/>
                <a:ext cx="11" cy="11"/>
              </a:xfrm>
              <a:custGeom>
                <a:avLst/>
                <a:gdLst>
                  <a:gd name="T0" fmla="*/ 0 w 32"/>
                  <a:gd name="T1" fmla="*/ 18 h 36"/>
                  <a:gd name="T2" fmla="*/ 1 w 32"/>
                  <a:gd name="T3" fmla="*/ 24 h 36"/>
                  <a:gd name="T4" fmla="*/ 4 w 32"/>
                  <a:gd name="T5" fmla="*/ 29 h 36"/>
                  <a:gd name="T6" fmla="*/ 6 w 32"/>
                  <a:gd name="T7" fmla="*/ 32 h 36"/>
                  <a:gd name="T8" fmla="*/ 8 w 32"/>
                  <a:gd name="T9" fmla="*/ 34 h 36"/>
                  <a:gd name="T10" fmla="*/ 11 w 32"/>
                  <a:gd name="T11" fmla="*/ 36 h 36"/>
                  <a:gd name="T12" fmla="*/ 13 w 32"/>
                  <a:gd name="T13" fmla="*/ 36 h 36"/>
                  <a:gd name="T14" fmla="*/ 32 w 32"/>
                  <a:gd name="T15" fmla="*/ 36 h 36"/>
                  <a:gd name="T16" fmla="*/ 32 w 32"/>
                  <a:gd name="T17" fmla="*/ 22 h 36"/>
                  <a:gd name="T18" fmla="*/ 31 w 32"/>
                  <a:gd name="T19" fmla="*/ 14 h 36"/>
                  <a:gd name="T20" fmla="*/ 30 w 32"/>
                  <a:gd name="T21" fmla="*/ 7 h 36"/>
                  <a:gd name="T22" fmla="*/ 26 w 32"/>
                  <a:gd name="T23" fmla="*/ 0 h 36"/>
                  <a:gd name="T24" fmla="*/ 19 w 32"/>
                  <a:gd name="T25" fmla="*/ 2 h 36"/>
                  <a:gd name="T26" fmla="*/ 11 w 32"/>
                  <a:gd name="T27" fmla="*/ 7 h 36"/>
                  <a:gd name="T28" fmla="*/ 6 w 32"/>
                  <a:gd name="T29" fmla="*/ 10 h 36"/>
                  <a:gd name="T30" fmla="*/ 3 w 32"/>
                  <a:gd name="T31" fmla="*/ 13 h 36"/>
                  <a:gd name="T32" fmla="*/ 1 w 32"/>
                  <a:gd name="T33" fmla="*/ 16 h 36"/>
                  <a:gd name="T34" fmla="*/ 0 w 32"/>
                  <a:gd name="T35"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6">
                    <a:moveTo>
                      <a:pt x="0" y="18"/>
                    </a:moveTo>
                    <a:lnTo>
                      <a:pt x="1" y="24"/>
                    </a:lnTo>
                    <a:lnTo>
                      <a:pt x="4" y="29"/>
                    </a:lnTo>
                    <a:lnTo>
                      <a:pt x="6" y="32"/>
                    </a:lnTo>
                    <a:lnTo>
                      <a:pt x="8" y="34"/>
                    </a:lnTo>
                    <a:lnTo>
                      <a:pt x="11" y="36"/>
                    </a:lnTo>
                    <a:lnTo>
                      <a:pt x="13" y="36"/>
                    </a:lnTo>
                    <a:lnTo>
                      <a:pt x="32" y="36"/>
                    </a:lnTo>
                    <a:lnTo>
                      <a:pt x="32" y="22"/>
                    </a:lnTo>
                    <a:lnTo>
                      <a:pt x="31" y="14"/>
                    </a:lnTo>
                    <a:lnTo>
                      <a:pt x="30" y="7"/>
                    </a:lnTo>
                    <a:lnTo>
                      <a:pt x="26" y="0"/>
                    </a:lnTo>
                    <a:lnTo>
                      <a:pt x="19" y="2"/>
                    </a:lnTo>
                    <a:lnTo>
                      <a:pt x="11" y="7"/>
                    </a:lnTo>
                    <a:lnTo>
                      <a:pt x="6" y="10"/>
                    </a:lnTo>
                    <a:lnTo>
                      <a:pt x="3" y="13"/>
                    </a:lnTo>
                    <a:lnTo>
                      <a:pt x="1" y="16"/>
                    </a:lnTo>
                    <a:lnTo>
                      <a:pt x="0" y="18"/>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15" name="Freeform 395"/>
              <p:cNvSpPr>
                <a:spLocks/>
              </p:cNvSpPr>
              <p:nvPr/>
            </p:nvSpPr>
            <p:spPr bwMode="auto">
              <a:xfrm>
                <a:off x="1279" y="1314"/>
                <a:ext cx="46" cy="17"/>
              </a:xfrm>
              <a:custGeom>
                <a:avLst/>
                <a:gdLst>
                  <a:gd name="T0" fmla="*/ 0 w 146"/>
                  <a:gd name="T1" fmla="*/ 43 h 52"/>
                  <a:gd name="T2" fmla="*/ 11 w 146"/>
                  <a:gd name="T3" fmla="*/ 46 h 52"/>
                  <a:gd name="T4" fmla="*/ 22 w 146"/>
                  <a:gd name="T5" fmla="*/ 48 h 52"/>
                  <a:gd name="T6" fmla="*/ 33 w 146"/>
                  <a:gd name="T7" fmla="*/ 51 h 52"/>
                  <a:gd name="T8" fmla="*/ 43 w 146"/>
                  <a:gd name="T9" fmla="*/ 52 h 52"/>
                  <a:gd name="T10" fmla="*/ 63 w 146"/>
                  <a:gd name="T11" fmla="*/ 52 h 52"/>
                  <a:gd name="T12" fmla="*/ 82 w 146"/>
                  <a:gd name="T13" fmla="*/ 51 h 52"/>
                  <a:gd name="T14" fmla="*/ 117 w 146"/>
                  <a:gd name="T15" fmla="*/ 46 h 52"/>
                  <a:gd name="T16" fmla="*/ 146 w 146"/>
                  <a:gd name="T17" fmla="*/ 43 h 52"/>
                  <a:gd name="T18" fmla="*/ 144 w 146"/>
                  <a:gd name="T19" fmla="*/ 36 h 52"/>
                  <a:gd name="T20" fmla="*/ 142 w 146"/>
                  <a:gd name="T21" fmla="*/ 30 h 52"/>
                  <a:gd name="T22" fmla="*/ 139 w 146"/>
                  <a:gd name="T23" fmla="*/ 24 h 52"/>
                  <a:gd name="T24" fmla="*/ 137 w 146"/>
                  <a:gd name="T25" fmla="*/ 19 h 52"/>
                  <a:gd name="T26" fmla="*/ 134 w 146"/>
                  <a:gd name="T27" fmla="*/ 15 h 52"/>
                  <a:gd name="T28" fmla="*/ 129 w 146"/>
                  <a:gd name="T29" fmla="*/ 11 h 52"/>
                  <a:gd name="T30" fmla="*/ 125 w 146"/>
                  <a:gd name="T31" fmla="*/ 8 h 52"/>
                  <a:gd name="T32" fmla="*/ 121 w 146"/>
                  <a:gd name="T33" fmla="*/ 6 h 52"/>
                  <a:gd name="T34" fmla="*/ 111 w 146"/>
                  <a:gd name="T35" fmla="*/ 2 h 52"/>
                  <a:gd name="T36" fmla="*/ 101 w 146"/>
                  <a:gd name="T37" fmla="*/ 0 h 52"/>
                  <a:gd name="T38" fmla="*/ 89 w 146"/>
                  <a:gd name="T39" fmla="*/ 1 h 52"/>
                  <a:gd name="T40" fmla="*/ 78 w 146"/>
                  <a:gd name="T41" fmla="*/ 2 h 52"/>
                  <a:gd name="T42" fmla="*/ 66 w 146"/>
                  <a:gd name="T43" fmla="*/ 5 h 52"/>
                  <a:gd name="T44" fmla="*/ 54 w 146"/>
                  <a:gd name="T45" fmla="*/ 9 h 52"/>
                  <a:gd name="T46" fmla="*/ 43 w 146"/>
                  <a:gd name="T47" fmla="*/ 14 h 52"/>
                  <a:gd name="T48" fmla="*/ 32 w 146"/>
                  <a:gd name="T49" fmla="*/ 19 h 52"/>
                  <a:gd name="T50" fmla="*/ 22 w 146"/>
                  <a:gd name="T51" fmla="*/ 25 h 52"/>
                  <a:gd name="T52" fmla="*/ 13 w 146"/>
                  <a:gd name="T53" fmla="*/ 31 h 52"/>
                  <a:gd name="T54" fmla="*/ 5 w 146"/>
                  <a:gd name="T55" fmla="*/ 37 h 52"/>
                  <a:gd name="T56" fmla="*/ 0 w 146"/>
                  <a:gd name="T57"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52">
                    <a:moveTo>
                      <a:pt x="0" y="43"/>
                    </a:moveTo>
                    <a:lnTo>
                      <a:pt x="11" y="46"/>
                    </a:lnTo>
                    <a:lnTo>
                      <a:pt x="22" y="48"/>
                    </a:lnTo>
                    <a:lnTo>
                      <a:pt x="33" y="51"/>
                    </a:lnTo>
                    <a:lnTo>
                      <a:pt x="43" y="52"/>
                    </a:lnTo>
                    <a:lnTo>
                      <a:pt x="63" y="52"/>
                    </a:lnTo>
                    <a:lnTo>
                      <a:pt x="82" y="51"/>
                    </a:lnTo>
                    <a:lnTo>
                      <a:pt x="117" y="46"/>
                    </a:lnTo>
                    <a:lnTo>
                      <a:pt x="146" y="43"/>
                    </a:lnTo>
                    <a:lnTo>
                      <a:pt x="144" y="36"/>
                    </a:lnTo>
                    <a:lnTo>
                      <a:pt x="142" y="30"/>
                    </a:lnTo>
                    <a:lnTo>
                      <a:pt x="139" y="24"/>
                    </a:lnTo>
                    <a:lnTo>
                      <a:pt x="137" y="19"/>
                    </a:lnTo>
                    <a:lnTo>
                      <a:pt x="134" y="15"/>
                    </a:lnTo>
                    <a:lnTo>
                      <a:pt x="129" y="11"/>
                    </a:lnTo>
                    <a:lnTo>
                      <a:pt x="125" y="8"/>
                    </a:lnTo>
                    <a:lnTo>
                      <a:pt x="121" y="6"/>
                    </a:lnTo>
                    <a:lnTo>
                      <a:pt x="111" y="2"/>
                    </a:lnTo>
                    <a:lnTo>
                      <a:pt x="101" y="0"/>
                    </a:lnTo>
                    <a:lnTo>
                      <a:pt x="89" y="1"/>
                    </a:lnTo>
                    <a:lnTo>
                      <a:pt x="78" y="2"/>
                    </a:lnTo>
                    <a:lnTo>
                      <a:pt x="66" y="5"/>
                    </a:lnTo>
                    <a:lnTo>
                      <a:pt x="54" y="9"/>
                    </a:lnTo>
                    <a:lnTo>
                      <a:pt x="43" y="14"/>
                    </a:lnTo>
                    <a:lnTo>
                      <a:pt x="32" y="19"/>
                    </a:lnTo>
                    <a:lnTo>
                      <a:pt x="22" y="25"/>
                    </a:lnTo>
                    <a:lnTo>
                      <a:pt x="13" y="31"/>
                    </a:lnTo>
                    <a:lnTo>
                      <a:pt x="5" y="37"/>
                    </a:lnTo>
                    <a:lnTo>
                      <a:pt x="0" y="4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16" name="Freeform 396"/>
              <p:cNvSpPr>
                <a:spLocks/>
              </p:cNvSpPr>
              <p:nvPr/>
            </p:nvSpPr>
            <p:spPr bwMode="auto">
              <a:xfrm>
                <a:off x="1261" y="1252"/>
                <a:ext cx="20" cy="10"/>
              </a:xfrm>
              <a:custGeom>
                <a:avLst/>
                <a:gdLst>
                  <a:gd name="T0" fmla="*/ 60 w 60"/>
                  <a:gd name="T1" fmla="*/ 0 h 31"/>
                  <a:gd name="T2" fmla="*/ 49 w 60"/>
                  <a:gd name="T3" fmla="*/ 0 h 31"/>
                  <a:gd name="T4" fmla="*/ 38 w 60"/>
                  <a:gd name="T5" fmla="*/ 0 h 31"/>
                  <a:gd name="T6" fmla="*/ 31 w 60"/>
                  <a:gd name="T7" fmla="*/ 0 h 31"/>
                  <a:gd name="T8" fmla="*/ 27 w 60"/>
                  <a:gd name="T9" fmla="*/ 0 h 31"/>
                  <a:gd name="T10" fmla="*/ 18 w 60"/>
                  <a:gd name="T11" fmla="*/ 0 h 31"/>
                  <a:gd name="T12" fmla="*/ 9 w 60"/>
                  <a:gd name="T13" fmla="*/ 2 h 31"/>
                  <a:gd name="T14" fmla="*/ 5 w 60"/>
                  <a:gd name="T15" fmla="*/ 3 h 31"/>
                  <a:gd name="T16" fmla="*/ 2 w 60"/>
                  <a:gd name="T17" fmla="*/ 5 h 31"/>
                  <a:gd name="T18" fmla="*/ 1 w 60"/>
                  <a:gd name="T19" fmla="*/ 8 h 31"/>
                  <a:gd name="T20" fmla="*/ 0 w 60"/>
                  <a:gd name="T21" fmla="*/ 12 h 31"/>
                  <a:gd name="T22" fmla="*/ 1 w 60"/>
                  <a:gd name="T23" fmla="*/ 15 h 31"/>
                  <a:gd name="T24" fmla="*/ 2 w 60"/>
                  <a:gd name="T25" fmla="*/ 18 h 31"/>
                  <a:gd name="T26" fmla="*/ 5 w 60"/>
                  <a:gd name="T27" fmla="*/ 22 h 31"/>
                  <a:gd name="T28" fmla="*/ 9 w 60"/>
                  <a:gd name="T29" fmla="*/ 24 h 31"/>
                  <a:gd name="T30" fmla="*/ 12 w 60"/>
                  <a:gd name="T31" fmla="*/ 27 h 31"/>
                  <a:gd name="T32" fmla="*/ 18 w 60"/>
                  <a:gd name="T33" fmla="*/ 29 h 31"/>
                  <a:gd name="T34" fmla="*/ 22 w 60"/>
                  <a:gd name="T35" fmla="*/ 31 h 31"/>
                  <a:gd name="T36" fmla="*/ 27 w 60"/>
                  <a:gd name="T37" fmla="*/ 31 h 31"/>
                  <a:gd name="T38" fmla="*/ 32 w 60"/>
                  <a:gd name="T39" fmla="*/ 30 h 31"/>
                  <a:gd name="T40" fmla="*/ 37 w 60"/>
                  <a:gd name="T41" fmla="*/ 28 h 31"/>
                  <a:gd name="T42" fmla="*/ 43 w 60"/>
                  <a:gd name="T43" fmla="*/ 24 h 31"/>
                  <a:gd name="T44" fmla="*/ 48 w 60"/>
                  <a:gd name="T45" fmla="*/ 18 h 31"/>
                  <a:gd name="T46" fmla="*/ 57 w 60"/>
                  <a:gd name="T47" fmla="*/ 10 h 31"/>
                  <a:gd name="T48" fmla="*/ 60 w 60"/>
                  <a:gd name="T49" fmla="*/ 6 h 31"/>
                  <a:gd name="T50" fmla="*/ 60 w 60"/>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31">
                    <a:moveTo>
                      <a:pt x="60" y="0"/>
                    </a:moveTo>
                    <a:lnTo>
                      <a:pt x="49" y="0"/>
                    </a:lnTo>
                    <a:lnTo>
                      <a:pt x="38" y="0"/>
                    </a:lnTo>
                    <a:lnTo>
                      <a:pt x="31" y="0"/>
                    </a:lnTo>
                    <a:lnTo>
                      <a:pt x="27" y="0"/>
                    </a:lnTo>
                    <a:lnTo>
                      <a:pt x="18" y="0"/>
                    </a:lnTo>
                    <a:lnTo>
                      <a:pt x="9" y="2"/>
                    </a:lnTo>
                    <a:lnTo>
                      <a:pt x="5" y="3"/>
                    </a:lnTo>
                    <a:lnTo>
                      <a:pt x="2" y="5"/>
                    </a:lnTo>
                    <a:lnTo>
                      <a:pt x="1" y="8"/>
                    </a:lnTo>
                    <a:lnTo>
                      <a:pt x="0" y="12"/>
                    </a:lnTo>
                    <a:lnTo>
                      <a:pt x="1" y="15"/>
                    </a:lnTo>
                    <a:lnTo>
                      <a:pt x="2" y="18"/>
                    </a:lnTo>
                    <a:lnTo>
                      <a:pt x="5" y="22"/>
                    </a:lnTo>
                    <a:lnTo>
                      <a:pt x="9" y="24"/>
                    </a:lnTo>
                    <a:lnTo>
                      <a:pt x="12" y="27"/>
                    </a:lnTo>
                    <a:lnTo>
                      <a:pt x="18" y="29"/>
                    </a:lnTo>
                    <a:lnTo>
                      <a:pt x="22" y="31"/>
                    </a:lnTo>
                    <a:lnTo>
                      <a:pt x="27" y="31"/>
                    </a:lnTo>
                    <a:lnTo>
                      <a:pt x="32" y="30"/>
                    </a:lnTo>
                    <a:lnTo>
                      <a:pt x="37" y="28"/>
                    </a:lnTo>
                    <a:lnTo>
                      <a:pt x="43" y="24"/>
                    </a:lnTo>
                    <a:lnTo>
                      <a:pt x="48" y="18"/>
                    </a:lnTo>
                    <a:lnTo>
                      <a:pt x="57" y="10"/>
                    </a:lnTo>
                    <a:lnTo>
                      <a:pt x="60" y="6"/>
                    </a:lnTo>
                    <a:lnTo>
                      <a:pt x="6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17" name="Freeform 397"/>
              <p:cNvSpPr>
                <a:spLocks/>
              </p:cNvSpPr>
              <p:nvPr/>
            </p:nvSpPr>
            <p:spPr bwMode="auto">
              <a:xfrm>
                <a:off x="1730" y="1713"/>
                <a:ext cx="26" cy="20"/>
              </a:xfrm>
              <a:custGeom>
                <a:avLst/>
                <a:gdLst>
                  <a:gd name="T0" fmla="*/ 0 w 80"/>
                  <a:gd name="T1" fmla="*/ 43 h 62"/>
                  <a:gd name="T2" fmla="*/ 1 w 80"/>
                  <a:gd name="T3" fmla="*/ 46 h 62"/>
                  <a:gd name="T4" fmla="*/ 1 w 80"/>
                  <a:gd name="T5" fmla="*/ 49 h 62"/>
                  <a:gd name="T6" fmla="*/ 3 w 80"/>
                  <a:gd name="T7" fmla="*/ 51 h 62"/>
                  <a:gd name="T8" fmla="*/ 4 w 80"/>
                  <a:gd name="T9" fmla="*/ 53 h 62"/>
                  <a:gd name="T10" fmla="*/ 10 w 80"/>
                  <a:gd name="T11" fmla="*/ 57 h 62"/>
                  <a:gd name="T12" fmla="*/ 15 w 80"/>
                  <a:gd name="T13" fmla="*/ 59 h 62"/>
                  <a:gd name="T14" fmla="*/ 28 w 80"/>
                  <a:gd name="T15" fmla="*/ 62 h 62"/>
                  <a:gd name="T16" fmla="*/ 40 w 80"/>
                  <a:gd name="T17" fmla="*/ 62 h 62"/>
                  <a:gd name="T18" fmla="*/ 45 w 80"/>
                  <a:gd name="T19" fmla="*/ 62 h 62"/>
                  <a:gd name="T20" fmla="*/ 49 w 80"/>
                  <a:gd name="T21" fmla="*/ 59 h 62"/>
                  <a:gd name="T22" fmla="*/ 54 w 80"/>
                  <a:gd name="T23" fmla="*/ 57 h 62"/>
                  <a:gd name="T24" fmla="*/ 58 w 80"/>
                  <a:gd name="T25" fmla="*/ 54 h 62"/>
                  <a:gd name="T26" fmla="*/ 65 w 80"/>
                  <a:gd name="T27" fmla="*/ 47 h 62"/>
                  <a:gd name="T28" fmla="*/ 70 w 80"/>
                  <a:gd name="T29" fmla="*/ 38 h 62"/>
                  <a:gd name="T30" fmla="*/ 74 w 80"/>
                  <a:gd name="T31" fmla="*/ 28 h 62"/>
                  <a:gd name="T32" fmla="*/ 78 w 80"/>
                  <a:gd name="T33" fmla="*/ 18 h 62"/>
                  <a:gd name="T34" fmla="*/ 79 w 80"/>
                  <a:gd name="T35" fmla="*/ 8 h 62"/>
                  <a:gd name="T36" fmla="*/ 80 w 80"/>
                  <a:gd name="T37" fmla="*/ 0 h 62"/>
                  <a:gd name="T38" fmla="*/ 71 w 80"/>
                  <a:gd name="T39" fmla="*/ 0 h 62"/>
                  <a:gd name="T40" fmla="*/ 59 w 80"/>
                  <a:gd name="T41" fmla="*/ 3 h 62"/>
                  <a:gd name="T42" fmla="*/ 46 w 80"/>
                  <a:gd name="T43" fmla="*/ 8 h 62"/>
                  <a:gd name="T44" fmla="*/ 33 w 80"/>
                  <a:gd name="T45" fmla="*/ 13 h 62"/>
                  <a:gd name="T46" fmla="*/ 21 w 80"/>
                  <a:gd name="T47" fmla="*/ 19 h 62"/>
                  <a:gd name="T48" fmla="*/ 10 w 80"/>
                  <a:gd name="T49" fmla="*/ 26 h 62"/>
                  <a:gd name="T50" fmla="*/ 6 w 80"/>
                  <a:gd name="T51" fmla="*/ 30 h 62"/>
                  <a:gd name="T52" fmla="*/ 3 w 80"/>
                  <a:gd name="T53" fmla="*/ 34 h 62"/>
                  <a:gd name="T54" fmla="*/ 1 w 80"/>
                  <a:gd name="T55" fmla="*/ 39 h 62"/>
                  <a:gd name="T56" fmla="*/ 0 w 80"/>
                  <a:gd name="T57" fmla="*/ 4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0" h="62">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18" name="Freeform 398"/>
              <p:cNvSpPr>
                <a:spLocks/>
              </p:cNvSpPr>
              <p:nvPr/>
            </p:nvSpPr>
            <p:spPr bwMode="auto">
              <a:xfrm>
                <a:off x="1583" y="1674"/>
                <a:ext cx="33" cy="16"/>
              </a:xfrm>
              <a:custGeom>
                <a:avLst/>
                <a:gdLst>
                  <a:gd name="T0" fmla="*/ 80 w 106"/>
                  <a:gd name="T1" fmla="*/ 13 h 49"/>
                  <a:gd name="T2" fmla="*/ 72 w 106"/>
                  <a:gd name="T3" fmla="*/ 12 h 49"/>
                  <a:gd name="T4" fmla="*/ 66 w 106"/>
                  <a:gd name="T5" fmla="*/ 11 h 49"/>
                  <a:gd name="T6" fmla="*/ 59 w 106"/>
                  <a:gd name="T7" fmla="*/ 8 h 49"/>
                  <a:gd name="T8" fmla="*/ 53 w 106"/>
                  <a:gd name="T9" fmla="*/ 6 h 49"/>
                  <a:gd name="T10" fmla="*/ 47 w 106"/>
                  <a:gd name="T11" fmla="*/ 4 h 49"/>
                  <a:gd name="T12" fmla="*/ 41 w 106"/>
                  <a:gd name="T13" fmla="*/ 2 h 49"/>
                  <a:gd name="T14" fmla="*/ 34 w 106"/>
                  <a:gd name="T15" fmla="*/ 0 h 49"/>
                  <a:gd name="T16" fmla="*/ 26 w 106"/>
                  <a:gd name="T17" fmla="*/ 0 h 49"/>
                  <a:gd name="T18" fmla="*/ 15 w 106"/>
                  <a:gd name="T19" fmla="*/ 0 h 49"/>
                  <a:gd name="T20" fmla="*/ 0 w 106"/>
                  <a:gd name="T21" fmla="*/ 0 h 49"/>
                  <a:gd name="T22" fmla="*/ 9 w 106"/>
                  <a:gd name="T23" fmla="*/ 11 h 49"/>
                  <a:gd name="T24" fmla="*/ 17 w 106"/>
                  <a:gd name="T25" fmla="*/ 21 h 49"/>
                  <a:gd name="T26" fmla="*/ 26 w 106"/>
                  <a:gd name="T27" fmla="*/ 29 h 49"/>
                  <a:gd name="T28" fmla="*/ 34 w 106"/>
                  <a:gd name="T29" fmla="*/ 36 h 49"/>
                  <a:gd name="T30" fmla="*/ 42 w 106"/>
                  <a:gd name="T31" fmla="*/ 42 h 49"/>
                  <a:gd name="T32" fmla="*/ 52 w 106"/>
                  <a:gd name="T33" fmla="*/ 46 h 49"/>
                  <a:gd name="T34" fmla="*/ 61 w 106"/>
                  <a:gd name="T35" fmla="*/ 48 h 49"/>
                  <a:gd name="T36" fmla="*/ 72 w 106"/>
                  <a:gd name="T37" fmla="*/ 49 h 49"/>
                  <a:gd name="T38" fmla="*/ 79 w 106"/>
                  <a:gd name="T39" fmla="*/ 48 h 49"/>
                  <a:gd name="T40" fmla="*/ 87 w 106"/>
                  <a:gd name="T41" fmla="*/ 45 h 49"/>
                  <a:gd name="T42" fmla="*/ 97 w 106"/>
                  <a:gd name="T43" fmla="*/ 39 h 49"/>
                  <a:gd name="T44" fmla="*/ 106 w 106"/>
                  <a:gd name="T45" fmla="*/ 31 h 49"/>
                  <a:gd name="T46" fmla="*/ 101 w 106"/>
                  <a:gd name="T47" fmla="*/ 30 h 49"/>
                  <a:gd name="T48" fmla="*/ 98 w 106"/>
                  <a:gd name="T49" fmla="*/ 28 h 49"/>
                  <a:gd name="T50" fmla="*/ 93 w 106"/>
                  <a:gd name="T51" fmla="*/ 25 h 49"/>
                  <a:gd name="T52" fmla="*/ 90 w 106"/>
                  <a:gd name="T53" fmla="*/ 22 h 49"/>
                  <a:gd name="T54" fmla="*/ 88 w 106"/>
                  <a:gd name="T55" fmla="*/ 19 h 49"/>
                  <a:gd name="T56" fmla="*/ 84 w 106"/>
                  <a:gd name="T57" fmla="*/ 16 h 49"/>
                  <a:gd name="T58" fmla="*/ 82 w 106"/>
                  <a:gd name="T59" fmla="*/ 14 h 49"/>
                  <a:gd name="T60" fmla="*/ 80 w 106"/>
                  <a:gd name="T61"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 h="49">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19" name="Freeform 399"/>
              <p:cNvSpPr>
                <a:spLocks/>
              </p:cNvSpPr>
              <p:nvPr/>
            </p:nvSpPr>
            <p:spPr bwMode="auto">
              <a:xfrm>
                <a:off x="1599" y="1713"/>
                <a:ext cx="15" cy="7"/>
              </a:xfrm>
              <a:custGeom>
                <a:avLst/>
                <a:gdLst>
                  <a:gd name="T0" fmla="*/ 0 w 47"/>
                  <a:gd name="T1" fmla="*/ 19 h 22"/>
                  <a:gd name="T2" fmla="*/ 5 w 47"/>
                  <a:gd name="T3" fmla="*/ 21 h 22"/>
                  <a:gd name="T4" fmla="*/ 12 w 47"/>
                  <a:gd name="T5" fmla="*/ 22 h 22"/>
                  <a:gd name="T6" fmla="*/ 18 w 47"/>
                  <a:gd name="T7" fmla="*/ 22 h 22"/>
                  <a:gd name="T8" fmla="*/ 26 w 47"/>
                  <a:gd name="T9" fmla="*/ 21 h 22"/>
                  <a:gd name="T10" fmla="*/ 33 w 47"/>
                  <a:gd name="T11" fmla="*/ 19 h 22"/>
                  <a:gd name="T12" fmla="*/ 38 w 47"/>
                  <a:gd name="T13" fmla="*/ 15 h 22"/>
                  <a:gd name="T14" fmla="*/ 41 w 47"/>
                  <a:gd name="T15" fmla="*/ 12 h 22"/>
                  <a:gd name="T16" fmla="*/ 44 w 47"/>
                  <a:gd name="T17" fmla="*/ 9 h 22"/>
                  <a:gd name="T18" fmla="*/ 45 w 47"/>
                  <a:gd name="T19" fmla="*/ 5 h 22"/>
                  <a:gd name="T20" fmla="*/ 47 w 47"/>
                  <a:gd name="T21" fmla="*/ 0 h 22"/>
                  <a:gd name="T22" fmla="*/ 0 w 47"/>
                  <a:gd name="T23"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22">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20" name="Freeform 400"/>
              <p:cNvSpPr>
                <a:spLocks/>
              </p:cNvSpPr>
              <p:nvPr/>
            </p:nvSpPr>
            <p:spPr bwMode="auto">
              <a:xfrm>
                <a:off x="1608" y="1742"/>
                <a:ext cx="17" cy="11"/>
              </a:xfrm>
              <a:custGeom>
                <a:avLst/>
                <a:gdLst>
                  <a:gd name="T0" fmla="*/ 53 w 53"/>
                  <a:gd name="T1" fmla="*/ 0 h 32"/>
                  <a:gd name="T2" fmla="*/ 37 w 53"/>
                  <a:gd name="T3" fmla="*/ 9 h 32"/>
                  <a:gd name="T4" fmla="*/ 23 w 53"/>
                  <a:gd name="T5" fmla="*/ 18 h 32"/>
                  <a:gd name="T6" fmla="*/ 11 w 53"/>
                  <a:gd name="T7" fmla="*/ 26 h 32"/>
                  <a:gd name="T8" fmla="*/ 0 w 53"/>
                  <a:gd name="T9" fmla="*/ 32 h 32"/>
                  <a:gd name="T10" fmla="*/ 13 w 53"/>
                  <a:gd name="T11" fmla="*/ 32 h 32"/>
                  <a:gd name="T12" fmla="*/ 26 w 53"/>
                  <a:gd name="T13" fmla="*/ 32 h 32"/>
                  <a:gd name="T14" fmla="*/ 39 w 53"/>
                  <a:gd name="T15" fmla="*/ 32 h 32"/>
                  <a:gd name="T16" fmla="*/ 53 w 53"/>
                  <a:gd name="T17" fmla="*/ 32 h 32"/>
                  <a:gd name="T18" fmla="*/ 53 w 53"/>
                  <a:gd name="T19" fmla="*/ 24 h 32"/>
                  <a:gd name="T20" fmla="*/ 53 w 53"/>
                  <a:gd name="T21" fmla="*/ 16 h 32"/>
                  <a:gd name="T22" fmla="*/ 53 w 53"/>
                  <a:gd name="T23" fmla="*/ 9 h 32"/>
                  <a:gd name="T24" fmla="*/ 53 w 53"/>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32">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21" name="Freeform 401"/>
              <p:cNvSpPr>
                <a:spLocks/>
              </p:cNvSpPr>
              <p:nvPr/>
            </p:nvSpPr>
            <p:spPr bwMode="auto">
              <a:xfrm>
                <a:off x="1450" y="1438"/>
                <a:ext cx="14" cy="12"/>
              </a:xfrm>
              <a:custGeom>
                <a:avLst/>
                <a:gdLst>
                  <a:gd name="T0" fmla="*/ 27 w 46"/>
                  <a:gd name="T1" fmla="*/ 3 h 34"/>
                  <a:gd name="T2" fmla="*/ 0 w 46"/>
                  <a:gd name="T3" fmla="*/ 16 h 34"/>
                  <a:gd name="T4" fmla="*/ 0 w 46"/>
                  <a:gd name="T5" fmla="*/ 34 h 34"/>
                  <a:gd name="T6" fmla="*/ 27 w 46"/>
                  <a:gd name="T7" fmla="*/ 34 h 34"/>
                  <a:gd name="T8" fmla="*/ 31 w 46"/>
                  <a:gd name="T9" fmla="*/ 32 h 34"/>
                  <a:gd name="T10" fmla="*/ 35 w 46"/>
                  <a:gd name="T11" fmla="*/ 28 h 34"/>
                  <a:gd name="T12" fmla="*/ 39 w 46"/>
                  <a:gd name="T13" fmla="*/ 25 h 34"/>
                  <a:gd name="T14" fmla="*/ 42 w 46"/>
                  <a:gd name="T15" fmla="*/ 21 h 34"/>
                  <a:gd name="T16" fmla="*/ 44 w 46"/>
                  <a:gd name="T17" fmla="*/ 17 h 34"/>
                  <a:gd name="T18" fmla="*/ 45 w 46"/>
                  <a:gd name="T19" fmla="*/ 13 h 34"/>
                  <a:gd name="T20" fmla="*/ 46 w 46"/>
                  <a:gd name="T21" fmla="*/ 8 h 34"/>
                  <a:gd name="T22" fmla="*/ 46 w 46"/>
                  <a:gd name="T23" fmla="*/ 3 h 34"/>
                  <a:gd name="T24" fmla="*/ 46 w 46"/>
                  <a:gd name="T25" fmla="*/ 1 h 34"/>
                  <a:gd name="T26" fmla="*/ 44 w 46"/>
                  <a:gd name="T27" fmla="*/ 0 h 34"/>
                  <a:gd name="T28" fmla="*/ 42 w 46"/>
                  <a:gd name="T29" fmla="*/ 0 h 34"/>
                  <a:gd name="T30" fmla="*/ 39 w 46"/>
                  <a:gd name="T31" fmla="*/ 0 h 34"/>
                  <a:gd name="T32" fmla="*/ 32 w 46"/>
                  <a:gd name="T33" fmla="*/ 2 h 34"/>
                  <a:gd name="T34" fmla="*/ 27 w 46"/>
                  <a:gd name="T35"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34">
                    <a:moveTo>
                      <a:pt x="27" y="3"/>
                    </a:moveTo>
                    <a:lnTo>
                      <a:pt x="0" y="16"/>
                    </a:lnTo>
                    <a:lnTo>
                      <a:pt x="0" y="34"/>
                    </a:lnTo>
                    <a:lnTo>
                      <a:pt x="27" y="34"/>
                    </a:lnTo>
                    <a:lnTo>
                      <a:pt x="31" y="32"/>
                    </a:lnTo>
                    <a:lnTo>
                      <a:pt x="35" y="28"/>
                    </a:lnTo>
                    <a:lnTo>
                      <a:pt x="39" y="25"/>
                    </a:lnTo>
                    <a:lnTo>
                      <a:pt x="42" y="21"/>
                    </a:lnTo>
                    <a:lnTo>
                      <a:pt x="44" y="17"/>
                    </a:lnTo>
                    <a:lnTo>
                      <a:pt x="45" y="13"/>
                    </a:lnTo>
                    <a:lnTo>
                      <a:pt x="46" y="8"/>
                    </a:lnTo>
                    <a:lnTo>
                      <a:pt x="46" y="3"/>
                    </a:lnTo>
                    <a:lnTo>
                      <a:pt x="46" y="1"/>
                    </a:lnTo>
                    <a:lnTo>
                      <a:pt x="44" y="0"/>
                    </a:lnTo>
                    <a:lnTo>
                      <a:pt x="42" y="0"/>
                    </a:lnTo>
                    <a:lnTo>
                      <a:pt x="39" y="0"/>
                    </a:lnTo>
                    <a:lnTo>
                      <a:pt x="32" y="2"/>
                    </a:lnTo>
                    <a:lnTo>
                      <a:pt x="27" y="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22" name="Freeform 402"/>
              <p:cNvSpPr>
                <a:spLocks/>
              </p:cNvSpPr>
              <p:nvPr/>
            </p:nvSpPr>
            <p:spPr bwMode="auto">
              <a:xfrm>
                <a:off x="1305" y="1224"/>
                <a:ext cx="16" cy="8"/>
              </a:xfrm>
              <a:custGeom>
                <a:avLst/>
                <a:gdLst>
                  <a:gd name="T0" fmla="*/ 0 w 48"/>
                  <a:gd name="T1" fmla="*/ 25 h 25"/>
                  <a:gd name="T2" fmla="*/ 14 w 48"/>
                  <a:gd name="T3" fmla="*/ 25 h 25"/>
                  <a:gd name="T4" fmla="*/ 28 w 48"/>
                  <a:gd name="T5" fmla="*/ 25 h 25"/>
                  <a:gd name="T6" fmla="*/ 30 w 48"/>
                  <a:gd name="T7" fmla="*/ 24 h 25"/>
                  <a:gd name="T8" fmla="*/ 33 w 48"/>
                  <a:gd name="T9" fmla="*/ 22 h 25"/>
                  <a:gd name="T10" fmla="*/ 37 w 48"/>
                  <a:gd name="T11" fmla="*/ 18 h 25"/>
                  <a:gd name="T12" fmla="*/ 40 w 48"/>
                  <a:gd name="T13" fmla="*/ 15 h 25"/>
                  <a:gd name="T14" fmla="*/ 45 w 48"/>
                  <a:gd name="T15" fmla="*/ 7 h 25"/>
                  <a:gd name="T16" fmla="*/ 48 w 48"/>
                  <a:gd name="T17" fmla="*/ 0 h 25"/>
                  <a:gd name="T18" fmla="*/ 40 w 48"/>
                  <a:gd name="T19" fmla="*/ 1 h 25"/>
                  <a:gd name="T20" fmla="*/ 33 w 48"/>
                  <a:gd name="T21" fmla="*/ 2 h 25"/>
                  <a:gd name="T22" fmla="*/ 28 w 48"/>
                  <a:gd name="T23" fmla="*/ 5 h 25"/>
                  <a:gd name="T24" fmla="*/ 21 w 48"/>
                  <a:gd name="T25" fmla="*/ 8 h 25"/>
                  <a:gd name="T26" fmla="*/ 11 w 48"/>
                  <a:gd name="T27" fmla="*/ 16 h 25"/>
                  <a:gd name="T28" fmla="*/ 0 w 48"/>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25">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23" name="Freeform 403"/>
              <p:cNvSpPr>
                <a:spLocks/>
              </p:cNvSpPr>
              <p:nvPr/>
            </p:nvSpPr>
            <p:spPr bwMode="auto">
              <a:xfrm>
                <a:off x="1343" y="1188"/>
                <a:ext cx="8" cy="11"/>
              </a:xfrm>
              <a:custGeom>
                <a:avLst/>
                <a:gdLst>
                  <a:gd name="T0" fmla="*/ 0 w 30"/>
                  <a:gd name="T1" fmla="*/ 0 h 37"/>
                  <a:gd name="T2" fmla="*/ 0 w 30"/>
                  <a:gd name="T3" fmla="*/ 37 h 37"/>
                  <a:gd name="T4" fmla="*/ 11 w 30"/>
                  <a:gd name="T5" fmla="*/ 36 h 37"/>
                  <a:gd name="T6" fmla="*/ 20 w 30"/>
                  <a:gd name="T7" fmla="*/ 34 h 37"/>
                  <a:gd name="T8" fmla="*/ 22 w 30"/>
                  <a:gd name="T9" fmla="*/ 33 h 37"/>
                  <a:gd name="T10" fmla="*/ 26 w 30"/>
                  <a:gd name="T11" fmla="*/ 32 h 37"/>
                  <a:gd name="T12" fmla="*/ 28 w 30"/>
                  <a:gd name="T13" fmla="*/ 30 h 37"/>
                  <a:gd name="T14" fmla="*/ 29 w 30"/>
                  <a:gd name="T15" fmla="*/ 28 h 37"/>
                  <a:gd name="T16" fmla="*/ 30 w 30"/>
                  <a:gd name="T17" fmla="*/ 23 h 37"/>
                  <a:gd name="T18" fmla="*/ 30 w 30"/>
                  <a:gd name="T19" fmla="*/ 16 h 37"/>
                  <a:gd name="T20" fmla="*/ 29 w 30"/>
                  <a:gd name="T21" fmla="*/ 9 h 37"/>
                  <a:gd name="T22" fmla="*/ 27 w 30"/>
                  <a:gd name="T23" fmla="*/ 0 h 37"/>
                  <a:gd name="T24" fmla="*/ 0 w 30"/>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7">
                    <a:moveTo>
                      <a:pt x="0" y="0"/>
                    </a:moveTo>
                    <a:lnTo>
                      <a:pt x="0" y="37"/>
                    </a:lnTo>
                    <a:lnTo>
                      <a:pt x="11" y="36"/>
                    </a:lnTo>
                    <a:lnTo>
                      <a:pt x="20" y="34"/>
                    </a:lnTo>
                    <a:lnTo>
                      <a:pt x="22" y="33"/>
                    </a:lnTo>
                    <a:lnTo>
                      <a:pt x="26" y="32"/>
                    </a:lnTo>
                    <a:lnTo>
                      <a:pt x="28" y="30"/>
                    </a:lnTo>
                    <a:lnTo>
                      <a:pt x="29" y="28"/>
                    </a:lnTo>
                    <a:lnTo>
                      <a:pt x="30" y="23"/>
                    </a:lnTo>
                    <a:lnTo>
                      <a:pt x="30" y="16"/>
                    </a:lnTo>
                    <a:lnTo>
                      <a:pt x="29" y="9"/>
                    </a:lnTo>
                    <a:lnTo>
                      <a:pt x="27" y="0"/>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24" name="Freeform 404"/>
              <p:cNvSpPr>
                <a:spLocks/>
              </p:cNvSpPr>
              <p:nvPr/>
            </p:nvSpPr>
            <p:spPr bwMode="auto">
              <a:xfrm>
                <a:off x="1334" y="1208"/>
                <a:ext cx="36" cy="16"/>
              </a:xfrm>
              <a:custGeom>
                <a:avLst/>
                <a:gdLst>
                  <a:gd name="T0" fmla="*/ 33 w 113"/>
                  <a:gd name="T1" fmla="*/ 3 h 46"/>
                  <a:gd name="T2" fmla="*/ 22 w 113"/>
                  <a:gd name="T3" fmla="*/ 3 h 46"/>
                  <a:gd name="T4" fmla="*/ 12 w 113"/>
                  <a:gd name="T5" fmla="*/ 5 h 46"/>
                  <a:gd name="T6" fmla="*/ 7 w 113"/>
                  <a:gd name="T7" fmla="*/ 7 h 46"/>
                  <a:gd name="T8" fmla="*/ 3 w 113"/>
                  <a:gd name="T9" fmla="*/ 11 h 46"/>
                  <a:gd name="T10" fmla="*/ 1 w 113"/>
                  <a:gd name="T11" fmla="*/ 15 h 46"/>
                  <a:gd name="T12" fmla="*/ 0 w 113"/>
                  <a:gd name="T13" fmla="*/ 21 h 46"/>
                  <a:gd name="T14" fmla="*/ 6 w 113"/>
                  <a:gd name="T15" fmla="*/ 27 h 46"/>
                  <a:gd name="T16" fmla="*/ 10 w 113"/>
                  <a:gd name="T17" fmla="*/ 33 h 46"/>
                  <a:gd name="T18" fmla="*/ 16 w 113"/>
                  <a:gd name="T19" fmla="*/ 37 h 46"/>
                  <a:gd name="T20" fmla="*/ 20 w 113"/>
                  <a:gd name="T21" fmla="*/ 41 h 46"/>
                  <a:gd name="T22" fmla="*/ 25 w 113"/>
                  <a:gd name="T23" fmla="*/ 43 h 46"/>
                  <a:gd name="T24" fmla="*/ 30 w 113"/>
                  <a:gd name="T25" fmla="*/ 45 h 46"/>
                  <a:gd name="T26" fmla="*/ 35 w 113"/>
                  <a:gd name="T27" fmla="*/ 46 h 46"/>
                  <a:gd name="T28" fmla="*/ 40 w 113"/>
                  <a:gd name="T29" fmla="*/ 46 h 46"/>
                  <a:gd name="T30" fmla="*/ 56 w 113"/>
                  <a:gd name="T31" fmla="*/ 46 h 46"/>
                  <a:gd name="T32" fmla="*/ 70 w 113"/>
                  <a:gd name="T33" fmla="*/ 43 h 46"/>
                  <a:gd name="T34" fmla="*/ 76 w 113"/>
                  <a:gd name="T35" fmla="*/ 41 h 46"/>
                  <a:gd name="T36" fmla="*/ 81 w 113"/>
                  <a:gd name="T37" fmla="*/ 38 h 46"/>
                  <a:gd name="T38" fmla="*/ 87 w 113"/>
                  <a:gd name="T39" fmla="*/ 36 h 46"/>
                  <a:gd name="T40" fmla="*/ 91 w 113"/>
                  <a:gd name="T41" fmla="*/ 33 h 46"/>
                  <a:gd name="T42" fmla="*/ 99 w 113"/>
                  <a:gd name="T43" fmla="*/ 27 h 46"/>
                  <a:gd name="T44" fmla="*/ 106 w 113"/>
                  <a:gd name="T45" fmla="*/ 20 h 46"/>
                  <a:gd name="T46" fmla="*/ 110 w 113"/>
                  <a:gd name="T47" fmla="*/ 12 h 46"/>
                  <a:gd name="T48" fmla="*/ 113 w 113"/>
                  <a:gd name="T49" fmla="*/ 3 h 46"/>
                  <a:gd name="T50" fmla="*/ 99 w 113"/>
                  <a:gd name="T51" fmla="*/ 1 h 46"/>
                  <a:gd name="T52" fmla="*/ 87 w 113"/>
                  <a:gd name="T53" fmla="*/ 0 h 46"/>
                  <a:gd name="T54" fmla="*/ 76 w 113"/>
                  <a:gd name="T55" fmla="*/ 0 h 46"/>
                  <a:gd name="T56" fmla="*/ 66 w 113"/>
                  <a:gd name="T57" fmla="*/ 1 h 46"/>
                  <a:gd name="T58" fmla="*/ 48 w 113"/>
                  <a:gd name="T59" fmla="*/ 2 h 46"/>
                  <a:gd name="T60" fmla="*/ 33 w 113"/>
                  <a:gd name="T61"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3" h="46">
                    <a:moveTo>
                      <a:pt x="33" y="3"/>
                    </a:moveTo>
                    <a:lnTo>
                      <a:pt x="22" y="3"/>
                    </a:lnTo>
                    <a:lnTo>
                      <a:pt x="12" y="5"/>
                    </a:lnTo>
                    <a:lnTo>
                      <a:pt x="7" y="7"/>
                    </a:lnTo>
                    <a:lnTo>
                      <a:pt x="3" y="11"/>
                    </a:lnTo>
                    <a:lnTo>
                      <a:pt x="1" y="15"/>
                    </a:lnTo>
                    <a:lnTo>
                      <a:pt x="0" y="21"/>
                    </a:lnTo>
                    <a:lnTo>
                      <a:pt x="6" y="27"/>
                    </a:lnTo>
                    <a:lnTo>
                      <a:pt x="10" y="33"/>
                    </a:lnTo>
                    <a:lnTo>
                      <a:pt x="16" y="37"/>
                    </a:lnTo>
                    <a:lnTo>
                      <a:pt x="20" y="41"/>
                    </a:lnTo>
                    <a:lnTo>
                      <a:pt x="25" y="43"/>
                    </a:lnTo>
                    <a:lnTo>
                      <a:pt x="30" y="45"/>
                    </a:lnTo>
                    <a:lnTo>
                      <a:pt x="35" y="46"/>
                    </a:lnTo>
                    <a:lnTo>
                      <a:pt x="40" y="46"/>
                    </a:lnTo>
                    <a:lnTo>
                      <a:pt x="56" y="46"/>
                    </a:lnTo>
                    <a:lnTo>
                      <a:pt x="70" y="43"/>
                    </a:lnTo>
                    <a:lnTo>
                      <a:pt x="76" y="41"/>
                    </a:lnTo>
                    <a:lnTo>
                      <a:pt x="81" y="38"/>
                    </a:lnTo>
                    <a:lnTo>
                      <a:pt x="87" y="36"/>
                    </a:lnTo>
                    <a:lnTo>
                      <a:pt x="91" y="33"/>
                    </a:lnTo>
                    <a:lnTo>
                      <a:pt x="99" y="27"/>
                    </a:lnTo>
                    <a:lnTo>
                      <a:pt x="106" y="20"/>
                    </a:lnTo>
                    <a:lnTo>
                      <a:pt x="110" y="12"/>
                    </a:lnTo>
                    <a:lnTo>
                      <a:pt x="113" y="3"/>
                    </a:lnTo>
                    <a:lnTo>
                      <a:pt x="99" y="1"/>
                    </a:lnTo>
                    <a:lnTo>
                      <a:pt x="87" y="0"/>
                    </a:lnTo>
                    <a:lnTo>
                      <a:pt x="76" y="0"/>
                    </a:lnTo>
                    <a:lnTo>
                      <a:pt x="66" y="1"/>
                    </a:lnTo>
                    <a:lnTo>
                      <a:pt x="48" y="2"/>
                    </a:lnTo>
                    <a:lnTo>
                      <a:pt x="33" y="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25" name="Freeform 405"/>
              <p:cNvSpPr>
                <a:spLocks/>
              </p:cNvSpPr>
              <p:nvPr/>
            </p:nvSpPr>
            <p:spPr bwMode="auto">
              <a:xfrm>
                <a:off x="1365" y="1201"/>
                <a:ext cx="49" cy="28"/>
              </a:xfrm>
              <a:custGeom>
                <a:avLst/>
                <a:gdLst>
                  <a:gd name="T0" fmla="*/ 0 w 153"/>
                  <a:gd name="T1" fmla="*/ 79 h 82"/>
                  <a:gd name="T2" fmla="*/ 2 w 153"/>
                  <a:gd name="T3" fmla="*/ 81 h 82"/>
                  <a:gd name="T4" fmla="*/ 6 w 153"/>
                  <a:gd name="T5" fmla="*/ 82 h 82"/>
                  <a:gd name="T6" fmla="*/ 10 w 153"/>
                  <a:gd name="T7" fmla="*/ 82 h 82"/>
                  <a:gd name="T8" fmla="*/ 14 w 153"/>
                  <a:gd name="T9" fmla="*/ 82 h 82"/>
                  <a:gd name="T10" fmla="*/ 23 w 153"/>
                  <a:gd name="T11" fmla="*/ 80 h 82"/>
                  <a:gd name="T12" fmla="*/ 33 w 153"/>
                  <a:gd name="T13" fmla="*/ 79 h 82"/>
                  <a:gd name="T14" fmla="*/ 40 w 153"/>
                  <a:gd name="T15" fmla="*/ 79 h 82"/>
                  <a:gd name="T16" fmla="*/ 47 w 153"/>
                  <a:gd name="T17" fmla="*/ 78 h 82"/>
                  <a:gd name="T18" fmla="*/ 56 w 153"/>
                  <a:gd name="T19" fmla="*/ 76 h 82"/>
                  <a:gd name="T20" fmla="*/ 65 w 153"/>
                  <a:gd name="T21" fmla="*/ 74 h 82"/>
                  <a:gd name="T22" fmla="*/ 83 w 153"/>
                  <a:gd name="T23" fmla="*/ 68 h 82"/>
                  <a:gd name="T24" fmla="*/ 103 w 153"/>
                  <a:gd name="T25" fmla="*/ 59 h 82"/>
                  <a:gd name="T26" fmla="*/ 112 w 153"/>
                  <a:gd name="T27" fmla="*/ 54 h 82"/>
                  <a:gd name="T28" fmla="*/ 121 w 153"/>
                  <a:gd name="T29" fmla="*/ 49 h 82"/>
                  <a:gd name="T30" fmla="*/ 129 w 153"/>
                  <a:gd name="T31" fmla="*/ 43 h 82"/>
                  <a:gd name="T32" fmla="*/ 136 w 153"/>
                  <a:gd name="T33" fmla="*/ 38 h 82"/>
                  <a:gd name="T34" fmla="*/ 142 w 153"/>
                  <a:gd name="T35" fmla="*/ 32 h 82"/>
                  <a:gd name="T36" fmla="*/ 147 w 153"/>
                  <a:gd name="T37" fmla="*/ 25 h 82"/>
                  <a:gd name="T38" fmla="*/ 150 w 153"/>
                  <a:gd name="T39" fmla="*/ 19 h 82"/>
                  <a:gd name="T40" fmla="*/ 153 w 153"/>
                  <a:gd name="T41" fmla="*/ 12 h 82"/>
                  <a:gd name="T42" fmla="*/ 134 w 153"/>
                  <a:gd name="T43" fmla="*/ 8 h 82"/>
                  <a:gd name="T44" fmla="*/ 115 w 153"/>
                  <a:gd name="T45" fmla="*/ 3 h 82"/>
                  <a:gd name="T46" fmla="*/ 96 w 153"/>
                  <a:gd name="T47" fmla="*/ 1 h 82"/>
                  <a:gd name="T48" fmla="*/ 77 w 153"/>
                  <a:gd name="T49" fmla="*/ 0 h 82"/>
                  <a:gd name="T50" fmla="*/ 68 w 153"/>
                  <a:gd name="T51" fmla="*/ 1 h 82"/>
                  <a:gd name="T52" fmla="*/ 60 w 153"/>
                  <a:gd name="T53" fmla="*/ 1 h 82"/>
                  <a:gd name="T54" fmla="*/ 52 w 153"/>
                  <a:gd name="T55" fmla="*/ 2 h 82"/>
                  <a:gd name="T56" fmla="*/ 45 w 153"/>
                  <a:gd name="T57" fmla="*/ 4 h 82"/>
                  <a:gd name="T58" fmla="*/ 38 w 153"/>
                  <a:gd name="T59" fmla="*/ 7 h 82"/>
                  <a:gd name="T60" fmla="*/ 34 w 153"/>
                  <a:gd name="T61" fmla="*/ 10 h 82"/>
                  <a:gd name="T62" fmla="*/ 30 w 153"/>
                  <a:gd name="T63" fmla="*/ 14 h 82"/>
                  <a:gd name="T64" fmla="*/ 26 w 153"/>
                  <a:gd name="T65" fmla="*/ 18 h 82"/>
                  <a:gd name="T66" fmla="*/ 32 w 153"/>
                  <a:gd name="T67" fmla="*/ 23 h 82"/>
                  <a:gd name="T68" fmla="*/ 36 w 153"/>
                  <a:gd name="T69" fmla="*/ 29 h 82"/>
                  <a:gd name="T70" fmla="*/ 38 w 153"/>
                  <a:gd name="T71" fmla="*/ 32 h 82"/>
                  <a:gd name="T72" fmla="*/ 42 w 153"/>
                  <a:gd name="T73" fmla="*/ 34 h 82"/>
                  <a:gd name="T74" fmla="*/ 44 w 153"/>
                  <a:gd name="T75" fmla="*/ 36 h 82"/>
                  <a:gd name="T76" fmla="*/ 46 w 153"/>
                  <a:gd name="T77" fmla="*/ 36 h 82"/>
                  <a:gd name="T78" fmla="*/ 40 w 153"/>
                  <a:gd name="T79" fmla="*/ 41 h 82"/>
                  <a:gd name="T80" fmla="*/ 33 w 153"/>
                  <a:gd name="T81" fmla="*/ 46 h 82"/>
                  <a:gd name="T82" fmla="*/ 29 w 153"/>
                  <a:gd name="T83" fmla="*/ 52 h 82"/>
                  <a:gd name="T84" fmla="*/ 23 w 153"/>
                  <a:gd name="T85" fmla="*/ 57 h 82"/>
                  <a:gd name="T86" fmla="*/ 18 w 153"/>
                  <a:gd name="T87" fmla="*/ 64 h 82"/>
                  <a:gd name="T88" fmla="*/ 13 w 153"/>
                  <a:gd name="T89" fmla="*/ 69 h 82"/>
                  <a:gd name="T90" fmla="*/ 7 w 153"/>
                  <a:gd name="T91" fmla="*/ 75 h 82"/>
                  <a:gd name="T92" fmla="*/ 0 w 153"/>
                  <a:gd name="T93" fmla="*/ 7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 h="82">
                    <a:moveTo>
                      <a:pt x="0" y="79"/>
                    </a:moveTo>
                    <a:lnTo>
                      <a:pt x="2" y="81"/>
                    </a:lnTo>
                    <a:lnTo>
                      <a:pt x="6" y="82"/>
                    </a:lnTo>
                    <a:lnTo>
                      <a:pt x="10" y="82"/>
                    </a:lnTo>
                    <a:lnTo>
                      <a:pt x="14" y="82"/>
                    </a:lnTo>
                    <a:lnTo>
                      <a:pt x="23" y="80"/>
                    </a:lnTo>
                    <a:lnTo>
                      <a:pt x="33" y="79"/>
                    </a:lnTo>
                    <a:lnTo>
                      <a:pt x="40" y="79"/>
                    </a:lnTo>
                    <a:lnTo>
                      <a:pt x="47" y="78"/>
                    </a:lnTo>
                    <a:lnTo>
                      <a:pt x="56" y="76"/>
                    </a:lnTo>
                    <a:lnTo>
                      <a:pt x="65" y="74"/>
                    </a:lnTo>
                    <a:lnTo>
                      <a:pt x="83" y="68"/>
                    </a:lnTo>
                    <a:lnTo>
                      <a:pt x="103" y="59"/>
                    </a:lnTo>
                    <a:lnTo>
                      <a:pt x="112" y="54"/>
                    </a:lnTo>
                    <a:lnTo>
                      <a:pt x="121" y="49"/>
                    </a:lnTo>
                    <a:lnTo>
                      <a:pt x="129" y="43"/>
                    </a:lnTo>
                    <a:lnTo>
                      <a:pt x="136" y="38"/>
                    </a:lnTo>
                    <a:lnTo>
                      <a:pt x="142" y="32"/>
                    </a:lnTo>
                    <a:lnTo>
                      <a:pt x="147" y="25"/>
                    </a:lnTo>
                    <a:lnTo>
                      <a:pt x="150" y="19"/>
                    </a:lnTo>
                    <a:lnTo>
                      <a:pt x="153" y="12"/>
                    </a:lnTo>
                    <a:lnTo>
                      <a:pt x="134" y="8"/>
                    </a:lnTo>
                    <a:lnTo>
                      <a:pt x="115" y="3"/>
                    </a:lnTo>
                    <a:lnTo>
                      <a:pt x="96" y="1"/>
                    </a:lnTo>
                    <a:lnTo>
                      <a:pt x="77" y="0"/>
                    </a:lnTo>
                    <a:lnTo>
                      <a:pt x="68" y="1"/>
                    </a:lnTo>
                    <a:lnTo>
                      <a:pt x="60" y="1"/>
                    </a:lnTo>
                    <a:lnTo>
                      <a:pt x="52" y="2"/>
                    </a:lnTo>
                    <a:lnTo>
                      <a:pt x="45" y="4"/>
                    </a:lnTo>
                    <a:lnTo>
                      <a:pt x="38" y="7"/>
                    </a:lnTo>
                    <a:lnTo>
                      <a:pt x="34" y="10"/>
                    </a:lnTo>
                    <a:lnTo>
                      <a:pt x="30" y="14"/>
                    </a:lnTo>
                    <a:lnTo>
                      <a:pt x="26" y="18"/>
                    </a:lnTo>
                    <a:lnTo>
                      <a:pt x="32" y="23"/>
                    </a:lnTo>
                    <a:lnTo>
                      <a:pt x="36" y="29"/>
                    </a:lnTo>
                    <a:lnTo>
                      <a:pt x="38" y="32"/>
                    </a:lnTo>
                    <a:lnTo>
                      <a:pt x="42" y="34"/>
                    </a:lnTo>
                    <a:lnTo>
                      <a:pt x="44" y="36"/>
                    </a:lnTo>
                    <a:lnTo>
                      <a:pt x="46" y="36"/>
                    </a:lnTo>
                    <a:lnTo>
                      <a:pt x="40" y="41"/>
                    </a:lnTo>
                    <a:lnTo>
                      <a:pt x="33" y="46"/>
                    </a:lnTo>
                    <a:lnTo>
                      <a:pt x="29" y="52"/>
                    </a:lnTo>
                    <a:lnTo>
                      <a:pt x="23" y="57"/>
                    </a:lnTo>
                    <a:lnTo>
                      <a:pt x="18" y="64"/>
                    </a:lnTo>
                    <a:lnTo>
                      <a:pt x="13" y="69"/>
                    </a:lnTo>
                    <a:lnTo>
                      <a:pt x="7" y="75"/>
                    </a:lnTo>
                    <a:lnTo>
                      <a:pt x="0" y="7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26" name="Freeform 406"/>
              <p:cNvSpPr>
                <a:spLocks/>
              </p:cNvSpPr>
              <p:nvPr/>
            </p:nvSpPr>
            <p:spPr bwMode="auto">
              <a:xfrm>
                <a:off x="1414" y="1217"/>
                <a:ext cx="29" cy="17"/>
              </a:xfrm>
              <a:custGeom>
                <a:avLst/>
                <a:gdLst>
                  <a:gd name="T0" fmla="*/ 0 w 86"/>
                  <a:gd name="T1" fmla="*/ 37 h 50"/>
                  <a:gd name="T2" fmla="*/ 5 w 86"/>
                  <a:gd name="T3" fmla="*/ 41 h 50"/>
                  <a:gd name="T4" fmla="*/ 11 w 86"/>
                  <a:gd name="T5" fmla="*/ 44 h 50"/>
                  <a:gd name="T6" fmla="*/ 16 w 86"/>
                  <a:gd name="T7" fmla="*/ 47 h 50"/>
                  <a:gd name="T8" fmla="*/ 23 w 86"/>
                  <a:gd name="T9" fmla="*/ 48 h 50"/>
                  <a:gd name="T10" fmla="*/ 35 w 86"/>
                  <a:gd name="T11" fmla="*/ 49 h 50"/>
                  <a:gd name="T12" fmla="*/ 46 w 86"/>
                  <a:gd name="T13" fmla="*/ 50 h 50"/>
                  <a:gd name="T14" fmla="*/ 58 w 86"/>
                  <a:gd name="T15" fmla="*/ 49 h 50"/>
                  <a:gd name="T16" fmla="*/ 67 w 86"/>
                  <a:gd name="T17" fmla="*/ 48 h 50"/>
                  <a:gd name="T18" fmla="*/ 73 w 86"/>
                  <a:gd name="T19" fmla="*/ 47 h 50"/>
                  <a:gd name="T20" fmla="*/ 79 w 86"/>
                  <a:gd name="T21" fmla="*/ 44 h 50"/>
                  <a:gd name="T22" fmla="*/ 82 w 86"/>
                  <a:gd name="T23" fmla="*/ 41 h 50"/>
                  <a:gd name="T24" fmla="*/ 84 w 86"/>
                  <a:gd name="T25" fmla="*/ 37 h 50"/>
                  <a:gd name="T26" fmla="*/ 85 w 86"/>
                  <a:gd name="T27" fmla="*/ 32 h 50"/>
                  <a:gd name="T28" fmla="*/ 86 w 86"/>
                  <a:gd name="T29" fmla="*/ 25 h 50"/>
                  <a:gd name="T30" fmla="*/ 85 w 86"/>
                  <a:gd name="T31" fmla="*/ 17 h 50"/>
                  <a:gd name="T32" fmla="*/ 84 w 86"/>
                  <a:gd name="T33" fmla="*/ 10 h 50"/>
                  <a:gd name="T34" fmla="*/ 83 w 86"/>
                  <a:gd name="T35" fmla="*/ 7 h 50"/>
                  <a:gd name="T36" fmla="*/ 81 w 86"/>
                  <a:gd name="T37" fmla="*/ 5 h 50"/>
                  <a:gd name="T38" fmla="*/ 77 w 86"/>
                  <a:gd name="T39" fmla="*/ 2 h 50"/>
                  <a:gd name="T40" fmla="*/ 73 w 86"/>
                  <a:gd name="T41" fmla="*/ 0 h 50"/>
                  <a:gd name="T42" fmla="*/ 0 w 86"/>
                  <a:gd name="T43"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50">
                    <a:moveTo>
                      <a:pt x="0" y="37"/>
                    </a:moveTo>
                    <a:lnTo>
                      <a:pt x="5" y="41"/>
                    </a:lnTo>
                    <a:lnTo>
                      <a:pt x="11" y="44"/>
                    </a:lnTo>
                    <a:lnTo>
                      <a:pt x="16" y="47"/>
                    </a:lnTo>
                    <a:lnTo>
                      <a:pt x="23" y="48"/>
                    </a:lnTo>
                    <a:lnTo>
                      <a:pt x="35" y="49"/>
                    </a:lnTo>
                    <a:lnTo>
                      <a:pt x="46" y="50"/>
                    </a:lnTo>
                    <a:lnTo>
                      <a:pt x="58" y="49"/>
                    </a:lnTo>
                    <a:lnTo>
                      <a:pt x="67" y="48"/>
                    </a:lnTo>
                    <a:lnTo>
                      <a:pt x="73" y="47"/>
                    </a:lnTo>
                    <a:lnTo>
                      <a:pt x="79" y="44"/>
                    </a:lnTo>
                    <a:lnTo>
                      <a:pt x="82" y="41"/>
                    </a:lnTo>
                    <a:lnTo>
                      <a:pt x="84" y="37"/>
                    </a:lnTo>
                    <a:lnTo>
                      <a:pt x="85" y="32"/>
                    </a:lnTo>
                    <a:lnTo>
                      <a:pt x="86" y="25"/>
                    </a:lnTo>
                    <a:lnTo>
                      <a:pt x="85" y="17"/>
                    </a:lnTo>
                    <a:lnTo>
                      <a:pt x="84" y="10"/>
                    </a:lnTo>
                    <a:lnTo>
                      <a:pt x="83" y="7"/>
                    </a:lnTo>
                    <a:lnTo>
                      <a:pt x="81" y="5"/>
                    </a:lnTo>
                    <a:lnTo>
                      <a:pt x="77" y="2"/>
                    </a:lnTo>
                    <a:lnTo>
                      <a:pt x="73" y="0"/>
                    </a:lnTo>
                    <a:lnTo>
                      <a:pt x="0" y="3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27" name="Freeform 407"/>
              <p:cNvSpPr>
                <a:spLocks/>
              </p:cNvSpPr>
              <p:nvPr/>
            </p:nvSpPr>
            <p:spPr bwMode="auto">
              <a:xfrm>
                <a:off x="1379" y="1163"/>
                <a:ext cx="55" cy="25"/>
              </a:xfrm>
              <a:custGeom>
                <a:avLst/>
                <a:gdLst>
                  <a:gd name="T0" fmla="*/ 119 w 172"/>
                  <a:gd name="T1" fmla="*/ 61 h 74"/>
                  <a:gd name="T2" fmla="*/ 109 w 172"/>
                  <a:gd name="T3" fmla="*/ 61 h 74"/>
                  <a:gd name="T4" fmla="*/ 99 w 172"/>
                  <a:gd name="T5" fmla="*/ 61 h 74"/>
                  <a:gd name="T6" fmla="*/ 90 w 172"/>
                  <a:gd name="T7" fmla="*/ 61 h 74"/>
                  <a:gd name="T8" fmla="*/ 80 w 172"/>
                  <a:gd name="T9" fmla="*/ 61 h 74"/>
                  <a:gd name="T10" fmla="*/ 60 w 172"/>
                  <a:gd name="T11" fmla="*/ 74 h 74"/>
                  <a:gd name="T12" fmla="*/ 33 w 172"/>
                  <a:gd name="T13" fmla="*/ 74 h 74"/>
                  <a:gd name="T14" fmla="*/ 36 w 172"/>
                  <a:gd name="T15" fmla="*/ 61 h 74"/>
                  <a:gd name="T16" fmla="*/ 39 w 172"/>
                  <a:gd name="T17" fmla="*/ 49 h 74"/>
                  <a:gd name="T18" fmla="*/ 30 w 172"/>
                  <a:gd name="T19" fmla="*/ 49 h 74"/>
                  <a:gd name="T20" fmla="*/ 23 w 172"/>
                  <a:gd name="T21" fmla="*/ 48 h 74"/>
                  <a:gd name="T22" fmla="*/ 15 w 172"/>
                  <a:gd name="T23" fmla="*/ 47 h 74"/>
                  <a:gd name="T24" fmla="*/ 9 w 172"/>
                  <a:gd name="T25" fmla="*/ 45 h 74"/>
                  <a:gd name="T26" fmla="*/ 5 w 172"/>
                  <a:gd name="T27" fmla="*/ 42 h 74"/>
                  <a:gd name="T28" fmla="*/ 2 w 172"/>
                  <a:gd name="T29" fmla="*/ 39 h 74"/>
                  <a:gd name="T30" fmla="*/ 1 w 172"/>
                  <a:gd name="T31" fmla="*/ 35 h 74"/>
                  <a:gd name="T32" fmla="*/ 0 w 172"/>
                  <a:gd name="T33" fmla="*/ 31 h 74"/>
                  <a:gd name="T34" fmla="*/ 1 w 172"/>
                  <a:gd name="T35" fmla="*/ 26 h 74"/>
                  <a:gd name="T36" fmla="*/ 2 w 172"/>
                  <a:gd name="T37" fmla="*/ 21 h 74"/>
                  <a:gd name="T38" fmla="*/ 5 w 172"/>
                  <a:gd name="T39" fmla="*/ 17 h 74"/>
                  <a:gd name="T40" fmla="*/ 8 w 172"/>
                  <a:gd name="T41" fmla="*/ 14 h 74"/>
                  <a:gd name="T42" fmla="*/ 13 w 172"/>
                  <a:gd name="T43" fmla="*/ 10 h 74"/>
                  <a:gd name="T44" fmla="*/ 18 w 172"/>
                  <a:gd name="T45" fmla="*/ 7 h 74"/>
                  <a:gd name="T46" fmla="*/ 24 w 172"/>
                  <a:gd name="T47" fmla="*/ 5 h 74"/>
                  <a:gd name="T48" fmla="*/ 29 w 172"/>
                  <a:gd name="T49" fmla="*/ 4 h 74"/>
                  <a:gd name="T50" fmla="*/ 42 w 172"/>
                  <a:gd name="T51" fmla="*/ 1 h 74"/>
                  <a:gd name="T52" fmla="*/ 56 w 172"/>
                  <a:gd name="T53" fmla="*/ 0 h 74"/>
                  <a:gd name="T54" fmla="*/ 69 w 172"/>
                  <a:gd name="T55" fmla="*/ 0 h 74"/>
                  <a:gd name="T56" fmla="*/ 80 w 172"/>
                  <a:gd name="T57" fmla="*/ 0 h 74"/>
                  <a:gd name="T58" fmla="*/ 94 w 172"/>
                  <a:gd name="T59" fmla="*/ 1 h 74"/>
                  <a:gd name="T60" fmla="*/ 106 w 172"/>
                  <a:gd name="T61" fmla="*/ 4 h 74"/>
                  <a:gd name="T62" fmla="*/ 117 w 172"/>
                  <a:gd name="T63" fmla="*/ 7 h 74"/>
                  <a:gd name="T64" fmla="*/ 128 w 172"/>
                  <a:gd name="T65" fmla="*/ 13 h 74"/>
                  <a:gd name="T66" fmla="*/ 139 w 172"/>
                  <a:gd name="T67" fmla="*/ 17 h 74"/>
                  <a:gd name="T68" fmla="*/ 150 w 172"/>
                  <a:gd name="T69" fmla="*/ 21 h 74"/>
                  <a:gd name="T70" fmla="*/ 161 w 172"/>
                  <a:gd name="T71" fmla="*/ 24 h 74"/>
                  <a:gd name="T72" fmla="*/ 172 w 172"/>
                  <a:gd name="T73" fmla="*/ 25 h 74"/>
                  <a:gd name="T74" fmla="*/ 172 w 172"/>
                  <a:gd name="T75" fmla="*/ 43 h 74"/>
                  <a:gd name="T76" fmla="*/ 169 w 172"/>
                  <a:gd name="T77" fmla="*/ 48 h 74"/>
                  <a:gd name="T78" fmla="*/ 165 w 172"/>
                  <a:gd name="T79" fmla="*/ 53 h 74"/>
                  <a:gd name="T80" fmla="*/ 161 w 172"/>
                  <a:gd name="T81" fmla="*/ 57 h 74"/>
                  <a:gd name="T82" fmla="*/ 158 w 172"/>
                  <a:gd name="T83" fmla="*/ 60 h 74"/>
                  <a:gd name="T84" fmla="*/ 153 w 172"/>
                  <a:gd name="T85" fmla="*/ 62 h 74"/>
                  <a:gd name="T86" fmla="*/ 149 w 172"/>
                  <a:gd name="T87" fmla="*/ 63 h 74"/>
                  <a:gd name="T88" fmla="*/ 146 w 172"/>
                  <a:gd name="T89" fmla="*/ 65 h 74"/>
                  <a:gd name="T90" fmla="*/ 141 w 172"/>
                  <a:gd name="T91" fmla="*/ 65 h 74"/>
                  <a:gd name="T92" fmla="*/ 131 w 172"/>
                  <a:gd name="T93" fmla="*/ 65 h 74"/>
                  <a:gd name="T94" fmla="*/ 121 w 172"/>
                  <a:gd name="T95" fmla="*/ 63 h 74"/>
                  <a:gd name="T96" fmla="*/ 112 w 172"/>
                  <a:gd name="T97" fmla="*/ 59 h 74"/>
                  <a:gd name="T98" fmla="*/ 99 w 172"/>
                  <a:gd name="T99" fmla="*/ 55 h 74"/>
                  <a:gd name="T100" fmla="*/ 106 w 172"/>
                  <a:gd name="T101" fmla="*/ 55 h 74"/>
                  <a:gd name="T102" fmla="*/ 119 w 172"/>
                  <a:gd name="T103" fmla="*/ 6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 h="74">
                    <a:moveTo>
                      <a:pt x="119" y="61"/>
                    </a:moveTo>
                    <a:lnTo>
                      <a:pt x="109" y="61"/>
                    </a:lnTo>
                    <a:lnTo>
                      <a:pt x="99" y="61"/>
                    </a:lnTo>
                    <a:lnTo>
                      <a:pt x="90" y="61"/>
                    </a:lnTo>
                    <a:lnTo>
                      <a:pt x="80" y="61"/>
                    </a:lnTo>
                    <a:lnTo>
                      <a:pt x="60" y="74"/>
                    </a:lnTo>
                    <a:lnTo>
                      <a:pt x="33" y="74"/>
                    </a:lnTo>
                    <a:lnTo>
                      <a:pt x="36" y="61"/>
                    </a:lnTo>
                    <a:lnTo>
                      <a:pt x="39" y="49"/>
                    </a:lnTo>
                    <a:lnTo>
                      <a:pt x="30" y="49"/>
                    </a:lnTo>
                    <a:lnTo>
                      <a:pt x="23" y="48"/>
                    </a:lnTo>
                    <a:lnTo>
                      <a:pt x="15" y="47"/>
                    </a:lnTo>
                    <a:lnTo>
                      <a:pt x="9" y="45"/>
                    </a:lnTo>
                    <a:lnTo>
                      <a:pt x="5" y="42"/>
                    </a:lnTo>
                    <a:lnTo>
                      <a:pt x="2" y="39"/>
                    </a:lnTo>
                    <a:lnTo>
                      <a:pt x="1" y="35"/>
                    </a:lnTo>
                    <a:lnTo>
                      <a:pt x="0" y="31"/>
                    </a:lnTo>
                    <a:lnTo>
                      <a:pt x="1" y="26"/>
                    </a:lnTo>
                    <a:lnTo>
                      <a:pt x="2" y="21"/>
                    </a:lnTo>
                    <a:lnTo>
                      <a:pt x="5" y="17"/>
                    </a:lnTo>
                    <a:lnTo>
                      <a:pt x="8" y="14"/>
                    </a:lnTo>
                    <a:lnTo>
                      <a:pt x="13" y="10"/>
                    </a:lnTo>
                    <a:lnTo>
                      <a:pt x="18" y="7"/>
                    </a:lnTo>
                    <a:lnTo>
                      <a:pt x="24" y="5"/>
                    </a:lnTo>
                    <a:lnTo>
                      <a:pt x="29" y="4"/>
                    </a:lnTo>
                    <a:lnTo>
                      <a:pt x="42" y="1"/>
                    </a:lnTo>
                    <a:lnTo>
                      <a:pt x="56" y="0"/>
                    </a:lnTo>
                    <a:lnTo>
                      <a:pt x="69" y="0"/>
                    </a:lnTo>
                    <a:lnTo>
                      <a:pt x="80" y="0"/>
                    </a:lnTo>
                    <a:lnTo>
                      <a:pt x="94" y="1"/>
                    </a:lnTo>
                    <a:lnTo>
                      <a:pt x="106" y="4"/>
                    </a:lnTo>
                    <a:lnTo>
                      <a:pt x="117" y="7"/>
                    </a:lnTo>
                    <a:lnTo>
                      <a:pt x="128" y="13"/>
                    </a:lnTo>
                    <a:lnTo>
                      <a:pt x="139" y="17"/>
                    </a:lnTo>
                    <a:lnTo>
                      <a:pt x="150" y="21"/>
                    </a:lnTo>
                    <a:lnTo>
                      <a:pt x="161" y="24"/>
                    </a:lnTo>
                    <a:lnTo>
                      <a:pt x="172" y="25"/>
                    </a:lnTo>
                    <a:lnTo>
                      <a:pt x="172" y="43"/>
                    </a:lnTo>
                    <a:lnTo>
                      <a:pt x="169" y="48"/>
                    </a:lnTo>
                    <a:lnTo>
                      <a:pt x="165" y="53"/>
                    </a:lnTo>
                    <a:lnTo>
                      <a:pt x="161" y="57"/>
                    </a:lnTo>
                    <a:lnTo>
                      <a:pt x="158" y="60"/>
                    </a:lnTo>
                    <a:lnTo>
                      <a:pt x="153" y="62"/>
                    </a:lnTo>
                    <a:lnTo>
                      <a:pt x="149" y="63"/>
                    </a:lnTo>
                    <a:lnTo>
                      <a:pt x="146" y="65"/>
                    </a:lnTo>
                    <a:lnTo>
                      <a:pt x="141" y="65"/>
                    </a:lnTo>
                    <a:lnTo>
                      <a:pt x="131" y="65"/>
                    </a:lnTo>
                    <a:lnTo>
                      <a:pt x="121" y="63"/>
                    </a:lnTo>
                    <a:lnTo>
                      <a:pt x="112" y="59"/>
                    </a:lnTo>
                    <a:lnTo>
                      <a:pt x="99" y="55"/>
                    </a:lnTo>
                    <a:lnTo>
                      <a:pt x="106" y="55"/>
                    </a:lnTo>
                    <a:lnTo>
                      <a:pt x="119" y="6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28" name="Freeform 408"/>
              <p:cNvSpPr>
                <a:spLocks/>
              </p:cNvSpPr>
              <p:nvPr/>
            </p:nvSpPr>
            <p:spPr bwMode="auto">
              <a:xfrm>
                <a:off x="1450" y="1171"/>
                <a:ext cx="38" cy="17"/>
              </a:xfrm>
              <a:custGeom>
                <a:avLst/>
                <a:gdLst>
                  <a:gd name="T0" fmla="*/ 27 w 120"/>
                  <a:gd name="T1" fmla="*/ 49 h 49"/>
                  <a:gd name="T2" fmla="*/ 47 w 120"/>
                  <a:gd name="T3" fmla="*/ 49 h 49"/>
                  <a:gd name="T4" fmla="*/ 64 w 120"/>
                  <a:gd name="T5" fmla="*/ 48 h 49"/>
                  <a:gd name="T6" fmla="*/ 78 w 120"/>
                  <a:gd name="T7" fmla="*/ 46 h 49"/>
                  <a:gd name="T8" fmla="*/ 90 w 120"/>
                  <a:gd name="T9" fmla="*/ 43 h 49"/>
                  <a:gd name="T10" fmla="*/ 96 w 120"/>
                  <a:gd name="T11" fmla="*/ 39 h 49"/>
                  <a:gd name="T12" fmla="*/ 100 w 120"/>
                  <a:gd name="T13" fmla="*/ 37 h 49"/>
                  <a:gd name="T14" fmla="*/ 104 w 120"/>
                  <a:gd name="T15" fmla="*/ 34 h 49"/>
                  <a:gd name="T16" fmla="*/ 108 w 120"/>
                  <a:gd name="T17" fmla="*/ 31 h 49"/>
                  <a:gd name="T18" fmla="*/ 114 w 120"/>
                  <a:gd name="T19" fmla="*/ 22 h 49"/>
                  <a:gd name="T20" fmla="*/ 120 w 120"/>
                  <a:gd name="T21" fmla="*/ 12 h 49"/>
                  <a:gd name="T22" fmla="*/ 102 w 120"/>
                  <a:gd name="T23" fmla="*/ 6 h 49"/>
                  <a:gd name="T24" fmla="*/ 84 w 120"/>
                  <a:gd name="T25" fmla="*/ 3 h 49"/>
                  <a:gd name="T26" fmla="*/ 66 w 120"/>
                  <a:gd name="T27" fmla="*/ 1 h 49"/>
                  <a:gd name="T28" fmla="*/ 50 w 120"/>
                  <a:gd name="T29" fmla="*/ 0 h 49"/>
                  <a:gd name="T30" fmla="*/ 34 w 120"/>
                  <a:gd name="T31" fmla="*/ 1 h 49"/>
                  <a:gd name="T32" fmla="*/ 20 w 120"/>
                  <a:gd name="T33" fmla="*/ 2 h 49"/>
                  <a:gd name="T34" fmla="*/ 9 w 120"/>
                  <a:gd name="T35" fmla="*/ 4 h 49"/>
                  <a:gd name="T36" fmla="*/ 0 w 120"/>
                  <a:gd name="T37" fmla="*/ 6 h 49"/>
                  <a:gd name="T38" fmla="*/ 0 w 120"/>
                  <a:gd name="T39" fmla="*/ 30 h 49"/>
                  <a:gd name="T40" fmla="*/ 2 w 120"/>
                  <a:gd name="T41" fmla="*/ 35 h 49"/>
                  <a:gd name="T42" fmla="*/ 6 w 120"/>
                  <a:gd name="T43" fmla="*/ 38 h 49"/>
                  <a:gd name="T44" fmla="*/ 9 w 120"/>
                  <a:gd name="T45" fmla="*/ 41 h 49"/>
                  <a:gd name="T46" fmla="*/ 13 w 120"/>
                  <a:gd name="T47" fmla="*/ 45 h 49"/>
                  <a:gd name="T48" fmla="*/ 20 w 120"/>
                  <a:gd name="T49" fmla="*/ 48 h 49"/>
                  <a:gd name="T50" fmla="*/ 27 w 120"/>
                  <a:gd name="T5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 h="49">
                    <a:moveTo>
                      <a:pt x="27" y="49"/>
                    </a:moveTo>
                    <a:lnTo>
                      <a:pt x="47" y="49"/>
                    </a:lnTo>
                    <a:lnTo>
                      <a:pt x="64" y="48"/>
                    </a:lnTo>
                    <a:lnTo>
                      <a:pt x="78" y="46"/>
                    </a:lnTo>
                    <a:lnTo>
                      <a:pt x="90" y="43"/>
                    </a:lnTo>
                    <a:lnTo>
                      <a:pt x="96" y="39"/>
                    </a:lnTo>
                    <a:lnTo>
                      <a:pt x="100" y="37"/>
                    </a:lnTo>
                    <a:lnTo>
                      <a:pt x="104" y="34"/>
                    </a:lnTo>
                    <a:lnTo>
                      <a:pt x="108" y="31"/>
                    </a:lnTo>
                    <a:lnTo>
                      <a:pt x="114" y="22"/>
                    </a:lnTo>
                    <a:lnTo>
                      <a:pt x="120" y="12"/>
                    </a:lnTo>
                    <a:lnTo>
                      <a:pt x="102" y="6"/>
                    </a:lnTo>
                    <a:lnTo>
                      <a:pt x="84" y="3"/>
                    </a:lnTo>
                    <a:lnTo>
                      <a:pt x="66" y="1"/>
                    </a:lnTo>
                    <a:lnTo>
                      <a:pt x="50" y="0"/>
                    </a:lnTo>
                    <a:lnTo>
                      <a:pt x="34" y="1"/>
                    </a:lnTo>
                    <a:lnTo>
                      <a:pt x="20" y="2"/>
                    </a:lnTo>
                    <a:lnTo>
                      <a:pt x="9" y="4"/>
                    </a:lnTo>
                    <a:lnTo>
                      <a:pt x="0" y="6"/>
                    </a:lnTo>
                    <a:lnTo>
                      <a:pt x="0" y="30"/>
                    </a:lnTo>
                    <a:lnTo>
                      <a:pt x="2" y="35"/>
                    </a:lnTo>
                    <a:lnTo>
                      <a:pt x="6" y="38"/>
                    </a:lnTo>
                    <a:lnTo>
                      <a:pt x="9" y="41"/>
                    </a:lnTo>
                    <a:lnTo>
                      <a:pt x="13" y="45"/>
                    </a:lnTo>
                    <a:lnTo>
                      <a:pt x="20" y="48"/>
                    </a:lnTo>
                    <a:lnTo>
                      <a:pt x="27" y="4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29" name="Freeform 409"/>
              <p:cNvSpPr>
                <a:spLocks/>
              </p:cNvSpPr>
              <p:nvPr/>
            </p:nvSpPr>
            <p:spPr bwMode="auto">
              <a:xfrm>
                <a:off x="1441" y="1194"/>
                <a:ext cx="26" cy="19"/>
              </a:xfrm>
              <a:custGeom>
                <a:avLst/>
                <a:gdLst>
                  <a:gd name="T0" fmla="*/ 33 w 85"/>
                  <a:gd name="T1" fmla="*/ 0 h 61"/>
                  <a:gd name="T2" fmla="*/ 22 w 85"/>
                  <a:gd name="T3" fmla="*/ 5 h 61"/>
                  <a:gd name="T4" fmla="*/ 11 w 85"/>
                  <a:gd name="T5" fmla="*/ 12 h 61"/>
                  <a:gd name="T6" fmla="*/ 6 w 85"/>
                  <a:gd name="T7" fmla="*/ 17 h 61"/>
                  <a:gd name="T8" fmla="*/ 3 w 85"/>
                  <a:gd name="T9" fmla="*/ 21 h 61"/>
                  <a:gd name="T10" fmla="*/ 0 w 85"/>
                  <a:gd name="T11" fmla="*/ 25 h 61"/>
                  <a:gd name="T12" fmla="*/ 0 w 85"/>
                  <a:gd name="T13" fmla="*/ 31 h 61"/>
                  <a:gd name="T14" fmla="*/ 0 w 85"/>
                  <a:gd name="T15" fmla="*/ 34 h 61"/>
                  <a:gd name="T16" fmla="*/ 1 w 85"/>
                  <a:gd name="T17" fmla="*/ 37 h 61"/>
                  <a:gd name="T18" fmla="*/ 2 w 85"/>
                  <a:gd name="T19" fmla="*/ 40 h 61"/>
                  <a:gd name="T20" fmla="*/ 5 w 85"/>
                  <a:gd name="T21" fmla="*/ 43 h 61"/>
                  <a:gd name="T22" fmla="*/ 11 w 85"/>
                  <a:gd name="T23" fmla="*/ 48 h 61"/>
                  <a:gd name="T24" fmla="*/ 18 w 85"/>
                  <a:gd name="T25" fmla="*/ 53 h 61"/>
                  <a:gd name="T26" fmla="*/ 27 w 85"/>
                  <a:gd name="T27" fmla="*/ 56 h 61"/>
                  <a:gd name="T28" fmla="*/ 36 w 85"/>
                  <a:gd name="T29" fmla="*/ 59 h 61"/>
                  <a:gd name="T30" fmla="*/ 45 w 85"/>
                  <a:gd name="T31" fmla="*/ 61 h 61"/>
                  <a:gd name="T32" fmla="*/ 53 w 85"/>
                  <a:gd name="T33" fmla="*/ 61 h 61"/>
                  <a:gd name="T34" fmla="*/ 56 w 85"/>
                  <a:gd name="T35" fmla="*/ 61 h 61"/>
                  <a:gd name="T36" fmla="*/ 59 w 85"/>
                  <a:gd name="T37" fmla="*/ 60 h 61"/>
                  <a:gd name="T38" fmla="*/ 62 w 85"/>
                  <a:gd name="T39" fmla="*/ 59 h 61"/>
                  <a:gd name="T40" fmla="*/ 66 w 85"/>
                  <a:gd name="T41" fmla="*/ 57 h 61"/>
                  <a:gd name="T42" fmla="*/ 72 w 85"/>
                  <a:gd name="T43" fmla="*/ 52 h 61"/>
                  <a:gd name="T44" fmla="*/ 77 w 85"/>
                  <a:gd name="T45" fmla="*/ 47 h 61"/>
                  <a:gd name="T46" fmla="*/ 80 w 85"/>
                  <a:gd name="T47" fmla="*/ 40 h 61"/>
                  <a:gd name="T48" fmla="*/ 83 w 85"/>
                  <a:gd name="T49" fmla="*/ 33 h 61"/>
                  <a:gd name="T50" fmla="*/ 85 w 85"/>
                  <a:gd name="T51" fmla="*/ 25 h 61"/>
                  <a:gd name="T52" fmla="*/ 85 w 85"/>
                  <a:gd name="T53" fmla="*/ 18 h 61"/>
                  <a:gd name="T54" fmla="*/ 33 w 85"/>
                  <a:gd name="T5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5" h="61">
                    <a:moveTo>
                      <a:pt x="33" y="0"/>
                    </a:moveTo>
                    <a:lnTo>
                      <a:pt x="22" y="5"/>
                    </a:lnTo>
                    <a:lnTo>
                      <a:pt x="11" y="12"/>
                    </a:lnTo>
                    <a:lnTo>
                      <a:pt x="6" y="17"/>
                    </a:lnTo>
                    <a:lnTo>
                      <a:pt x="3" y="21"/>
                    </a:lnTo>
                    <a:lnTo>
                      <a:pt x="0" y="25"/>
                    </a:lnTo>
                    <a:lnTo>
                      <a:pt x="0" y="31"/>
                    </a:lnTo>
                    <a:lnTo>
                      <a:pt x="0" y="34"/>
                    </a:lnTo>
                    <a:lnTo>
                      <a:pt x="1" y="37"/>
                    </a:lnTo>
                    <a:lnTo>
                      <a:pt x="2" y="40"/>
                    </a:lnTo>
                    <a:lnTo>
                      <a:pt x="5" y="43"/>
                    </a:lnTo>
                    <a:lnTo>
                      <a:pt x="11" y="48"/>
                    </a:lnTo>
                    <a:lnTo>
                      <a:pt x="18" y="53"/>
                    </a:lnTo>
                    <a:lnTo>
                      <a:pt x="27" y="56"/>
                    </a:lnTo>
                    <a:lnTo>
                      <a:pt x="36" y="59"/>
                    </a:lnTo>
                    <a:lnTo>
                      <a:pt x="45" y="61"/>
                    </a:lnTo>
                    <a:lnTo>
                      <a:pt x="53" y="61"/>
                    </a:lnTo>
                    <a:lnTo>
                      <a:pt x="56" y="61"/>
                    </a:lnTo>
                    <a:lnTo>
                      <a:pt x="59" y="60"/>
                    </a:lnTo>
                    <a:lnTo>
                      <a:pt x="62" y="59"/>
                    </a:lnTo>
                    <a:lnTo>
                      <a:pt x="66" y="57"/>
                    </a:lnTo>
                    <a:lnTo>
                      <a:pt x="72" y="52"/>
                    </a:lnTo>
                    <a:lnTo>
                      <a:pt x="77" y="47"/>
                    </a:lnTo>
                    <a:lnTo>
                      <a:pt x="80" y="40"/>
                    </a:lnTo>
                    <a:lnTo>
                      <a:pt x="83" y="33"/>
                    </a:lnTo>
                    <a:lnTo>
                      <a:pt x="85" y="25"/>
                    </a:lnTo>
                    <a:lnTo>
                      <a:pt x="85" y="18"/>
                    </a:lnTo>
                    <a:lnTo>
                      <a:pt x="3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30" name="Freeform 410"/>
              <p:cNvSpPr>
                <a:spLocks/>
              </p:cNvSpPr>
              <p:nvPr/>
            </p:nvSpPr>
            <p:spPr bwMode="auto">
              <a:xfrm>
                <a:off x="1254" y="1188"/>
                <a:ext cx="31" cy="6"/>
              </a:xfrm>
              <a:custGeom>
                <a:avLst/>
                <a:gdLst>
                  <a:gd name="T0" fmla="*/ 0 w 100"/>
                  <a:gd name="T1" fmla="*/ 6 h 19"/>
                  <a:gd name="T2" fmla="*/ 7 w 100"/>
                  <a:gd name="T3" fmla="*/ 11 h 19"/>
                  <a:gd name="T4" fmla="*/ 13 w 100"/>
                  <a:gd name="T5" fmla="*/ 15 h 19"/>
                  <a:gd name="T6" fmla="*/ 21 w 100"/>
                  <a:gd name="T7" fmla="*/ 18 h 19"/>
                  <a:gd name="T8" fmla="*/ 27 w 100"/>
                  <a:gd name="T9" fmla="*/ 19 h 19"/>
                  <a:gd name="T10" fmla="*/ 100 w 100"/>
                  <a:gd name="T11" fmla="*/ 6 h 19"/>
                  <a:gd name="T12" fmla="*/ 73 w 100"/>
                  <a:gd name="T13" fmla="*/ 2 h 19"/>
                  <a:gd name="T14" fmla="*/ 47 w 100"/>
                  <a:gd name="T15" fmla="*/ 0 h 19"/>
                  <a:gd name="T16" fmla="*/ 36 w 100"/>
                  <a:gd name="T17" fmla="*/ 0 h 19"/>
                  <a:gd name="T18" fmla="*/ 24 w 100"/>
                  <a:gd name="T19" fmla="*/ 1 h 19"/>
                  <a:gd name="T20" fmla="*/ 12 w 100"/>
                  <a:gd name="T21" fmla="*/ 3 h 19"/>
                  <a:gd name="T22" fmla="*/ 0 w 100"/>
                  <a:gd name="T23"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9">
                    <a:moveTo>
                      <a:pt x="0" y="6"/>
                    </a:moveTo>
                    <a:lnTo>
                      <a:pt x="7" y="11"/>
                    </a:lnTo>
                    <a:lnTo>
                      <a:pt x="13" y="15"/>
                    </a:lnTo>
                    <a:lnTo>
                      <a:pt x="21" y="18"/>
                    </a:lnTo>
                    <a:lnTo>
                      <a:pt x="27" y="19"/>
                    </a:lnTo>
                    <a:lnTo>
                      <a:pt x="100" y="6"/>
                    </a:lnTo>
                    <a:lnTo>
                      <a:pt x="73" y="2"/>
                    </a:lnTo>
                    <a:lnTo>
                      <a:pt x="47" y="0"/>
                    </a:lnTo>
                    <a:lnTo>
                      <a:pt x="36" y="0"/>
                    </a:lnTo>
                    <a:lnTo>
                      <a:pt x="24" y="1"/>
                    </a:lnTo>
                    <a:lnTo>
                      <a:pt x="12" y="3"/>
                    </a:lnTo>
                    <a:lnTo>
                      <a:pt x="0" y="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31" name="Freeform 411"/>
              <p:cNvSpPr>
                <a:spLocks/>
              </p:cNvSpPr>
              <p:nvPr/>
            </p:nvSpPr>
            <p:spPr bwMode="auto">
              <a:xfrm>
                <a:off x="1272" y="1168"/>
                <a:ext cx="53" cy="15"/>
              </a:xfrm>
              <a:custGeom>
                <a:avLst/>
                <a:gdLst>
                  <a:gd name="T0" fmla="*/ 0 w 166"/>
                  <a:gd name="T1" fmla="*/ 27 h 45"/>
                  <a:gd name="T2" fmla="*/ 0 w 166"/>
                  <a:gd name="T3" fmla="*/ 29 h 45"/>
                  <a:gd name="T4" fmla="*/ 3 w 166"/>
                  <a:gd name="T5" fmla="*/ 31 h 45"/>
                  <a:gd name="T6" fmla="*/ 8 w 166"/>
                  <a:gd name="T7" fmla="*/ 33 h 45"/>
                  <a:gd name="T8" fmla="*/ 13 w 166"/>
                  <a:gd name="T9" fmla="*/ 35 h 45"/>
                  <a:gd name="T10" fmla="*/ 27 w 166"/>
                  <a:gd name="T11" fmla="*/ 38 h 45"/>
                  <a:gd name="T12" fmla="*/ 44 w 166"/>
                  <a:gd name="T13" fmla="*/ 41 h 45"/>
                  <a:gd name="T14" fmla="*/ 75 w 166"/>
                  <a:gd name="T15" fmla="*/ 44 h 45"/>
                  <a:gd name="T16" fmla="*/ 92 w 166"/>
                  <a:gd name="T17" fmla="*/ 45 h 45"/>
                  <a:gd name="T18" fmla="*/ 166 w 166"/>
                  <a:gd name="T19" fmla="*/ 27 h 45"/>
                  <a:gd name="T20" fmla="*/ 157 w 166"/>
                  <a:gd name="T21" fmla="*/ 25 h 45"/>
                  <a:gd name="T22" fmla="*/ 137 w 166"/>
                  <a:gd name="T23" fmla="*/ 19 h 45"/>
                  <a:gd name="T24" fmla="*/ 110 w 166"/>
                  <a:gd name="T25" fmla="*/ 11 h 45"/>
                  <a:gd name="T26" fmla="*/ 80 w 166"/>
                  <a:gd name="T27" fmla="*/ 4 h 45"/>
                  <a:gd name="T28" fmla="*/ 65 w 166"/>
                  <a:gd name="T29" fmla="*/ 2 h 45"/>
                  <a:gd name="T30" fmla="*/ 50 w 166"/>
                  <a:gd name="T31" fmla="*/ 1 h 45"/>
                  <a:gd name="T32" fmla="*/ 36 w 166"/>
                  <a:gd name="T33" fmla="*/ 0 h 45"/>
                  <a:gd name="T34" fmla="*/ 24 w 166"/>
                  <a:gd name="T35" fmla="*/ 2 h 45"/>
                  <a:gd name="T36" fmla="*/ 19 w 166"/>
                  <a:gd name="T37" fmla="*/ 3 h 45"/>
                  <a:gd name="T38" fmla="*/ 14 w 166"/>
                  <a:gd name="T39" fmla="*/ 5 h 45"/>
                  <a:gd name="T40" fmla="*/ 10 w 166"/>
                  <a:gd name="T41" fmla="*/ 7 h 45"/>
                  <a:gd name="T42" fmla="*/ 7 w 166"/>
                  <a:gd name="T43" fmla="*/ 10 h 45"/>
                  <a:gd name="T44" fmla="*/ 3 w 166"/>
                  <a:gd name="T45" fmla="*/ 13 h 45"/>
                  <a:gd name="T46" fmla="*/ 1 w 166"/>
                  <a:gd name="T47" fmla="*/ 17 h 45"/>
                  <a:gd name="T48" fmla="*/ 0 w 166"/>
                  <a:gd name="T49" fmla="*/ 22 h 45"/>
                  <a:gd name="T50" fmla="*/ 0 w 166"/>
                  <a:gd name="T51"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45">
                    <a:moveTo>
                      <a:pt x="0" y="27"/>
                    </a:moveTo>
                    <a:lnTo>
                      <a:pt x="0" y="29"/>
                    </a:lnTo>
                    <a:lnTo>
                      <a:pt x="3" y="31"/>
                    </a:lnTo>
                    <a:lnTo>
                      <a:pt x="8" y="33"/>
                    </a:lnTo>
                    <a:lnTo>
                      <a:pt x="13" y="35"/>
                    </a:lnTo>
                    <a:lnTo>
                      <a:pt x="27" y="38"/>
                    </a:lnTo>
                    <a:lnTo>
                      <a:pt x="44" y="41"/>
                    </a:lnTo>
                    <a:lnTo>
                      <a:pt x="75" y="44"/>
                    </a:lnTo>
                    <a:lnTo>
                      <a:pt x="92" y="45"/>
                    </a:lnTo>
                    <a:lnTo>
                      <a:pt x="166" y="27"/>
                    </a:lnTo>
                    <a:lnTo>
                      <a:pt x="157" y="25"/>
                    </a:lnTo>
                    <a:lnTo>
                      <a:pt x="137" y="19"/>
                    </a:lnTo>
                    <a:lnTo>
                      <a:pt x="110" y="11"/>
                    </a:lnTo>
                    <a:lnTo>
                      <a:pt x="80" y="4"/>
                    </a:lnTo>
                    <a:lnTo>
                      <a:pt x="65" y="2"/>
                    </a:lnTo>
                    <a:lnTo>
                      <a:pt x="50" y="1"/>
                    </a:lnTo>
                    <a:lnTo>
                      <a:pt x="36" y="0"/>
                    </a:lnTo>
                    <a:lnTo>
                      <a:pt x="24" y="2"/>
                    </a:lnTo>
                    <a:lnTo>
                      <a:pt x="19" y="3"/>
                    </a:lnTo>
                    <a:lnTo>
                      <a:pt x="14" y="5"/>
                    </a:lnTo>
                    <a:lnTo>
                      <a:pt x="10" y="7"/>
                    </a:lnTo>
                    <a:lnTo>
                      <a:pt x="7" y="10"/>
                    </a:lnTo>
                    <a:lnTo>
                      <a:pt x="3" y="13"/>
                    </a:lnTo>
                    <a:lnTo>
                      <a:pt x="1" y="17"/>
                    </a:lnTo>
                    <a:lnTo>
                      <a:pt x="0" y="22"/>
                    </a:lnTo>
                    <a:lnTo>
                      <a:pt x="0" y="2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32" name="Freeform 412"/>
              <p:cNvSpPr>
                <a:spLocks/>
              </p:cNvSpPr>
              <p:nvPr/>
            </p:nvSpPr>
            <p:spPr bwMode="auto">
              <a:xfrm>
                <a:off x="1488" y="1422"/>
                <a:ext cx="11" cy="8"/>
              </a:xfrm>
              <a:custGeom>
                <a:avLst/>
                <a:gdLst>
                  <a:gd name="T0" fmla="*/ 0 w 33"/>
                  <a:gd name="T1" fmla="*/ 0 h 25"/>
                  <a:gd name="T2" fmla="*/ 0 w 33"/>
                  <a:gd name="T3" fmla="*/ 9 h 25"/>
                  <a:gd name="T4" fmla="*/ 3 w 33"/>
                  <a:gd name="T5" fmla="*/ 15 h 25"/>
                  <a:gd name="T6" fmla="*/ 6 w 33"/>
                  <a:gd name="T7" fmla="*/ 20 h 25"/>
                  <a:gd name="T8" fmla="*/ 11 w 33"/>
                  <a:gd name="T9" fmla="*/ 22 h 25"/>
                  <a:gd name="T10" fmla="*/ 16 w 33"/>
                  <a:gd name="T11" fmla="*/ 24 h 25"/>
                  <a:gd name="T12" fmla="*/ 22 w 33"/>
                  <a:gd name="T13" fmla="*/ 25 h 25"/>
                  <a:gd name="T14" fmla="*/ 27 w 33"/>
                  <a:gd name="T15" fmla="*/ 25 h 25"/>
                  <a:gd name="T16" fmla="*/ 33 w 33"/>
                  <a:gd name="T17" fmla="*/ 25 h 25"/>
                  <a:gd name="T18" fmla="*/ 33 w 33"/>
                  <a:gd name="T19" fmla="*/ 0 h 25"/>
                  <a:gd name="T20" fmla="*/ 24 w 33"/>
                  <a:gd name="T21" fmla="*/ 0 h 25"/>
                  <a:gd name="T22" fmla="*/ 16 w 33"/>
                  <a:gd name="T23" fmla="*/ 0 h 25"/>
                  <a:gd name="T24" fmla="*/ 9 w 33"/>
                  <a:gd name="T25" fmla="*/ 0 h 25"/>
                  <a:gd name="T26" fmla="*/ 0 w 33"/>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25">
                    <a:moveTo>
                      <a:pt x="0" y="0"/>
                    </a:moveTo>
                    <a:lnTo>
                      <a:pt x="0" y="9"/>
                    </a:lnTo>
                    <a:lnTo>
                      <a:pt x="3" y="15"/>
                    </a:lnTo>
                    <a:lnTo>
                      <a:pt x="6" y="20"/>
                    </a:lnTo>
                    <a:lnTo>
                      <a:pt x="11" y="22"/>
                    </a:lnTo>
                    <a:lnTo>
                      <a:pt x="16" y="24"/>
                    </a:lnTo>
                    <a:lnTo>
                      <a:pt x="22" y="25"/>
                    </a:lnTo>
                    <a:lnTo>
                      <a:pt x="27" y="25"/>
                    </a:lnTo>
                    <a:lnTo>
                      <a:pt x="33" y="25"/>
                    </a:lnTo>
                    <a:lnTo>
                      <a:pt x="33" y="0"/>
                    </a:lnTo>
                    <a:lnTo>
                      <a:pt x="24" y="0"/>
                    </a:lnTo>
                    <a:lnTo>
                      <a:pt x="16" y="0"/>
                    </a:lnTo>
                    <a:lnTo>
                      <a:pt x="9" y="0"/>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33" name="Freeform 413"/>
              <p:cNvSpPr>
                <a:spLocks/>
              </p:cNvSpPr>
              <p:nvPr/>
            </p:nvSpPr>
            <p:spPr bwMode="auto">
              <a:xfrm>
                <a:off x="1605" y="1729"/>
                <a:ext cx="16" cy="20"/>
              </a:xfrm>
              <a:custGeom>
                <a:avLst/>
                <a:gdLst>
                  <a:gd name="T0" fmla="*/ 0 w 48"/>
                  <a:gd name="T1" fmla="*/ 62 h 62"/>
                  <a:gd name="T2" fmla="*/ 12 w 48"/>
                  <a:gd name="T3" fmla="*/ 56 h 62"/>
                  <a:gd name="T4" fmla="*/ 22 w 48"/>
                  <a:gd name="T5" fmla="*/ 50 h 62"/>
                  <a:gd name="T6" fmla="*/ 30 w 48"/>
                  <a:gd name="T7" fmla="*/ 43 h 62"/>
                  <a:gd name="T8" fmla="*/ 37 w 48"/>
                  <a:gd name="T9" fmla="*/ 36 h 62"/>
                  <a:gd name="T10" fmla="*/ 41 w 48"/>
                  <a:gd name="T11" fmla="*/ 28 h 62"/>
                  <a:gd name="T12" fmla="*/ 44 w 48"/>
                  <a:gd name="T13" fmla="*/ 19 h 62"/>
                  <a:gd name="T14" fmla="*/ 47 w 48"/>
                  <a:gd name="T15" fmla="*/ 9 h 62"/>
                  <a:gd name="T16" fmla="*/ 48 w 48"/>
                  <a:gd name="T17" fmla="*/ 0 h 62"/>
                  <a:gd name="T18" fmla="*/ 40 w 48"/>
                  <a:gd name="T19" fmla="*/ 3 h 62"/>
                  <a:gd name="T20" fmla="*/ 32 w 48"/>
                  <a:gd name="T21" fmla="*/ 6 h 62"/>
                  <a:gd name="T22" fmla="*/ 23 w 48"/>
                  <a:gd name="T23" fmla="*/ 10 h 62"/>
                  <a:gd name="T24" fmla="*/ 17 w 48"/>
                  <a:gd name="T25" fmla="*/ 15 h 62"/>
                  <a:gd name="T26" fmla="*/ 10 w 48"/>
                  <a:gd name="T27" fmla="*/ 21 h 62"/>
                  <a:gd name="T28" fmla="*/ 6 w 48"/>
                  <a:gd name="T29" fmla="*/ 27 h 62"/>
                  <a:gd name="T30" fmla="*/ 4 w 48"/>
                  <a:gd name="T31" fmla="*/ 31 h 62"/>
                  <a:gd name="T32" fmla="*/ 3 w 48"/>
                  <a:gd name="T33" fmla="*/ 35 h 62"/>
                  <a:gd name="T34" fmla="*/ 1 w 48"/>
                  <a:gd name="T35" fmla="*/ 39 h 62"/>
                  <a:gd name="T36" fmla="*/ 0 w 48"/>
                  <a:gd name="T37" fmla="*/ 43 h 62"/>
                  <a:gd name="T38" fmla="*/ 0 w 48"/>
                  <a:gd name="T39" fmla="*/ 52 h 62"/>
                  <a:gd name="T40" fmla="*/ 0 w 48"/>
                  <a:gd name="T41"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62">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34" name="Freeform 414"/>
              <p:cNvSpPr>
                <a:spLocks/>
              </p:cNvSpPr>
              <p:nvPr/>
            </p:nvSpPr>
            <p:spPr bwMode="auto">
              <a:xfrm>
                <a:off x="1554" y="1729"/>
                <a:ext cx="36" cy="20"/>
              </a:xfrm>
              <a:custGeom>
                <a:avLst/>
                <a:gdLst>
                  <a:gd name="T0" fmla="*/ 47 w 113"/>
                  <a:gd name="T1" fmla="*/ 0 h 62"/>
                  <a:gd name="T2" fmla="*/ 36 w 113"/>
                  <a:gd name="T3" fmla="*/ 7 h 62"/>
                  <a:gd name="T4" fmla="*/ 23 w 113"/>
                  <a:gd name="T5" fmla="*/ 17 h 62"/>
                  <a:gd name="T6" fmla="*/ 11 w 113"/>
                  <a:gd name="T7" fmla="*/ 27 h 62"/>
                  <a:gd name="T8" fmla="*/ 0 w 113"/>
                  <a:gd name="T9" fmla="*/ 37 h 62"/>
                  <a:gd name="T10" fmla="*/ 22 w 113"/>
                  <a:gd name="T11" fmla="*/ 46 h 62"/>
                  <a:gd name="T12" fmla="*/ 41 w 113"/>
                  <a:gd name="T13" fmla="*/ 54 h 62"/>
                  <a:gd name="T14" fmla="*/ 51 w 113"/>
                  <a:gd name="T15" fmla="*/ 57 h 62"/>
                  <a:gd name="T16" fmla="*/ 62 w 113"/>
                  <a:gd name="T17" fmla="*/ 59 h 62"/>
                  <a:gd name="T18" fmla="*/ 73 w 113"/>
                  <a:gd name="T19" fmla="*/ 61 h 62"/>
                  <a:gd name="T20" fmla="*/ 87 w 113"/>
                  <a:gd name="T21" fmla="*/ 62 h 62"/>
                  <a:gd name="T22" fmla="*/ 97 w 113"/>
                  <a:gd name="T23" fmla="*/ 61 h 62"/>
                  <a:gd name="T24" fmla="*/ 106 w 113"/>
                  <a:gd name="T25" fmla="*/ 58 h 62"/>
                  <a:gd name="T26" fmla="*/ 109 w 113"/>
                  <a:gd name="T27" fmla="*/ 56 h 62"/>
                  <a:gd name="T28" fmla="*/ 111 w 113"/>
                  <a:gd name="T29" fmla="*/ 54 h 62"/>
                  <a:gd name="T30" fmla="*/ 113 w 113"/>
                  <a:gd name="T31" fmla="*/ 52 h 62"/>
                  <a:gd name="T32" fmla="*/ 113 w 113"/>
                  <a:gd name="T33" fmla="*/ 49 h 62"/>
                  <a:gd name="T34" fmla="*/ 91 w 113"/>
                  <a:gd name="T35" fmla="*/ 41 h 62"/>
                  <a:gd name="T36" fmla="*/ 70 w 113"/>
                  <a:gd name="T37" fmla="*/ 32 h 62"/>
                  <a:gd name="T38" fmla="*/ 65 w 113"/>
                  <a:gd name="T39" fmla="*/ 29 h 62"/>
                  <a:gd name="T40" fmla="*/ 61 w 113"/>
                  <a:gd name="T41" fmla="*/ 26 h 62"/>
                  <a:gd name="T42" fmla="*/ 57 w 113"/>
                  <a:gd name="T43" fmla="*/ 23 h 62"/>
                  <a:gd name="T44" fmla="*/ 54 w 113"/>
                  <a:gd name="T45" fmla="*/ 20 h 62"/>
                  <a:gd name="T46" fmla="*/ 51 w 113"/>
                  <a:gd name="T47" fmla="*/ 16 h 62"/>
                  <a:gd name="T48" fmla="*/ 48 w 113"/>
                  <a:gd name="T49" fmla="*/ 10 h 62"/>
                  <a:gd name="T50" fmla="*/ 47 w 113"/>
                  <a:gd name="T51" fmla="*/ 5 h 62"/>
                  <a:gd name="T52" fmla="*/ 47 w 113"/>
                  <a:gd name="T5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62">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35" name="Freeform 415"/>
              <p:cNvSpPr>
                <a:spLocks/>
              </p:cNvSpPr>
              <p:nvPr/>
            </p:nvSpPr>
            <p:spPr bwMode="auto">
              <a:xfrm>
                <a:off x="1748" y="1188"/>
                <a:ext cx="29" cy="15"/>
              </a:xfrm>
              <a:custGeom>
                <a:avLst/>
                <a:gdLst>
                  <a:gd name="T0" fmla="*/ 0 w 93"/>
                  <a:gd name="T1" fmla="*/ 0 h 50"/>
                  <a:gd name="T2" fmla="*/ 15 w 93"/>
                  <a:gd name="T3" fmla="*/ 0 h 50"/>
                  <a:gd name="T4" fmla="*/ 30 w 93"/>
                  <a:gd name="T5" fmla="*/ 1 h 50"/>
                  <a:gd name="T6" fmla="*/ 45 w 93"/>
                  <a:gd name="T7" fmla="*/ 2 h 50"/>
                  <a:gd name="T8" fmla="*/ 59 w 93"/>
                  <a:gd name="T9" fmla="*/ 5 h 50"/>
                  <a:gd name="T10" fmla="*/ 64 w 93"/>
                  <a:gd name="T11" fmla="*/ 7 h 50"/>
                  <a:gd name="T12" fmla="*/ 71 w 93"/>
                  <a:gd name="T13" fmla="*/ 9 h 50"/>
                  <a:gd name="T14" fmla="*/ 75 w 93"/>
                  <a:gd name="T15" fmla="*/ 12 h 50"/>
                  <a:gd name="T16" fmla="*/ 81 w 93"/>
                  <a:gd name="T17" fmla="*/ 16 h 50"/>
                  <a:gd name="T18" fmla="*/ 85 w 93"/>
                  <a:gd name="T19" fmla="*/ 20 h 50"/>
                  <a:gd name="T20" fmla="*/ 89 w 93"/>
                  <a:gd name="T21" fmla="*/ 25 h 50"/>
                  <a:gd name="T22" fmla="*/ 91 w 93"/>
                  <a:gd name="T23" fmla="*/ 30 h 50"/>
                  <a:gd name="T24" fmla="*/ 93 w 93"/>
                  <a:gd name="T25" fmla="*/ 37 h 50"/>
                  <a:gd name="T26" fmla="*/ 79 w 93"/>
                  <a:gd name="T27" fmla="*/ 37 h 50"/>
                  <a:gd name="T28" fmla="*/ 68 w 93"/>
                  <a:gd name="T29" fmla="*/ 39 h 50"/>
                  <a:gd name="T30" fmla="*/ 60 w 93"/>
                  <a:gd name="T31" fmla="*/ 41 h 50"/>
                  <a:gd name="T32" fmla="*/ 52 w 93"/>
                  <a:gd name="T33" fmla="*/ 43 h 50"/>
                  <a:gd name="T34" fmla="*/ 42 w 93"/>
                  <a:gd name="T35" fmla="*/ 47 h 50"/>
                  <a:gd name="T36" fmla="*/ 33 w 93"/>
                  <a:gd name="T37" fmla="*/ 50 h 50"/>
                  <a:gd name="T38" fmla="*/ 30 w 93"/>
                  <a:gd name="T39" fmla="*/ 50 h 50"/>
                  <a:gd name="T40" fmla="*/ 28 w 93"/>
                  <a:gd name="T41" fmla="*/ 48 h 50"/>
                  <a:gd name="T42" fmla="*/ 26 w 93"/>
                  <a:gd name="T43" fmla="*/ 47 h 50"/>
                  <a:gd name="T44" fmla="*/ 25 w 93"/>
                  <a:gd name="T45" fmla="*/ 45 h 50"/>
                  <a:gd name="T46" fmla="*/ 23 w 93"/>
                  <a:gd name="T47" fmla="*/ 41 h 50"/>
                  <a:gd name="T48" fmla="*/ 22 w 93"/>
                  <a:gd name="T49" fmla="*/ 36 h 50"/>
                  <a:gd name="T50" fmla="*/ 22 w 93"/>
                  <a:gd name="T51" fmla="*/ 31 h 50"/>
                  <a:gd name="T52" fmla="*/ 23 w 93"/>
                  <a:gd name="T53" fmla="*/ 26 h 50"/>
                  <a:gd name="T54" fmla="*/ 24 w 93"/>
                  <a:gd name="T55" fmla="*/ 22 h 50"/>
                  <a:gd name="T56" fmla="*/ 26 w 93"/>
                  <a:gd name="T57" fmla="*/ 19 h 50"/>
                  <a:gd name="T58" fmla="*/ 0 w 93"/>
                  <a:gd name="T59" fmla="*/ 19 h 50"/>
                  <a:gd name="T60" fmla="*/ 0 w 93"/>
                  <a:gd name="T6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 h="50">
                    <a:moveTo>
                      <a:pt x="0" y="0"/>
                    </a:moveTo>
                    <a:lnTo>
                      <a:pt x="15" y="0"/>
                    </a:lnTo>
                    <a:lnTo>
                      <a:pt x="30" y="1"/>
                    </a:lnTo>
                    <a:lnTo>
                      <a:pt x="45" y="2"/>
                    </a:lnTo>
                    <a:lnTo>
                      <a:pt x="59" y="5"/>
                    </a:lnTo>
                    <a:lnTo>
                      <a:pt x="64" y="7"/>
                    </a:lnTo>
                    <a:lnTo>
                      <a:pt x="71" y="9"/>
                    </a:lnTo>
                    <a:lnTo>
                      <a:pt x="75" y="12"/>
                    </a:lnTo>
                    <a:lnTo>
                      <a:pt x="81" y="16"/>
                    </a:lnTo>
                    <a:lnTo>
                      <a:pt x="85" y="20"/>
                    </a:lnTo>
                    <a:lnTo>
                      <a:pt x="89" y="25"/>
                    </a:lnTo>
                    <a:lnTo>
                      <a:pt x="91" y="30"/>
                    </a:lnTo>
                    <a:lnTo>
                      <a:pt x="93" y="37"/>
                    </a:lnTo>
                    <a:lnTo>
                      <a:pt x="79" y="37"/>
                    </a:lnTo>
                    <a:lnTo>
                      <a:pt x="68" y="39"/>
                    </a:lnTo>
                    <a:lnTo>
                      <a:pt x="60" y="41"/>
                    </a:lnTo>
                    <a:lnTo>
                      <a:pt x="52" y="43"/>
                    </a:lnTo>
                    <a:lnTo>
                      <a:pt x="42" y="47"/>
                    </a:lnTo>
                    <a:lnTo>
                      <a:pt x="33" y="50"/>
                    </a:lnTo>
                    <a:lnTo>
                      <a:pt x="30" y="50"/>
                    </a:lnTo>
                    <a:lnTo>
                      <a:pt x="28" y="48"/>
                    </a:lnTo>
                    <a:lnTo>
                      <a:pt x="26" y="47"/>
                    </a:lnTo>
                    <a:lnTo>
                      <a:pt x="25" y="45"/>
                    </a:lnTo>
                    <a:lnTo>
                      <a:pt x="23" y="41"/>
                    </a:lnTo>
                    <a:lnTo>
                      <a:pt x="22" y="36"/>
                    </a:lnTo>
                    <a:lnTo>
                      <a:pt x="22" y="31"/>
                    </a:lnTo>
                    <a:lnTo>
                      <a:pt x="23" y="26"/>
                    </a:lnTo>
                    <a:lnTo>
                      <a:pt x="24" y="22"/>
                    </a:lnTo>
                    <a:lnTo>
                      <a:pt x="26" y="19"/>
                    </a:lnTo>
                    <a:lnTo>
                      <a:pt x="0" y="19"/>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36" name="Freeform 416"/>
              <p:cNvSpPr>
                <a:spLocks/>
              </p:cNvSpPr>
              <p:nvPr/>
            </p:nvSpPr>
            <p:spPr bwMode="auto">
              <a:xfrm>
                <a:off x="1436" y="1246"/>
                <a:ext cx="331" cy="198"/>
              </a:xfrm>
              <a:custGeom>
                <a:avLst/>
                <a:gdLst>
                  <a:gd name="T0" fmla="*/ 20 w 1029"/>
                  <a:gd name="T1" fmla="*/ 112 h 604"/>
                  <a:gd name="T2" fmla="*/ 67 w 1029"/>
                  <a:gd name="T3" fmla="*/ 60 h 604"/>
                  <a:gd name="T4" fmla="*/ 266 w 1029"/>
                  <a:gd name="T5" fmla="*/ 0 h 604"/>
                  <a:gd name="T6" fmla="*/ 205 w 1029"/>
                  <a:gd name="T7" fmla="*/ 47 h 604"/>
                  <a:gd name="T8" fmla="*/ 180 w 1029"/>
                  <a:gd name="T9" fmla="*/ 105 h 604"/>
                  <a:gd name="T10" fmla="*/ 274 w 1029"/>
                  <a:gd name="T11" fmla="*/ 60 h 604"/>
                  <a:gd name="T12" fmla="*/ 397 w 1029"/>
                  <a:gd name="T13" fmla="*/ 14 h 604"/>
                  <a:gd name="T14" fmla="*/ 438 w 1029"/>
                  <a:gd name="T15" fmla="*/ 23 h 604"/>
                  <a:gd name="T16" fmla="*/ 433 w 1029"/>
                  <a:gd name="T17" fmla="*/ 71 h 604"/>
                  <a:gd name="T18" fmla="*/ 581 w 1029"/>
                  <a:gd name="T19" fmla="*/ 80 h 604"/>
                  <a:gd name="T20" fmla="*/ 675 w 1029"/>
                  <a:gd name="T21" fmla="*/ 89 h 604"/>
                  <a:gd name="T22" fmla="*/ 749 w 1029"/>
                  <a:gd name="T23" fmla="*/ 111 h 604"/>
                  <a:gd name="T24" fmla="*/ 749 w 1029"/>
                  <a:gd name="T25" fmla="*/ 134 h 604"/>
                  <a:gd name="T26" fmla="*/ 711 w 1029"/>
                  <a:gd name="T27" fmla="*/ 184 h 604"/>
                  <a:gd name="T28" fmla="*/ 799 w 1029"/>
                  <a:gd name="T29" fmla="*/ 168 h 604"/>
                  <a:gd name="T30" fmla="*/ 866 w 1029"/>
                  <a:gd name="T31" fmla="*/ 191 h 604"/>
                  <a:gd name="T32" fmla="*/ 856 w 1029"/>
                  <a:gd name="T33" fmla="*/ 239 h 604"/>
                  <a:gd name="T34" fmla="*/ 788 w 1029"/>
                  <a:gd name="T35" fmla="*/ 248 h 604"/>
                  <a:gd name="T36" fmla="*/ 859 w 1029"/>
                  <a:gd name="T37" fmla="*/ 284 h 604"/>
                  <a:gd name="T38" fmla="*/ 903 w 1029"/>
                  <a:gd name="T39" fmla="*/ 327 h 604"/>
                  <a:gd name="T40" fmla="*/ 977 w 1029"/>
                  <a:gd name="T41" fmla="*/ 329 h 604"/>
                  <a:gd name="T42" fmla="*/ 1029 w 1029"/>
                  <a:gd name="T43" fmla="*/ 351 h 604"/>
                  <a:gd name="T44" fmla="*/ 939 w 1029"/>
                  <a:gd name="T45" fmla="*/ 409 h 604"/>
                  <a:gd name="T46" fmla="*/ 899 w 1029"/>
                  <a:gd name="T47" fmla="*/ 417 h 604"/>
                  <a:gd name="T48" fmla="*/ 874 w 1029"/>
                  <a:gd name="T49" fmla="*/ 443 h 604"/>
                  <a:gd name="T50" fmla="*/ 830 w 1029"/>
                  <a:gd name="T51" fmla="*/ 414 h 604"/>
                  <a:gd name="T52" fmla="*/ 851 w 1029"/>
                  <a:gd name="T53" fmla="*/ 393 h 604"/>
                  <a:gd name="T54" fmla="*/ 792 w 1029"/>
                  <a:gd name="T55" fmla="*/ 379 h 604"/>
                  <a:gd name="T56" fmla="*/ 759 w 1029"/>
                  <a:gd name="T57" fmla="*/ 364 h 604"/>
                  <a:gd name="T58" fmla="*/ 744 w 1029"/>
                  <a:gd name="T59" fmla="*/ 394 h 604"/>
                  <a:gd name="T60" fmla="*/ 747 w 1029"/>
                  <a:gd name="T61" fmla="*/ 445 h 604"/>
                  <a:gd name="T62" fmla="*/ 795 w 1029"/>
                  <a:gd name="T63" fmla="*/ 523 h 604"/>
                  <a:gd name="T64" fmla="*/ 771 w 1029"/>
                  <a:gd name="T65" fmla="*/ 547 h 604"/>
                  <a:gd name="T66" fmla="*/ 708 w 1029"/>
                  <a:gd name="T67" fmla="*/ 556 h 604"/>
                  <a:gd name="T68" fmla="*/ 618 w 1029"/>
                  <a:gd name="T69" fmla="*/ 517 h 604"/>
                  <a:gd name="T70" fmla="*/ 668 w 1029"/>
                  <a:gd name="T71" fmla="*/ 567 h 604"/>
                  <a:gd name="T72" fmla="*/ 665 w 1029"/>
                  <a:gd name="T73" fmla="*/ 604 h 604"/>
                  <a:gd name="T74" fmla="*/ 518 w 1029"/>
                  <a:gd name="T75" fmla="*/ 570 h 604"/>
                  <a:gd name="T76" fmla="*/ 471 w 1029"/>
                  <a:gd name="T77" fmla="*/ 523 h 604"/>
                  <a:gd name="T78" fmla="*/ 410 w 1029"/>
                  <a:gd name="T79" fmla="*/ 473 h 604"/>
                  <a:gd name="T80" fmla="*/ 367 w 1029"/>
                  <a:gd name="T81" fmla="*/ 453 h 604"/>
                  <a:gd name="T82" fmla="*/ 392 w 1029"/>
                  <a:gd name="T83" fmla="*/ 433 h 604"/>
                  <a:gd name="T84" fmla="*/ 459 w 1029"/>
                  <a:gd name="T85" fmla="*/ 399 h 604"/>
                  <a:gd name="T86" fmla="*/ 500 w 1029"/>
                  <a:gd name="T87" fmla="*/ 378 h 604"/>
                  <a:gd name="T88" fmla="*/ 577 w 1029"/>
                  <a:gd name="T89" fmla="*/ 380 h 604"/>
                  <a:gd name="T90" fmla="*/ 614 w 1029"/>
                  <a:gd name="T91" fmla="*/ 395 h 604"/>
                  <a:gd name="T92" fmla="*/ 687 w 1029"/>
                  <a:gd name="T93" fmla="*/ 387 h 604"/>
                  <a:gd name="T94" fmla="*/ 581 w 1029"/>
                  <a:gd name="T95" fmla="*/ 355 h 604"/>
                  <a:gd name="T96" fmla="*/ 542 w 1029"/>
                  <a:gd name="T97" fmla="*/ 361 h 604"/>
                  <a:gd name="T98" fmla="*/ 539 w 1029"/>
                  <a:gd name="T99" fmla="*/ 350 h 604"/>
                  <a:gd name="T100" fmla="*/ 576 w 1029"/>
                  <a:gd name="T101" fmla="*/ 306 h 604"/>
                  <a:gd name="T102" fmla="*/ 576 w 1029"/>
                  <a:gd name="T103" fmla="*/ 274 h 604"/>
                  <a:gd name="T104" fmla="*/ 524 w 1029"/>
                  <a:gd name="T105" fmla="*/ 254 h 604"/>
                  <a:gd name="T106" fmla="*/ 473 w 1029"/>
                  <a:gd name="T107" fmla="*/ 198 h 604"/>
                  <a:gd name="T108" fmla="*/ 434 w 1029"/>
                  <a:gd name="T109" fmla="*/ 168 h 604"/>
                  <a:gd name="T110" fmla="*/ 408 w 1029"/>
                  <a:gd name="T111" fmla="*/ 163 h 604"/>
                  <a:gd name="T112" fmla="*/ 378 w 1029"/>
                  <a:gd name="T113" fmla="*/ 203 h 604"/>
                  <a:gd name="T114" fmla="*/ 207 w 1029"/>
                  <a:gd name="T115" fmla="*/ 174 h 604"/>
                  <a:gd name="T116" fmla="*/ 114 w 1029"/>
                  <a:gd name="T117" fmla="*/ 189 h 604"/>
                  <a:gd name="T118" fmla="*/ 79 w 1029"/>
                  <a:gd name="T119" fmla="*/ 187 h 604"/>
                  <a:gd name="T120" fmla="*/ 16 w 1029"/>
                  <a:gd name="T121" fmla="*/ 180 h 604"/>
                  <a:gd name="T122" fmla="*/ 9 w 1029"/>
                  <a:gd name="T123" fmla="*/ 158 h 604"/>
                  <a:gd name="T124" fmla="*/ 75 w 1029"/>
                  <a:gd name="T125" fmla="*/ 14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9" h="604">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37" name="Freeform 417"/>
              <p:cNvSpPr>
                <a:spLocks/>
              </p:cNvSpPr>
              <p:nvPr/>
            </p:nvSpPr>
            <p:spPr bwMode="auto">
              <a:xfrm>
                <a:off x="1528" y="1110"/>
                <a:ext cx="409" cy="105"/>
              </a:xfrm>
              <a:custGeom>
                <a:avLst/>
                <a:gdLst>
                  <a:gd name="T0" fmla="*/ 797 w 1268"/>
                  <a:gd name="T1" fmla="*/ 38 h 321"/>
                  <a:gd name="T2" fmla="*/ 813 w 1268"/>
                  <a:gd name="T3" fmla="*/ 16 h 321"/>
                  <a:gd name="T4" fmla="*/ 846 w 1268"/>
                  <a:gd name="T5" fmla="*/ 10 h 321"/>
                  <a:gd name="T6" fmla="*/ 865 w 1268"/>
                  <a:gd name="T7" fmla="*/ 25 h 321"/>
                  <a:gd name="T8" fmla="*/ 938 w 1268"/>
                  <a:gd name="T9" fmla="*/ 14 h 321"/>
                  <a:gd name="T10" fmla="*/ 1020 w 1268"/>
                  <a:gd name="T11" fmla="*/ 1 h 321"/>
                  <a:gd name="T12" fmla="*/ 1084 w 1268"/>
                  <a:gd name="T13" fmla="*/ 17 h 321"/>
                  <a:gd name="T14" fmla="*/ 1133 w 1268"/>
                  <a:gd name="T15" fmla="*/ 20 h 321"/>
                  <a:gd name="T16" fmla="*/ 1268 w 1268"/>
                  <a:gd name="T17" fmla="*/ 32 h 321"/>
                  <a:gd name="T18" fmla="*/ 1242 w 1268"/>
                  <a:gd name="T19" fmla="*/ 50 h 321"/>
                  <a:gd name="T20" fmla="*/ 1163 w 1268"/>
                  <a:gd name="T21" fmla="*/ 64 h 321"/>
                  <a:gd name="T22" fmla="*/ 1053 w 1268"/>
                  <a:gd name="T23" fmla="*/ 77 h 321"/>
                  <a:gd name="T24" fmla="*/ 1029 w 1268"/>
                  <a:gd name="T25" fmla="*/ 96 h 321"/>
                  <a:gd name="T26" fmla="*/ 999 w 1268"/>
                  <a:gd name="T27" fmla="*/ 104 h 321"/>
                  <a:gd name="T28" fmla="*/ 942 w 1268"/>
                  <a:gd name="T29" fmla="*/ 102 h 321"/>
                  <a:gd name="T30" fmla="*/ 930 w 1268"/>
                  <a:gd name="T31" fmla="*/ 118 h 321"/>
                  <a:gd name="T32" fmla="*/ 747 w 1268"/>
                  <a:gd name="T33" fmla="*/ 133 h 321"/>
                  <a:gd name="T34" fmla="*/ 666 w 1268"/>
                  <a:gd name="T35" fmla="*/ 156 h 321"/>
                  <a:gd name="T36" fmla="*/ 635 w 1268"/>
                  <a:gd name="T37" fmla="*/ 181 h 321"/>
                  <a:gd name="T38" fmla="*/ 591 w 1268"/>
                  <a:gd name="T39" fmla="*/ 167 h 321"/>
                  <a:gd name="T40" fmla="*/ 570 w 1268"/>
                  <a:gd name="T41" fmla="*/ 181 h 321"/>
                  <a:gd name="T42" fmla="*/ 590 w 1268"/>
                  <a:gd name="T43" fmla="*/ 207 h 321"/>
                  <a:gd name="T44" fmla="*/ 545 w 1268"/>
                  <a:gd name="T45" fmla="*/ 237 h 321"/>
                  <a:gd name="T46" fmla="*/ 483 w 1268"/>
                  <a:gd name="T47" fmla="*/ 236 h 321"/>
                  <a:gd name="T48" fmla="*/ 404 w 1268"/>
                  <a:gd name="T49" fmla="*/ 242 h 321"/>
                  <a:gd name="T50" fmla="*/ 405 w 1268"/>
                  <a:gd name="T51" fmla="*/ 257 h 321"/>
                  <a:gd name="T52" fmla="*/ 392 w 1268"/>
                  <a:gd name="T53" fmla="*/ 293 h 321"/>
                  <a:gd name="T54" fmla="*/ 333 w 1268"/>
                  <a:gd name="T55" fmla="*/ 320 h 321"/>
                  <a:gd name="T56" fmla="*/ 290 w 1268"/>
                  <a:gd name="T57" fmla="*/ 296 h 321"/>
                  <a:gd name="T58" fmla="*/ 253 w 1268"/>
                  <a:gd name="T59" fmla="*/ 285 h 321"/>
                  <a:gd name="T60" fmla="*/ 96 w 1268"/>
                  <a:gd name="T61" fmla="*/ 276 h 321"/>
                  <a:gd name="T62" fmla="*/ 0 w 1268"/>
                  <a:gd name="T63" fmla="*/ 285 h 321"/>
                  <a:gd name="T64" fmla="*/ 10 w 1268"/>
                  <a:gd name="T65" fmla="*/ 266 h 321"/>
                  <a:gd name="T66" fmla="*/ 56 w 1268"/>
                  <a:gd name="T67" fmla="*/ 246 h 321"/>
                  <a:gd name="T68" fmla="*/ 143 w 1268"/>
                  <a:gd name="T69" fmla="*/ 235 h 321"/>
                  <a:gd name="T70" fmla="*/ 170 w 1268"/>
                  <a:gd name="T71" fmla="*/ 225 h 321"/>
                  <a:gd name="T72" fmla="*/ 190 w 1268"/>
                  <a:gd name="T73" fmla="*/ 217 h 321"/>
                  <a:gd name="T74" fmla="*/ 219 w 1268"/>
                  <a:gd name="T75" fmla="*/ 232 h 321"/>
                  <a:gd name="T76" fmla="*/ 247 w 1268"/>
                  <a:gd name="T77" fmla="*/ 247 h 321"/>
                  <a:gd name="T78" fmla="*/ 208 w 1268"/>
                  <a:gd name="T79" fmla="*/ 207 h 321"/>
                  <a:gd name="T80" fmla="*/ 193 w 1268"/>
                  <a:gd name="T81" fmla="*/ 200 h 321"/>
                  <a:gd name="T82" fmla="*/ 197 w 1268"/>
                  <a:gd name="T83" fmla="*/ 181 h 321"/>
                  <a:gd name="T84" fmla="*/ 246 w 1268"/>
                  <a:gd name="T85" fmla="*/ 174 h 321"/>
                  <a:gd name="T86" fmla="*/ 365 w 1268"/>
                  <a:gd name="T87" fmla="*/ 186 h 321"/>
                  <a:gd name="T88" fmla="*/ 418 w 1268"/>
                  <a:gd name="T89" fmla="*/ 174 h 321"/>
                  <a:gd name="T90" fmla="*/ 322 w 1268"/>
                  <a:gd name="T91" fmla="*/ 169 h 321"/>
                  <a:gd name="T92" fmla="*/ 299 w 1268"/>
                  <a:gd name="T93" fmla="*/ 149 h 321"/>
                  <a:gd name="T94" fmla="*/ 378 w 1268"/>
                  <a:gd name="T95" fmla="*/ 137 h 321"/>
                  <a:gd name="T96" fmla="*/ 438 w 1268"/>
                  <a:gd name="T97" fmla="*/ 155 h 321"/>
                  <a:gd name="T98" fmla="*/ 478 w 1268"/>
                  <a:gd name="T99" fmla="*/ 124 h 321"/>
                  <a:gd name="T100" fmla="*/ 664 w 1268"/>
                  <a:gd name="T101" fmla="*/ 87 h 321"/>
                  <a:gd name="T102" fmla="*/ 589 w 1268"/>
                  <a:gd name="T103" fmla="*/ 110 h 321"/>
                  <a:gd name="T104" fmla="*/ 449 w 1268"/>
                  <a:gd name="T105" fmla="*/ 111 h 321"/>
                  <a:gd name="T106" fmla="*/ 312 w 1268"/>
                  <a:gd name="T107" fmla="*/ 116 h 321"/>
                  <a:gd name="T108" fmla="*/ 253 w 1268"/>
                  <a:gd name="T109" fmla="*/ 101 h 321"/>
                  <a:gd name="T110" fmla="*/ 219 w 1268"/>
                  <a:gd name="T111" fmla="*/ 80 h 321"/>
                  <a:gd name="T112" fmla="*/ 253 w 1268"/>
                  <a:gd name="T113" fmla="*/ 71 h 321"/>
                  <a:gd name="T114" fmla="*/ 446 w 1268"/>
                  <a:gd name="T115" fmla="*/ 47 h 321"/>
                  <a:gd name="T116" fmla="*/ 618 w 1268"/>
                  <a:gd name="T117" fmla="*/ 32 h 321"/>
                  <a:gd name="T118" fmla="*/ 674 w 1268"/>
                  <a:gd name="T119" fmla="*/ 20 h 321"/>
                  <a:gd name="T120" fmla="*/ 757 w 1268"/>
                  <a:gd name="T121" fmla="*/ 26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8" h="321">
                    <a:moveTo>
                      <a:pt x="764" y="26"/>
                    </a:moveTo>
                    <a:lnTo>
                      <a:pt x="770" y="30"/>
                    </a:lnTo>
                    <a:lnTo>
                      <a:pt x="778" y="34"/>
                    </a:lnTo>
                    <a:lnTo>
                      <a:pt x="787" y="37"/>
                    </a:lnTo>
                    <a:lnTo>
                      <a:pt x="797" y="38"/>
                    </a:lnTo>
                    <a:lnTo>
                      <a:pt x="797" y="35"/>
                    </a:lnTo>
                    <a:lnTo>
                      <a:pt x="799" y="31"/>
                    </a:lnTo>
                    <a:lnTo>
                      <a:pt x="803" y="26"/>
                    </a:lnTo>
                    <a:lnTo>
                      <a:pt x="807" y="20"/>
                    </a:lnTo>
                    <a:lnTo>
                      <a:pt x="813" y="16"/>
                    </a:lnTo>
                    <a:lnTo>
                      <a:pt x="819" y="11"/>
                    </a:lnTo>
                    <a:lnTo>
                      <a:pt x="828" y="9"/>
                    </a:lnTo>
                    <a:lnTo>
                      <a:pt x="837" y="8"/>
                    </a:lnTo>
                    <a:lnTo>
                      <a:pt x="841" y="8"/>
                    </a:lnTo>
                    <a:lnTo>
                      <a:pt x="846" y="10"/>
                    </a:lnTo>
                    <a:lnTo>
                      <a:pt x="850" y="13"/>
                    </a:lnTo>
                    <a:lnTo>
                      <a:pt x="853" y="17"/>
                    </a:lnTo>
                    <a:lnTo>
                      <a:pt x="858" y="20"/>
                    </a:lnTo>
                    <a:lnTo>
                      <a:pt x="861" y="23"/>
                    </a:lnTo>
                    <a:lnTo>
                      <a:pt x="865" y="25"/>
                    </a:lnTo>
                    <a:lnTo>
                      <a:pt x="870" y="26"/>
                    </a:lnTo>
                    <a:lnTo>
                      <a:pt x="888" y="25"/>
                    </a:lnTo>
                    <a:lnTo>
                      <a:pt x="906" y="22"/>
                    </a:lnTo>
                    <a:lnTo>
                      <a:pt x="921" y="18"/>
                    </a:lnTo>
                    <a:lnTo>
                      <a:pt x="938" y="14"/>
                    </a:lnTo>
                    <a:lnTo>
                      <a:pt x="953" y="9"/>
                    </a:lnTo>
                    <a:lnTo>
                      <a:pt x="970" y="4"/>
                    </a:lnTo>
                    <a:lnTo>
                      <a:pt x="988" y="2"/>
                    </a:lnTo>
                    <a:lnTo>
                      <a:pt x="1009" y="0"/>
                    </a:lnTo>
                    <a:lnTo>
                      <a:pt x="1020" y="1"/>
                    </a:lnTo>
                    <a:lnTo>
                      <a:pt x="1032" y="3"/>
                    </a:lnTo>
                    <a:lnTo>
                      <a:pt x="1045" y="7"/>
                    </a:lnTo>
                    <a:lnTo>
                      <a:pt x="1059" y="11"/>
                    </a:lnTo>
                    <a:lnTo>
                      <a:pt x="1072" y="14"/>
                    </a:lnTo>
                    <a:lnTo>
                      <a:pt x="1084" y="17"/>
                    </a:lnTo>
                    <a:lnTo>
                      <a:pt x="1094" y="19"/>
                    </a:lnTo>
                    <a:lnTo>
                      <a:pt x="1103" y="20"/>
                    </a:lnTo>
                    <a:lnTo>
                      <a:pt x="1115" y="20"/>
                    </a:lnTo>
                    <a:lnTo>
                      <a:pt x="1123" y="20"/>
                    </a:lnTo>
                    <a:lnTo>
                      <a:pt x="1133" y="20"/>
                    </a:lnTo>
                    <a:lnTo>
                      <a:pt x="1149" y="20"/>
                    </a:lnTo>
                    <a:lnTo>
                      <a:pt x="1180" y="21"/>
                    </a:lnTo>
                    <a:lnTo>
                      <a:pt x="1209" y="23"/>
                    </a:lnTo>
                    <a:lnTo>
                      <a:pt x="1236" y="27"/>
                    </a:lnTo>
                    <a:lnTo>
                      <a:pt x="1268" y="32"/>
                    </a:lnTo>
                    <a:lnTo>
                      <a:pt x="1266" y="36"/>
                    </a:lnTo>
                    <a:lnTo>
                      <a:pt x="1263" y="39"/>
                    </a:lnTo>
                    <a:lnTo>
                      <a:pt x="1258" y="42"/>
                    </a:lnTo>
                    <a:lnTo>
                      <a:pt x="1253" y="45"/>
                    </a:lnTo>
                    <a:lnTo>
                      <a:pt x="1242" y="50"/>
                    </a:lnTo>
                    <a:lnTo>
                      <a:pt x="1229" y="54"/>
                    </a:lnTo>
                    <a:lnTo>
                      <a:pt x="1213" y="57"/>
                    </a:lnTo>
                    <a:lnTo>
                      <a:pt x="1198" y="59"/>
                    </a:lnTo>
                    <a:lnTo>
                      <a:pt x="1180" y="62"/>
                    </a:lnTo>
                    <a:lnTo>
                      <a:pt x="1163" y="64"/>
                    </a:lnTo>
                    <a:lnTo>
                      <a:pt x="1128" y="66"/>
                    </a:lnTo>
                    <a:lnTo>
                      <a:pt x="1094" y="69"/>
                    </a:lnTo>
                    <a:lnTo>
                      <a:pt x="1078" y="71"/>
                    </a:lnTo>
                    <a:lnTo>
                      <a:pt x="1065" y="74"/>
                    </a:lnTo>
                    <a:lnTo>
                      <a:pt x="1053" y="77"/>
                    </a:lnTo>
                    <a:lnTo>
                      <a:pt x="1043" y="81"/>
                    </a:lnTo>
                    <a:lnTo>
                      <a:pt x="1039" y="84"/>
                    </a:lnTo>
                    <a:lnTo>
                      <a:pt x="1034" y="87"/>
                    </a:lnTo>
                    <a:lnTo>
                      <a:pt x="1031" y="91"/>
                    </a:lnTo>
                    <a:lnTo>
                      <a:pt x="1029" y="96"/>
                    </a:lnTo>
                    <a:lnTo>
                      <a:pt x="1026" y="99"/>
                    </a:lnTo>
                    <a:lnTo>
                      <a:pt x="1021" y="102"/>
                    </a:lnTo>
                    <a:lnTo>
                      <a:pt x="1016" y="105"/>
                    </a:lnTo>
                    <a:lnTo>
                      <a:pt x="1009" y="105"/>
                    </a:lnTo>
                    <a:lnTo>
                      <a:pt x="999" y="104"/>
                    </a:lnTo>
                    <a:lnTo>
                      <a:pt x="991" y="102"/>
                    </a:lnTo>
                    <a:lnTo>
                      <a:pt x="983" y="98"/>
                    </a:lnTo>
                    <a:lnTo>
                      <a:pt x="976" y="93"/>
                    </a:lnTo>
                    <a:lnTo>
                      <a:pt x="943" y="93"/>
                    </a:lnTo>
                    <a:lnTo>
                      <a:pt x="942" y="102"/>
                    </a:lnTo>
                    <a:lnTo>
                      <a:pt x="939" y="110"/>
                    </a:lnTo>
                    <a:lnTo>
                      <a:pt x="937" y="113"/>
                    </a:lnTo>
                    <a:lnTo>
                      <a:pt x="935" y="115"/>
                    </a:lnTo>
                    <a:lnTo>
                      <a:pt x="932" y="118"/>
                    </a:lnTo>
                    <a:lnTo>
                      <a:pt x="930" y="118"/>
                    </a:lnTo>
                    <a:lnTo>
                      <a:pt x="902" y="119"/>
                    </a:lnTo>
                    <a:lnTo>
                      <a:pt x="862" y="120"/>
                    </a:lnTo>
                    <a:lnTo>
                      <a:pt x="818" y="124"/>
                    </a:lnTo>
                    <a:lnTo>
                      <a:pt x="771" y="129"/>
                    </a:lnTo>
                    <a:lnTo>
                      <a:pt x="747" y="133"/>
                    </a:lnTo>
                    <a:lnTo>
                      <a:pt x="725" y="137"/>
                    </a:lnTo>
                    <a:lnTo>
                      <a:pt x="703" y="143"/>
                    </a:lnTo>
                    <a:lnTo>
                      <a:pt x="683" y="149"/>
                    </a:lnTo>
                    <a:lnTo>
                      <a:pt x="674" y="153"/>
                    </a:lnTo>
                    <a:lnTo>
                      <a:pt x="666" y="156"/>
                    </a:lnTo>
                    <a:lnTo>
                      <a:pt x="658" y="160"/>
                    </a:lnTo>
                    <a:lnTo>
                      <a:pt x="651" y="165"/>
                    </a:lnTo>
                    <a:lnTo>
                      <a:pt x="645" y="169"/>
                    </a:lnTo>
                    <a:lnTo>
                      <a:pt x="639" y="175"/>
                    </a:lnTo>
                    <a:lnTo>
                      <a:pt x="635" y="181"/>
                    </a:lnTo>
                    <a:lnTo>
                      <a:pt x="630" y="186"/>
                    </a:lnTo>
                    <a:lnTo>
                      <a:pt x="604" y="186"/>
                    </a:lnTo>
                    <a:lnTo>
                      <a:pt x="604" y="177"/>
                    </a:lnTo>
                    <a:lnTo>
                      <a:pt x="604" y="167"/>
                    </a:lnTo>
                    <a:lnTo>
                      <a:pt x="591" y="167"/>
                    </a:lnTo>
                    <a:lnTo>
                      <a:pt x="579" y="167"/>
                    </a:lnTo>
                    <a:lnTo>
                      <a:pt x="562" y="167"/>
                    </a:lnTo>
                    <a:lnTo>
                      <a:pt x="538" y="167"/>
                    </a:lnTo>
                    <a:lnTo>
                      <a:pt x="556" y="175"/>
                    </a:lnTo>
                    <a:lnTo>
                      <a:pt x="570" y="181"/>
                    </a:lnTo>
                    <a:lnTo>
                      <a:pt x="577" y="185"/>
                    </a:lnTo>
                    <a:lnTo>
                      <a:pt x="583" y="190"/>
                    </a:lnTo>
                    <a:lnTo>
                      <a:pt x="591" y="196"/>
                    </a:lnTo>
                    <a:lnTo>
                      <a:pt x="597" y="204"/>
                    </a:lnTo>
                    <a:lnTo>
                      <a:pt x="590" y="207"/>
                    </a:lnTo>
                    <a:lnTo>
                      <a:pt x="581" y="212"/>
                    </a:lnTo>
                    <a:lnTo>
                      <a:pt x="571" y="218"/>
                    </a:lnTo>
                    <a:lnTo>
                      <a:pt x="562" y="225"/>
                    </a:lnTo>
                    <a:lnTo>
                      <a:pt x="552" y="232"/>
                    </a:lnTo>
                    <a:lnTo>
                      <a:pt x="545" y="237"/>
                    </a:lnTo>
                    <a:lnTo>
                      <a:pt x="537" y="240"/>
                    </a:lnTo>
                    <a:lnTo>
                      <a:pt x="532" y="241"/>
                    </a:lnTo>
                    <a:lnTo>
                      <a:pt x="517" y="241"/>
                    </a:lnTo>
                    <a:lnTo>
                      <a:pt x="502" y="238"/>
                    </a:lnTo>
                    <a:lnTo>
                      <a:pt x="483" y="236"/>
                    </a:lnTo>
                    <a:lnTo>
                      <a:pt x="458" y="235"/>
                    </a:lnTo>
                    <a:lnTo>
                      <a:pt x="442" y="236"/>
                    </a:lnTo>
                    <a:lnTo>
                      <a:pt x="427" y="237"/>
                    </a:lnTo>
                    <a:lnTo>
                      <a:pt x="415" y="240"/>
                    </a:lnTo>
                    <a:lnTo>
                      <a:pt x="404" y="242"/>
                    </a:lnTo>
                    <a:lnTo>
                      <a:pt x="384" y="248"/>
                    </a:lnTo>
                    <a:lnTo>
                      <a:pt x="365" y="254"/>
                    </a:lnTo>
                    <a:lnTo>
                      <a:pt x="382" y="257"/>
                    </a:lnTo>
                    <a:lnTo>
                      <a:pt x="394" y="258"/>
                    </a:lnTo>
                    <a:lnTo>
                      <a:pt x="405" y="257"/>
                    </a:lnTo>
                    <a:lnTo>
                      <a:pt x="418" y="254"/>
                    </a:lnTo>
                    <a:lnTo>
                      <a:pt x="418" y="272"/>
                    </a:lnTo>
                    <a:lnTo>
                      <a:pt x="413" y="277"/>
                    </a:lnTo>
                    <a:lnTo>
                      <a:pt x="404" y="285"/>
                    </a:lnTo>
                    <a:lnTo>
                      <a:pt x="392" y="293"/>
                    </a:lnTo>
                    <a:lnTo>
                      <a:pt x="379" y="301"/>
                    </a:lnTo>
                    <a:lnTo>
                      <a:pt x="356" y="315"/>
                    </a:lnTo>
                    <a:lnTo>
                      <a:pt x="345" y="321"/>
                    </a:lnTo>
                    <a:lnTo>
                      <a:pt x="339" y="321"/>
                    </a:lnTo>
                    <a:lnTo>
                      <a:pt x="333" y="320"/>
                    </a:lnTo>
                    <a:lnTo>
                      <a:pt x="327" y="318"/>
                    </a:lnTo>
                    <a:lnTo>
                      <a:pt x="322" y="315"/>
                    </a:lnTo>
                    <a:lnTo>
                      <a:pt x="312" y="310"/>
                    </a:lnTo>
                    <a:lnTo>
                      <a:pt x="301" y="303"/>
                    </a:lnTo>
                    <a:lnTo>
                      <a:pt x="290" y="296"/>
                    </a:lnTo>
                    <a:lnTo>
                      <a:pt x="279" y="290"/>
                    </a:lnTo>
                    <a:lnTo>
                      <a:pt x="272" y="288"/>
                    </a:lnTo>
                    <a:lnTo>
                      <a:pt x="266" y="286"/>
                    </a:lnTo>
                    <a:lnTo>
                      <a:pt x="259" y="285"/>
                    </a:lnTo>
                    <a:lnTo>
                      <a:pt x="253" y="285"/>
                    </a:lnTo>
                    <a:lnTo>
                      <a:pt x="215" y="283"/>
                    </a:lnTo>
                    <a:lnTo>
                      <a:pt x="182" y="281"/>
                    </a:lnTo>
                    <a:lnTo>
                      <a:pt x="152" y="279"/>
                    </a:lnTo>
                    <a:lnTo>
                      <a:pt x="123" y="277"/>
                    </a:lnTo>
                    <a:lnTo>
                      <a:pt x="96" y="276"/>
                    </a:lnTo>
                    <a:lnTo>
                      <a:pt x="66" y="276"/>
                    </a:lnTo>
                    <a:lnTo>
                      <a:pt x="51" y="277"/>
                    </a:lnTo>
                    <a:lnTo>
                      <a:pt x="35" y="279"/>
                    </a:lnTo>
                    <a:lnTo>
                      <a:pt x="18" y="281"/>
                    </a:lnTo>
                    <a:lnTo>
                      <a:pt x="0" y="285"/>
                    </a:lnTo>
                    <a:lnTo>
                      <a:pt x="0" y="281"/>
                    </a:lnTo>
                    <a:lnTo>
                      <a:pt x="1" y="277"/>
                    </a:lnTo>
                    <a:lnTo>
                      <a:pt x="2" y="274"/>
                    </a:lnTo>
                    <a:lnTo>
                      <a:pt x="5" y="271"/>
                    </a:lnTo>
                    <a:lnTo>
                      <a:pt x="10" y="266"/>
                    </a:lnTo>
                    <a:lnTo>
                      <a:pt x="17" y="261"/>
                    </a:lnTo>
                    <a:lnTo>
                      <a:pt x="25" y="257"/>
                    </a:lnTo>
                    <a:lnTo>
                      <a:pt x="35" y="253"/>
                    </a:lnTo>
                    <a:lnTo>
                      <a:pt x="45" y="249"/>
                    </a:lnTo>
                    <a:lnTo>
                      <a:pt x="56" y="246"/>
                    </a:lnTo>
                    <a:lnTo>
                      <a:pt x="79" y="241"/>
                    </a:lnTo>
                    <a:lnTo>
                      <a:pt x="101" y="238"/>
                    </a:lnTo>
                    <a:lnTo>
                      <a:pt x="120" y="236"/>
                    </a:lnTo>
                    <a:lnTo>
                      <a:pt x="133" y="235"/>
                    </a:lnTo>
                    <a:lnTo>
                      <a:pt x="143" y="235"/>
                    </a:lnTo>
                    <a:lnTo>
                      <a:pt x="159" y="235"/>
                    </a:lnTo>
                    <a:lnTo>
                      <a:pt x="162" y="235"/>
                    </a:lnTo>
                    <a:lnTo>
                      <a:pt x="164" y="233"/>
                    </a:lnTo>
                    <a:lnTo>
                      <a:pt x="167" y="230"/>
                    </a:lnTo>
                    <a:lnTo>
                      <a:pt x="170" y="225"/>
                    </a:lnTo>
                    <a:lnTo>
                      <a:pt x="174" y="222"/>
                    </a:lnTo>
                    <a:lnTo>
                      <a:pt x="177" y="219"/>
                    </a:lnTo>
                    <a:lnTo>
                      <a:pt x="181" y="217"/>
                    </a:lnTo>
                    <a:lnTo>
                      <a:pt x="186" y="216"/>
                    </a:lnTo>
                    <a:lnTo>
                      <a:pt x="190" y="217"/>
                    </a:lnTo>
                    <a:lnTo>
                      <a:pt x="196" y="218"/>
                    </a:lnTo>
                    <a:lnTo>
                      <a:pt x="200" y="219"/>
                    </a:lnTo>
                    <a:lnTo>
                      <a:pt x="203" y="221"/>
                    </a:lnTo>
                    <a:lnTo>
                      <a:pt x="211" y="226"/>
                    </a:lnTo>
                    <a:lnTo>
                      <a:pt x="219" y="232"/>
                    </a:lnTo>
                    <a:lnTo>
                      <a:pt x="226" y="238"/>
                    </a:lnTo>
                    <a:lnTo>
                      <a:pt x="234" y="243"/>
                    </a:lnTo>
                    <a:lnTo>
                      <a:pt x="238" y="245"/>
                    </a:lnTo>
                    <a:lnTo>
                      <a:pt x="243" y="246"/>
                    </a:lnTo>
                    <a:lnTo>
                      <a:pt x="247" y="247"/>
                    </a:lnTo>
                    <a:lnTo>
                      <a:pt x="253" y="247"/>
                    </a:lnTo>
                    <a:lnTo>
                      <a:pt x="253" y="204"/>
                    </a:lnTo>
                    <a:lnTo>
                      <a:pt x="232" y="206"/>
                    </a:lnTo>
                    <a:lnTo>
                      <a:pt x="212" y="207"/>
                    </a:lnTo>
                    <a:lnTo>
                      <a:pt x="208" y="207"/>
                    </a:lnTo>
                    <a:lnTo>
                      <a:pt x="204" y="207"/>
                    </a:lnTo>
                    <a:lnTo>
                      <a:pt x="201" y="206"/>
                    </a:lnTo>
                    <a:lnTo>
                      <a:pt x="198" y="204"/>
                    </a:lnTo>
                    <a:lnTo>
                      <a:pt x="196" y="202"/>
                    </a:lnTo>
                    <a:lnTo>
                      <a:pt x="193" y="200"/>
                    </a:lnTo>
                    <a:lnTo>
                      <a:pt x="192" y="196"/>
                    </a:lnTo>
                    <a:lnTo>
                      <a:pt x="192" y="192"/>
                    </a:lnTo>
                    <a:lnTo>
                      <a:pt x="193" y="188"/>
                    </a:lnTo>
                    <a:lnTo>
                      <a:pt x="194" y="184"/>
                    </a:lnTo>
                    <a:lnTo>
                      <a:pt x="197" y="181"/>
                    </a:lnTo>
                    <a:lnTo>
                      <a:pt x="199" y="179"/>
                    </a:lnTo>
                    <a:lnTo>
                      <a:pt x="205" y="176"/>
                    </a:lnTo>
                    <a:lnTo>
                      <a:pt x="214" y="174"/>
                    </a:lnTo>
                    <a:lnTo>
                      <a:pt x="232" y="172"/>
                    </a:lnTo>
                    <a:lnTo>
                      <a:pt x="246" y="174"/>
                    </a:lnTo>
                    <a:lnTo>
                      <a:pt x="265" y="176"/>
                    </a:lnTo>
                    <a:lnTo>
                      <a:pt x="290" y="180"/>
                    </a:lnTo>
                    <a:lnTo>
                      <a:pt x="315" y="184"/>
                    </a:lnTo>
                    <a:lnTo>
                      <a:pt x="338" y="186"/>
                    </a:lnTo>
                    <a:lnTo>
                      <a:pt x="365" y="186"/>
                    </a:lnTo>
                    <a:lnTo>
                      <a:pt x="386" y="184"/>
                    </a:lnTo>
                    <a:lnTo>
                      <a:pt x="394" y="183"/>
                    </a:lnTo>
                    <a:lnTo>
                      <a:pt x="403" y="181"/>
                    </a:lnTo>
                    <a:lnTo>
                      <a:pt x="411" y="178"/>
                    </a:lnTo>
                    <a:lnTo>
                      <a:pt x="418" y="174"/>
                    </a:lnTo>
                    <a:lnTo>
                      <a:pt x="379" y="172"/>
                    </a:lnTo>
                    <a:lnTo>
                      <a:pt x="344" y="172"/>
                    </a:lnTo>
                    <a:lnTo>
                      <a:pt x="336" y="172"/>
                    </a:lnTo>
                    <a:lnTo>
                      <a:pt x="328" y="171"/>
                    </a:lnTo>
                    <a:lnTo>
                      <a:pt x="322" y="169"/>
                    </a:lnTo>
                    <a:lnTo>
                      <a:pt x="315" y="167"/>
                    </a:lnTo>
                    <a:lnTo>
                      <a:pt x="310" y="164"/>
                    </a:lnTo>
                    <a:lnTo>
                      <a:pt x="305" y="160"/>
                    </a:lnTo>
                    <a:lnTo>
                      <a:pt x="302" y="155"/>
                    </a:lnTo>
                    <a:lnTo>
                      <a:pt x="299" y="149"/>
                    </a:lnTo>
                    <a:lnTo>
                      <a:pt x="309" y="145"/>
                    </a:lnTo>
                    <a:lnTo>
                      <a:pt x="320" y="142"/>
                    </a:lnTo>
                    <a:lnTo>
                      <a:pt x="331" y="140"/>
                    </a:lnTo>
                    <a:lnTo>
                      <a:pt x="345" y="138"/>
                    </a:lnTo>
                    <a:lnTo>
                      <a:pt x="378" y="137"/>
                    </a:lnTo>
                    <a:lnTo>
                      <a:pt x="425" y="137"/>
                    </a:lnTo>
                    <a:lnTo>
                      <a:pt x="426" y="141"/>
                    </a:lnTo>
                    <a:lnTo>
                      <a:pt x="429" y="146"/>
                    </a:lnTo>
                    <a:lnTo>
                      <a:pt x="434" y="150"/>
                    </a:lnTo>
                    <a:lnTo>
                      <a:pt x="438" y="155"/>
                    </a:lnTo>
                    <a:lnTo>
                      <a:pt x="484" y="155"/>
                    </a:lnTo>
                    <a:lnTo>
                      <a:pt x="483" y="146"/>
                    </a:lnTo>
                    <a:lnTo>
                      <a:pt x="481" y="137"/>
                    </a:lnTo>
                    <a:lnTo>
                      <a:pt x="479" y="130"/>
                    </a:lnTo>
                    <a:lnTo>
                      <a:pt x="478" y="124"/>
                    </a:lnTo>
                    <a:lnTo>
                      <a:pt x="645" y="124"/>
                    </a:lnTo>
                    <a:lnTo>
                      <a:pt x="648" y="109"/>
                    </a:lnTo>
                    <a:lnTo>
                      <a:pt x="651" y="101"/>
                    </a:lnTo>
                    <a:lnTo>
                      <a:pt x="657" y="95"/>
                    </a:lnTo>
                    <a:lnTo>
                      <a:pt x="664" y="87"/>
                    </a:lnTo>
                    <a:lnTo>
                      <a:pt x="653" y="91"/>
                    </a:lnTo>
                    <a:lnTo>
                      <a:pt x="638" y="99"/>
                    </a:lnTo>
                    <a:lnTo>
                      <a:pt x="622" y="108"/>
                    </a:lnTo>
                    <a:lnTo>
                      <a:pt x="611" y="111"/>
                    </a:lnTo>
                    <a:lnTo>
                      <a:pt x="589" y="110"/>
                    </a:lnTo>
                    <a:lnTo>
                      <a:pt x="556" y="108"/>
                    </a:lnTo>
                    <a:lnTo>
                      <a:pt x="522" y="106"/>
                    </a:lnTo>
                    <a:lnTo>
                      <a:pt x="491" y="105"/>
                    </a:lnTo>
                    <a:lnTo>
                      <a:pt x="476" y="107"/>
                    </a:lnTo>
                    <a:lnTo>
                      <a:pt x="449" y="111"/>
                    </a:lnTo>
                    <a:lnTo>
                      <a:pt x="414" y="115"/>
                    </a:lnTo>
                    <a:lnTo>
                      <a:pt x="376" y="119"/>
                    </a:lnTo>
                    <a:lnTo>
                      <a:pt x="355" y="120"/>
                    </a:lnTo>
                    <a:lnTo>
                      <a:pt x="333" y="119"/>
                    </a:lnTo>
                    <a:lnTo>
                      <a:pt x="312" y="116"/>
                    </a:lnTo>
                    <a:lnTo>
                      <a:pt x="291" y="113"/>
                    </a:lnTo>
                    <a:lnTo>
                      <a:pt x="281" y="111"/>
                    </a:lnTo>
                    <a:lnTo>
                      <a:pt x="271" y="108"/>
                    </a:lnTo>
                    <a:lnTo>
                      <a:pt x="261" y="105"/>
                    </a:lnTo>
                    <a:lnTo>
                      <a:pt x="253" y="101"/>
                    </a:lnTo>
                    <a:lnTo>
                      <a:pt x="244" y="97"/>
                    </a:lnTo>
                    <a:lnTo>
                      <a:pt x="235" y="92"/>
                    </a:lnTo>
                    <a:lnTo>
                      <a:pt x="226" y="87"/>
                    </a:lnTo>
                    <a:lnTo>
                      <a:pt x="219" y="81"/>
                    </a:lnTo>
                    <a:lnTo>
                      <a:pt x="219" y="80"/>
                    </a:lnTo>
                    <a:lnTo>
                      <a:pt x="221" y="79"/>
                    </a:lnTo>
                    <a:lnTo>
                      <a:pt x="223" y="78"/>
                    </a:lnTo>
                    <a:lnTo>
                      <a:pt x="227" y="76"/>
                    </a:lnTo>
                    <a:lnTo>
                      <a:pt x="238" y="74"/>
                    </a:lnTo>
                    <a:lnTo>
                      <a:pt x="253" y="71"/>
                    </a:lnTo>
                    <a:lnTo>
                      <a:pt x="290" y="66"/>
                    </a:lnTo>
                    <a:lnTo>
                      <a:pt x="334" y="60"/>
                    </a:lnTo>
                    <a:lnTo>
                      <a:pt x="378" y="55"/>
                    </a:lnTo>
                    <a:lnTo>
                      <a:pt x="417" y="50"/>
                    </a:lnTo>
                    <a:lnTo>
                      <a:pt x="446" y="47"/>
                    </a:lnTo>
                    <a:lnTo>
                      <a:pt x="458" y="44"/>
                    </a:lnTo>
                    <a:lnTo>
                      <a:pt x="545" y="44"/>
                    </a:lnTo>
                    <a:lnTo>
                      <a:pt x="591" y="32"/>
                    </a:lnTo>
                    <a:lnTo>
                      <a:pt x="605" y="33"/>
                    </a:lnTo>
                    <a:lnTo>
                      <a:pt x="618" y="32"/>
                    </a:lnTo>
                    <a:lnTo>
                      <a:pt x="631" y="31"/>
                    </a:lnTo>
                    <a:lnTo>
                      <a:pt x="642" y="28"/>
                    </a:lnTo>
                    <a:lnTo>
                      <a:pt x="653" y="25"/>
                    </a:lnTo>
                    <a:lnTo>
                      <a:pt x="664" y="22"/>
                    </a:lnTo>
                    <a:lnTo>
                      <a:pt x="674" y="20"/>
                    </a:lnTo>
                    <a:lnTo>
                      <a:pt x="684" y="20"/>
                    </a:lnTo>
                    <a:lnTo>
                      <a:pt x="707" y="21"/>
                    </a:lnTo>
                    <a:lnTo>
                      <a:pt x="723" y="23"/>
                    </a:lnTo>
                    <a:lnTo>
                      <a:pt x="737" y="25"/>
                    </a:lnTo>
                    <a:lnTo>
                      <a:pt x="757" y="26"/>
                    </a:lnTo>
                    <a:lnTo>
                      <a:pt x="764" y="2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38" name="Freeform 418"/>
              <p:cNvSpPr>
                <a:spLocks/>
              </p:cNvSpPr>
              <p:nvPr/>
            </p:nvSpPr>
            <p:spPr bwMode="auto">
              <a:xfrm>
                <a:off x="553" y="1660"/>
                <a:ext cx="51" cy="38"/>
              </a:xfrm>
              <a:custGeom>
                <a:avLst/>
                <a:gdLst>
                  <a:gd name="T0" fmla="*/ 0 w 160"/>
                  <a:gd name="T1" fmla="*/ 0 h 117"/>
                  <a:gd name="T2" fmla="*/ 1 w 160"/>
                  <a:gd name="T3" fmla="*/ 10 h 117"/>
                  <a:gd name="T4" fmla="*/ 4 w 160"/>
                  <a:gd name="T5" fmla="*/ 19 h 117"/>
                  <a:gd name="T6" fmla="*/ 9 w 160"/>
                  <a:gd name="T7" fmla="*/ 29 h 117"/>
                  <a:gd name="T8" fmla="*/ 15 w 160"/>
                  <a:gd name="T9" fmla="*/ 39 h 117"/>
                  <a:gd name="T10" fmla="*/ 22 w 160"/>
                  <a:gd name="T11" fmla="*/ 48 h 117"/>
                  <a:gd name="T12" fmla="*/ 31 w 160"/>
                  <a:gd name="T13" fmla="*/ 59 h 117"/>
                  <a:gd name="T14" fmla="*/ 41 w 160"/>
                  <a:gd name="T15" fmla="*/ 68 h 117"/>
                  <a:gd name="T16" fmla="*/ 51 w 160"/>
                  <a:gd name="T17" fmla="*/ 77 h 117"/>
                  <a:gd name="T18" fmla="*/ 62 w 160"/>
                  <a:gd name="T19" fmla="*/ 85 h 117"/>
                  <a:gd name="T20" fmla="*/ 73 w 160"/>
                  <a:gd name="T21" fmla="*/ 93 h 117"/>
                  <a:gd name="T22" fmla="*/ 84 w 160"/>
                  <a:gd name="T23" fmla="*/ 99 h 117"/>
                  <a:gd name="T24" fmla="*/ 95 w 160"/>
                  <a:gd name="T25" fmla="*/ 105 h 117"/>
                  <a:gd name="T26" fmla="*/ 106 w 160"/>
                  <a:gd name="T27" fmla="*/ 111 h 117"/>
                  <a:gd name="T28" fmla="*/ 116 w 160"/>
                  <a:gd name="T29" fmla="*/ 114 h 117"/>
                  <a:gd name="T30" fmla="*/ 124 w 160"/>
                  <a:gd name="T31" fmla="*/ 117 h 117"/>
                  <a:gd name="T32" fmla="*/ 133 w 160"/>
                  <a:gd name="T33" fmla="*/ 117 h 117"/>
                  <a:gd name="T34" fmla="*/ 139 w 160"/>
                  <a:gd name="T35" fmla="*/ 116 h 117"/>
                  <a:gd name="T36" fmla="*/ 146 w 160"/>
                  <a:gd name="T37" fmla="*/ 113 h 117"/>
                  <a:gd name="T38" fmla="*/ 153 w 160"/>
                  <a:gd name="T39" fmla="*/ 110 h 117"/>
                  <a:gd name="T40" fmla="*/ 160 w 160"/>
                  <a:gd name="T41" fmla="*/ 104 h 117"/>
                  <a:gd name="T42" fmla="*/ 150 w 160"/>
                  <a:gd name="T43" fmla="*/ 91 h 117"/>
                  <a:gd name="T44" fmla="*/ 141 w 160"/>
                  <a:gd name="T45" fmla="*/ 79 h 117"/>
                  <a:gd name="T46" fmla="*/ 138 w 160"/>
                  <a:gd name="T47" fmla="*/ 73 h 117"/>
                  <a:gd name="T48" fmla="*/ 135 w 160"/>
                  <a:gd name="T49" fmla="*/ 66 h 117"/>
                  <a:gd name="T50" fmla="*/ 133 w 160"/>
                  <a:gd name="T51" fmla="*/ 58 h 117"/>
                  <a:gd name="T52" fmla="*/ 133 w 160"/>
                  <a:gd name="T53" fmla="*/ 49 h 117"/>
                  <a:gd name="T54" fmla="*/ 127 w 160"/>
                  <a:gd name="T55" fmla="*/ 48 h 117"/>
                  <a:gd name="T56" fmla="*/ 118 w 160"/>
                  <a:gd name="T57" fmla="*/ 45 h 117"/>
                  <a:gd name="T58" fmla="*/ 108 w 160"/>
                  <a:gd name="T59" fmla="*/ 40 h 117"/>
                  <a:gd name="T60" fmla="*/ 97 w 160"/>
                  <a:gd name="T61" fmla="*/ 34 h 117"/>
                  <a:gd name="T62" fmla="*/ 87 w 160"/>
                  <a:gd name="T63" fmla="*/ 28 h 117"/>
                  <a:gd name="T64" fmla="*/ 77 w 160"/>
                  <a:gd name="T65" fmla="*/ 21 h 117"/>
                  <a:gd name="T66" fmla="*/ 74 w 160"/>
                  <a:gd name="T67" fmla="*/ 17 h 117"/>
                  <a:gd name="T68" fmla="*/ 71 w 160"/>
                  <a:gd name="T69" fmla="*/ 13 h 117"/>
                  <a:gd name="T70" fmla="*/ 68 w 160"/>
                  <a:gd name="T71" fmla="*/ 10 h 117"/>
                  <a:gd name="T72" fmla="*/ 66 w 160"/>
                  <a:gd name="T73" fmla="*/ 6 h 117"/>
                  <a:gd name="T74" fmla="*/ 60 w 160"/>
                  <a:gd name="T75" fmla="*/ 6 h 117"/>
                  <a:gd name="T76" fmla="*/ 52 w 160"/>
                  <a:gd name="T77" fmla="*/ 6 h 117"/>
                  <a:gd name="T78" fmla="*/ 43 w 160"/>
                  <a:gd name="T79" fmla="*/ 4 h 117"/>
                  <a:gd name="T80" fmla="*/ 33 w 160"/>
                  <a:gd name="T81" fmla="*/ 0 h 117"/>
                  <a:gd name="T82" fmla="*/ 0 w 160"/>
                  <a:gd name="T8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0" h="117">
                    <a:moveTo>
                      <a:pt x="0" y="0"/>
                    </a:moveTo>
                    <a:lnTo>
                      <a:pt x="1" y="10"/>
                    </a:lnTo>
                    <a:lnTo>
                      <a:pt x="4" y="19"/>
                    </a:lnTo>
                    <a:lnTo>
                      <a:pt x="9" y="29"/>
                    </a:lnTo>
                    <a:lnTo>
                      <a:pt x="15" y="39"/>
                    </a:lnTo>
                    <a:lnTo>
                      <a:pt x="22" y="48"/>
                    </a:lnTo>
                    <a:lnTo>
                      <a:pt x="31" y="59"/>
                    </a:lnTo>
                    <a:lnTo>
                      <a:pt x="41" y="68"/>
                    </a:lnTo>
                    <a:lnTo>
                      <a:pt x="51" y="77"/>
                    </a:lnTo>
                    <a:lnTo>
                      <a:pt x="62" y="85"/>
                    </a:lnTo>
                    <a:lnTo>
                      <a:pt x="73" y="93"/>
                    </a:lnTo>
                    <a:lnTo>
                      <a:pt x="84" y="99"/>
                    </a:lnTo>
                    <a:lnTo>
                      <a:pt x="95" y="105"/>
                    </a:lnTo>
                    <a:lnTo>
                      <a:pt x="106" y="111"/>
                    </a:lnTo>
                    <a:lnTo>
                      <a:pt x="116" y="114"/>
                    </a:lnTo>
                    <a:lnTo>
                      <a:pt x="124" y="117"/>
                    </a:lnTo>
                    <a:lnTo>
                      <a:pt x="133" y="117"/>
                    </a:lnTo>
                    <a:lnTo>
                      <a:pt x="139" y="116"/>
                    </a:lnTo>
                    <a:lnTo>
                      <a:pt x="146" y="113"/>
                    </a:lnTo>
                    <a:lnTo>
                      <a:pt x="153" y="110"/>
                    </a:lnTo>
                    <a:lnTo>
                      <a:pt x="160" y="104"/>
                    </a:lnTo>
                    <a:lnTo>
                      <a:pt x="150" y="91"/>
                    </a:lnTo>
                    <a:lnTo>
                      <a:pt x="141" y="79"/>
                    </a:lnTo>
                    <a:lnTo>
                      <a:pt x="138" y="73"/>
                    </a:lnTo>
                    <a:lnTo>
                      <a:pt x="135" y="66"/>
                    </a:lnTo>
                    <a:lnTo>
                      <a:pt x="133" y="58"/>
                    </a:lnTo>
                    <a:lnTo>
                      <a:pt x="133" y="49"/>
                    </a:lnTo>
                    <a:lnTo>
                      <a:pt x="127" y="48"/>
                    </a:lnTo>
                    <a:lnTo>
                      <a:pt x="118" y="45"/>
                    </a:lnTo>
                    <a:lnTo>
                      <a:pt x="108" y="40"/>
                    </a:lnTo>
                    <a:lnTo>
                      <a:pt x="97" y="34"/>
                    </a:lnTo>
                    <a:lnTo>
                      <a:pt x="87" y="28"/>
                    </a:lnTo>
                    <a:lnTo>
                      <a:pt x="77" y="21"/>
                    </a:lnTo>
                    <a:lnTo>
                      <a:pt x="74" y="17"/>
                    </a:lnTo>
                    <a:lnTo>
                      <a:pt x="71" y="13"/>
                    </a:lnTo>
                    <a:lnTo>
                      <a:pt x="68" y="10"/>
                    </a:lnTo>
                    <a:lnTo>
                      <a:pt x="66" y="6"/>
                    </a:lnTo>
                    <a:lnTo>
                      <a:pt x="60" y="6"/>
                    </a:lnTo>
                    <a:lnTo>
                      <a:pt x="52" y="6"/>
                    </a:lnTo>
                    <a:lnTo>
                      <a:pt x="43" y="4"/>
                    </a:lnTo>
                    <a:lnTo>
                      <a:pt x="33" y="0"/>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39" name="Freeform 419"/>
              <p:cNvSpPr>
                <a:spLocks/>
              </p:cNvSpPr>
              <p:nvPr/>
            </p:nvSpPr>
            <p:spPr bwMode="auto">
              <a:xfrm>
                <a:off x="527" y="1592"/>
                <a:ext cx="26" cy="46"/>
              </a:xfrm>
              <a:custGeom>
                <a:avLst/>
                <a:gdLst>
                  <a:gd name="T0" fmla="*/ 40 w 80"/>
                  <a:gd name="T1" fmla="*/ 123 h 141"/>
                  <a:gd name="T2" fmla="*/ 80 w 80"/>
                  <a:gd name="T3" fmla="*/ 36 h 141"/>
                  <a:gd name="T4" fmla="*/ 80 w 80"/>
                  <a:gd name="T5" fmla="*/ 18 h 141"/>
                  <a:gd name="T6" fmla="*/ 68 w 80"/>
                  <a:gd name="T7" fmla="*/ 17 h 141"/>
                  <a:gd name="T8" fmla="*/ 59 w 80"/>
                  <a:gd name="T9" fmla="*/ 16 h 141"/>
                  <a:gd name="T10" fmla="*/ 53 w 80"/>
                  <a:gd name="T11" fmla="*/ 14 h 141"/>
                  <a:gd name="T12" fmla="*/ 47 w 80"/>
                  <a:gd name="T13" fmla="*/ 11 h 141"/>
                  <a:gd name="T14" fmla="*/ 44 w 80"/>
                  <a:gd name="T15" fmla="*/ 8 h 141"/>
                  <a:gd name="T16" fmla="*/ 42 w 80"/>
                  <a:gd name="T17" fmla="*/ 5 h 141"/>
                  <a:gd name="T18" fmla="*/ 41 w 80"/>
                  <a:gd name="T19" fmla="*/ 2 h 141"/>
                  <a:gd name="T20" fmla="*/ 40 w 80"/>
                  <a:gd name="T21" fmla="*/ 0 h 141"/>
                  <a:gd name="T22" fmla="*/ 0 w 80"/>
                  <a:gd name="T23" fmla="*/ 0 h 141"/>
                  <a:gd name="T24" fmla="*/ 0 w 80"/>
                  <a:gd name="T25" fmla="*/ 23 h 141"/>
                  <a:gd name="T26" fmla="*/ 0 w 80"/>
                  <a:gd name="T27" fmla="*/ 40 h 141"/>
                  <a:gd name="T28" fmla="*/ 0 w 80"/>
                  <a:gd name="T29" fmla="*/ 52 h 141"/>
                  <a:gd name="T30" fmla="*/ 0 w 80"/>
                  <a:gd name="T31" fmla="*/ 61 h 141"/>
                  <a:gd name="T32" fmla="*/ 1 w 80"/>
                  <a:gd name="T33" fmla="*/ 69 h 141"/>
                  <a:gd name="T34" fmla="*/ 3 w 80"/>
                  <a:gd name="T35" fmla="*/ 78 h 141"/>
                  <a:gd name="T36" fmla="*/ 7 w 80"/>
                  <a:gd name="T37" fmla="*/ 88 h 141"/>
                  <a:gd name="T38" fmla="*/ 11 w 80"/>
                  <a:gd name="T39" fmla="*/ 99 h 141"/>
                  <a:gd name="T40" fmla="*/ 20 w 80"/>
                  <a:gd name="T41" fmla="*/ 121 h 141"/>
                  <a:gd name="T42" fmla="*/ 27 w 80"/>
                  <a:gd name="T43" fmla="*/ 141 h 141"/>
                  <a:gd name="T44" fmla="*/ 31 w 80"/>
                  <a:gd name="T45" fmla="*/ 135 h 141"/>
                  <a:gd name="T46" fmla="*/ 33 w 80"/>
                  <a:gd name="T47" fmla="*/ 129 h 141"/>
                  <a:gd name="T48" fmla="*/ 34 w 80"/>
                  <a:gd name="T49" fmla="*/ 127 h 141"/>
                  <a:gd name="T50" fmla="*/ 36 w 80"/>
                  <a:gd name="T51" fmla="*/ 125 h 141"/>
                  <a:gd name="T52" fmla="*/ 38 w 80"/>
                  <a:gd name="T53" fmla="*/ 123 h 141"/>
                  <a:gd name="T54" fmla="*/ 40 w 80"/>
                  <a:gd name="T55" fmla="*/ 12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141">
                    <a:moveTo>
                      <a:pt x="40" y="123"/>
                    </a:moveTo>
                    <a:lnTo>
                      <a:pt x="80" y="36"/>
                    </a:lnTo>
                    <a:lnTo>
                      <a:pt x="80" y="18"/>
                    </a:lnTo>
                    <a:lnTo>
                      <a:pt x="68" y="17"/>
                    </a:lnTo>
                    <a:lnTo>
                      <a:pt x="59" y="16"/>
                    </a:lnTo>
                    <a:lnTo>
                      <a:pt x="53" y="14"/>
                    </a:lnTo>
                    <a:lnTo>
                      <a:pt x="47" y="11"/>
                    </a:lnTo>
                    <a:lnTo>
                      <a:pt x="44" y="8"/>
                    </a:lnTo>
                    <a:lnTo>
                      <a:pt x="42" y="5"/>
                    </a:lnTo>
                    <a:lnTo>
                      <a:pt x="41" y="2"/>
                    </a:lnTo>
                    <a:lnTo>
                      <a:pt x="40" y="0"/>
                    </a:lnTo>
                    <a:lnTo>
                      <a:pt x="0" y="0"/>
                    </a:lnTo>
                    <a:lnTo>
                      <a:pt x="0" y="23"/>
                    </a:lnTo>
                    <a:lnTo>
                      <a:pt x="0" y="40"/>
                    </a:lnTo>
                    <a:lnTo>
                      <a:pt x="0" y="52"/>
                    </a:lnTo>
                    <a:lnTo>
                      <a:pt x="0" y="61"/>
                    </a:lnTo>
                    <a:lnTo>
                      <a:pt x="1" y="69"/>
                    </a:lnTo>
                    <a:lnTo>
                      <a:pt x="3" y="78"/>
                    </a:lnTo>
                    <a:lnTo>
                      <a:pt x="7" y="88"/>
                    </a:lnTo>
                    <a:lnTo>
                      <a:pt x="11" y="99"/>
                    </a:lnTo>
                    <a:lnTo>
                      <a:pt x="20" y="121"/>
                    </a:lnTo>
                    <a:lnTo>
                      <a:pt x="27" y="141"/>
                    </a:lnTo>
                    <a:lnTo>
                      <a:pt x="31" y="135"/>
                    </a:lnTo>
                    <a:lnTo>
                      <a:pt x="33" y="129"/>
                    </a:lnTo>
                    <a:lnTo>
                      <a:pt x="34" y="127"/>
                    </a:lnTo>
                    <a:lnTo>
                      <a:pt x="36" y="125"/>
                    </a:lnTo>
                    <a:lnTo>
                      <a:pt x="38" y="123"/>
                    </a:lnTo>
                    <a:lnTo>
                      <a:pt x="40" y="12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40" name="Freeform 420"/>
              <p:cNvSpPr>
                <a:spLocks/>
              </p:cNvSpPr>
              <p:nvPr/>
            </p:nvSpPr>
            <p:spPr bwMode="auto">
              <a:xfrm>
                <a:off x="1379" y="1383"/>
                <a:ext cx="83" cy="41"/>
              </a:xfrm>
              <a:custGeom>
                <a:avLst/>
                <a:gdLst>
                  <a:gd name="T0" fmla="*/ 0 w 259"/>
                  <a:gd name="T1" fmla="*/ 93 h 124"/>
                  <a:gd name="T2" fmla="*/ 0 w 259"/>
                  <a:gd name="T3" fmla="*/ 96 h 124"/>
                  <a:gd name="T4" fmla="*/ 2 w 259"/>
                  <a:gd name="T5" fmla="*/ 100 h 124"/>
                  <a:gd name="T6" fmla="*/ 4 w 259"/>
                  <a:gd name="T7" fmla="*/ 103 h 124"/>
                  <a:gd name="T8" fmla="*/ 6 w 259"/>
                  <a:gd name="T9" fmla="*/ 106 h 124"/>
                  <a:gd name="T10" fmla="*/ 14 w 259"/>
                  <a:gd name="T11" fmla="*/ 111 h 124"/>
                  <a:gd name="T12" fmla="*/ 23 w 259"/>
                  <a:gd name="T13" fmla="*/ 115 h 124"/>
                  <a:gd name="T14" fmla="*/ 31 w 259"/>
                  <a:gd name="T15" fmla="*/ 120 h 124"/>
                  <a:gd name="T16" fmla="*/ 41 w 259"/>
                  <a:gd name="T17" fmla="*/ 122 h 124"/>
                  <a:gd name="T18" fmla="*/ 51 w 259"/>
                  <a:gd name="T19" fmla="*/ 124 h 124"/>
                  <a:gd name="T20" fmla="*/ 60 w 259"/>
                  <a:gd name="T21" fmla="*/ 124 h 124"/>
                  <a:gd name="T22" fmla="*/ 68 w 259"/>
                  <a:gd name="T23" fmla="*/ 124 h 124"/>
                  <a:gd name="T24" fmla="*/ 75 w 259"/>
                  <a:gd name="T25" fmla="*/ 123 h 124"/>
                  <a:gd name="T26" fmla="*/ 81 w 259"/>
                  <a:gd name="T27" fmla="*/ 122 h 124"/>
                  <a:gd name="T28" fmla="*/ 87 w 259"/>
                  <a:gd name="T29" fmla="*/ 120 h 124"/>
                  <a:gd name="T30" fmla="*/ 97 w 259"/>
                  <a:gd name="T31" fmla="*/ 114 h 124"/>
                  <a:gd name="T32" fmla="*/ 106 w 259"/>
                  <a:gd name="T33" fmla="*/ 108 h 124"/>
                  <a:gd name="T34" fmla="*/ 115 w 259"/>
                  <a:gd name="T35" fmla="*/ 103 h 124"/>
                  <a:gd name="T36" fmla="*/ 125 w 259"/>
                  <a:gd name="T37" fmla="*/ 98 h 124"/>
                  <a:gd name="T38" fmla="*/ 130 w 259"/>
                  <a:gd name="T39" fmla="*/ 96 h 124"/>
                  <a:gd name="T40" fmla="*/ 137 w 259"/>
                  <a:gd name="T41" fmla="*/ 94 h 124"/>
                  <a:gd name="T42" fmla="*/ 145 w 259"/>
                  <a:gd name="T43" fmla="*/ 93 h 124"/>
                  <a:gd name="T44" fmla="*/ 152 w 259"/>
                  <a:gd name="T45" fmla="*/ 93 h 124"/>
                  <a:gd name="T46" fmla="*/ 162 w 259"/>
                  <a:gd name="T47" fmla="*/ 94 h 124"/>
                  <a:gd name="T48" fmla="*/ 171 w 259"/>
                  <a:gd name="T49" fmla="*/ 96 h 124"/>
                  <a:gd name="T50" fmla="*/ 180 w 259"/>
                  <a:gd name="T51" fmla="*/ 99 h 124"/>
                  <a:gd name="T52" fmla="*/ 188 w 259"/>
                  <a:gd name="T53" fmla="*/ 103 h 124"/>
                  <a:gd name="T54" fmla="*/ 204 w 259"/>
                  <a:gd name="T55" fmla="*/ 111 h 124"/>
                  <a:gd name="T56" fmla="*/ 219 w 259"/>
                  <a:gd name="T57" fmla="*/ 117 h 124"/>
                  <a:gd name="T58" fmla="*/ 259 w 259"/>
                  <a:gd name="T59" fmla="*/ 117 h 124"/>
                  <a:gd name="T60" fmla="*/ 259 w 259"/>
                  <a:gd name="T61" fmla="*/ 99 h 124"/>
                  <a:gd name="T62" fmla="*/ 252 w 259"/>
                  <a:gd name="T63" fmla="*/ 98 h 124"/>
                  <a:gd name="T64" fmla="*/ 244 w 259"/>
                  <a:gd name="T65" fmla="*/ 96 h 124"/>
                  <a:gd name="T66" fmla="*/ 236 w 259"/>
                  <a:gd name="T67" fmla="*/ 94 h 124"/>
                  <a:gd name="T68" fmla="*/ 226 w 259"/>
                  <a:gd name="T69" fmla="*/ 93 h 124"/>
                  <a:gd name="T70" fmla="*/ 230 w 259"/>
                  <a:gd name="T71" fmla="*/ 85 h 124"/>
                  <a:gd name="T72" fmla="*/ 236 w 259"/>
                  <a:gd name="T73" fmla="*/ 79 h 124"/>
                  <a:gd name="T74" fmla="*/ 240 w 259"/>
                  <a:gd name="T75" fmla="*/ 74 h 124"/>
                  <a:gd name="T76" fmla="*/ 246 w 259"/>
                  <a:gd name="T77" fmla="*/ 69 h 124"/>
                  <a:gd name="T78" fmla="*/ 238 w 259"/>
                  <a:gd name="T79" fmla="*/ 61 h 124"/>
                  <a:gd name="T80" fmla="*/ 230 w 259"/>
                  <a:gd name="T81" fmla="*/ 56 h 124"/>
                  <a:gd name="T82" fmla="*/ 222 w 259"/>
                  <a:gd name="T83" fmla="*/ 50 h 124"/>
                  <a:gd name="T84" fmla="*/ 214 w 259"/>
                  <a:gd name="T85" fmla="*/ 46 h 124"/>
                  <a:gd name="T86" fmla="*/ 197 w 259"/>
                  <a:gd name="T87" fmla="*/ 37 h 124"/>
                  <a:gd name="T88" fmla="*/ 182 w 259"/>
                  <a:gd name="T89" fmla="*/ 30 h 124"/>
                  <a:gd name="T90" fmla="*/ 166 w 259"/>
                  <a:gd name="T91" fmla="*/ 23 h 124"/>
                  <a:gd name="T92" fmla="*/ 153 w 259"/>
                  <a:gd name="T93" fmla="*/ 17 h 124"/>
                  <a:gd name="T94" fmla="*/ 147 w 259"/>
                  <a:gd name="T95" fmla="*/ 13 h 124"/>
                  <a:gd name="T96" fmla="*/ 141 w 259"/>
                  <a:gd name="T97" fmla="*/ 10 h 124"/>
                  <a:gd name="T98" fmla="*/ 137 w 259"/>
                  <a:gd name="T99" fmla="*/ 5 h 124"/>
                  <a:gd name="T100" fmla="*/ 132 w 259"/>
                  <a:gd name="T101" fmla="*/ 0 h 124"/>
                  <a:gd name="T102" fmla="*/ 124 w 259"/>
                  <a:gd name="T103" fmla="*/ 3 h 124"/>
                  <a:gd name="T104" fmla="*/ 114 w 259"/>
                  <a:gd name="T105" fmla="*/ 7 h 124"/>
                  <a:gd name="T106" fmla="*/ 105 w 259"/>
                  <a:gd name="T107" fmla="*/ 12 h 124"/>
                  <a:gd name="T108" fmla="*/ 95 w 259"/>
                  <a:gd name="T109" fmla="*/ 17 h 124"/>
                  <a:gd name="T110" fmla="*/ 75 w 259"/>
                  <a:gd name="T111" fmla="*/ 29 h 124"/>
                  <a:gd name="T112" fmla="*/ 57 w 259"/>
                  <a:gd name="T113" fmla="*/ 42 h 124"/>
                  <a:gd name="T114" fmla="*/ 38 w 259"/>
                  <a:gd name="T115" fmla="*/ 56 h 124"/>
                  <a:gd name="T116" fmla="*/ 23 w 259"/>
                  <a:gd name="T117" fmla="*/ 70 h 124"/>
                  <a:gd name="T118" fmla="*/ 9 w 259"/>
                  <a:gd name="T119" fmla="*/ 83 h 124"/>
                  <a:gd name="T120" fmla="*/ 0 w 259"/>
                  <a:gd name="T121" fmla="*/ 9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 h="124">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41" name="Freeform 421"/>
              <p:cNvSpPr>
                <a:spLocks/>
              </p:cNvSpPr>
              <p:nvPr/>
            </p:nvSpPr>
            <p:spPr bwMode="auto">
              <a:xfrm>
                <a:off x="1509" y="1389"/>
                <a:ext cx="38" cy="19"/>
              </a:xfrm>
              <a:custGeom>
                <a:avLst/>
                <a:gdLst>
                  <a:gd name="T0" fmla="*/ 0 w 119"/>
                  <a:gd name="T1" fmla="*/ 32 h 57"/>
                  <a:gd name="T2" fmla="*/ 7 w 119"/>
                  <a:gd name="T3" fmla="*/ 35 h 57"/>
                  <a:gd name="T4" fmla="*/ 14 w 119"/>
                  <a:gd name="T5" fmla="*/ 38 h 57"/>
                  <a:gd name="T6" fmla="*/ 20 w 119"/>
                  <a:gd name="T7" fmla="*/ 42 h 57"/>
                  <a:gd name="T8" fmla="*/ 26 w 119"/>
                  <a:gd name="T9" fmla="*/ 47 h 57"/>
                  <a:gd name="T10" fmla="*/ 32 w 119"/>
                  <a:gd name="T11" fmla="*/ 51 h 57"/>
                  <a:gd name="T12" fmla="*/ 36 w 119"/>
                  <a:gd name="T13" fmla="*/ 54 h 57"/>
                  <a:gd name="T14" fmla="*/ 41 w 119"/>
                  <a:gd name="T15" fmla="*/ 56 h 57"/>
                  <a:gd name="T16" fmla="*/ 47 w 119"/>
                  <a:gd name="T17" fmla="*/ 57 h 57"/>
                  <a:gd name="T18" fmla="*/ 55 w 119"/>
                  <a:gd name="T19" fmla="*/ 57 h 57"/>
                  <a:gd name="T20" fmla="*/ 62 w 119"/>
                  <a:gd name="T21" fmla="*/ 56 h 57"/>
                  <a:gd name="T22" fmla="*/ 70 w 119"/>
                  <a:gd name="T23" fmla="*/ 55 h 57"/>
                  <a:gd name="T24" fmla="*/ 77 w 119"/>
                  <a:gd name="T25" fmla="*/ 53 h 57"/>
                  <a:gd name="T26" fmla="*/ 83 w 119"/>
                  <a:gd name="T27" fmla="*/ 50 h 57"/>
                  <a:gd name="T28" fmla="*/ 89 w 119"/>
                  <a:gd name="T29" fmla="*/ 48 h 57"/>
                  <a:gd name="T30" fmla="*/ 93 w 119"/>
                  <a:gd name="T31" fmla="*/ 44 h 57"/>
                  <a:gd name="T32" fmla="*/ 97 w 119"/>
                  <a:gd name="T33" fmla="*/ 40 h 57"/>
                  <a:gd name="T34" fmla="*/ 106 w 119"/>
                  <a:gd name="T35" fmla="*/ 32 h 57"/>
                  <a:gd name="T36" fmla="*/ 112 w 119"/>
                  <a:gd name="T37" fmla="*/ 23 h 57"/>
                  <a:gd name="T38" fmla="*/ 116 w 119"/>
                  <a:gd name="T39" fmla="*/ 13 h 57"/>
                  <a:gd name="T40" fmla="*/ 119 w 119"/>
                  <a:gd name="T41" fmla="*/ 1 h 57"/>
                  <a:gd name="T42" fmla="*/ 101 w 119"/>
                  <a:gd name="T43" fmla="*/ 0 h 57"/>
                  <a:gd name="T44" fmla="*/ 82 w 119"/>
                  <a:gd name="T45" fmla="*/ 0 h 57"/>
                  <a:gd name="T46" fmla="*/ 63 w 119"/>
                  <a:gd name="T47" fmla="*/ 2 h 57"/>
                  <a:gd name="T48" fmla="*/ 45 w 119"/>
                  <a:gd name="T49" fmla="*/ 5 h 57"/>
                  <a:gd name="T50" fmla="*/ 36 w 119"/>
                  <a:gd name="T51" fmla="*/ 7 h 57"/>
                  <a:gd name="T52" fmla="*/ 28 w 119"/>
                  <a:gd name="T53" fmla="*/ 10 h 57"/>
                  <a:gd name="T54" fmla="*/ 22 w 119"/>
                  <a:gd name="T55" fmla="*/ 13 h 57"/>
                  <a:gd name="T56" fmla="*/ 15 w 119"/>
                  <a:gd name="T57" fmla="*/ 16 h 57"/>
                  <a:gd name="T58" fmla="*/ 10 w 119"/>
                  <a:gd name="T59" fmla="*/ 19 h 57"/>
                  <a:gd name="T60" fmla="*/ 5 w 119"/>
                  <a:gd name="T61" fmla="*/ 23 h 57"/>
                  <a:gd name="T62" fmla="*/ 2 w 119"/>
                  <a:gd name="T63" fmla="*/ 27 h 57"/>
                  <a:gd name="T64" fmla="*/ 0 w 119"/>
                  <a:gd name="T65" fmla="*/ 3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9" h="57">
                    <a:moveTo>
                      <a:pt x="0" y="32"/>
                    </a:moveTo>
                    <a:lnTo>
                      <a:pt x="7" y="35"/>
                    </a:lnTo>
                    <a:lnTo>
                      <a:pt x="14" y="38"/>
                    </a:lnTo>
                    <a:lnTo>
                      <a:pt x="20" y="42"/>
                    </a:lnTo>
                    <a:lnTo>
                      <a:pt x="26" y="47"/>
                    </a:lnTo>
                    <a:lnTo>
                      <a:pt x="32" y="51"/>
                    </a:lnTo>
                    <a:lnTo>
                      <a:pt x="36" y="54"/>
                    </a:lnTo>
                    <a:lnTo>
                      <a:pt x="41" y="56"/>
                    </a:lnTo>
                    <a:lnTo>
                      <a:pt x="47" y="57"/>
                    </a:lnTo>
                    <a:lnTo>
                      <a:pt x="55" y="57"/>
                    </a:lnTo>
                    <a:lnTo>
                      <a:pt x="62" y="56"/>
                    </a:lnTo>
                    <a:lnTo>
                      <a:pt x="70" y="55"/>
                    </a:lnTo>
                    <a:lnTo>
                      <a:pt x="77" y="53"/>
                    </a:lnTo>
                    <a:lnTo>
                      <a:pt x="83" y="50"/>
                    </a:lnTo>
                    <a:lnTo>
                      <a:pt x="89" y="48"/>
                    </a:lnTo>
                    <a:lnTo>
                      <a:pt x="93" y="44"/>
                    </a:lnTo>
                    <a:lnTo>
                      <a:pt x="97" y="40"/>
                    </a:lnTo>
                    <a:lnTo>
                      <a:pt x="106" y="32"/>
                    </a:lnTo>
                    <a:lnTo>
                      <a:pt x="112" y="23"/>
                    </a:lnTo>
                    <a:lnTo>
                      <a:pt x="116" y="13"/>
                    </a:lnTo>
                    <a:lnTo>
                      <a:pt x="119" y="1"/>
                    </a:lnTo>
                    <a:lnTo>
                      <a:pt x="101" y="0"/>
                    </a:lnTo>
                    <a:lnTo>
                      <a:pt x="82" y="0"/>
                    </a:lnTo>
                    <a:lnTo>
                      <a:pt x="63" y="2"/>
                    </a:lnTo>
                    <a:lnTo>
                      <a:pt x="45" y="5"/>
                    </a:lnTo>
                    <a:lnTo>
                      <a:pt x="36" y="7"/>
                    </a:lnTo>
                    <a:lnTo>
                      <a:pt x="28" y="10"/>
                    </a:lnTo>
                    <a:lnTo>
                      <a:pt x="22" y="13"/>
                    </a:lnTo>
                    <a:lnTo>
                      <a:pt x="15" y="16"/>
                    </a:lnTo>
                    <a:lnTo>
                      <a:pt x="10" y="19"/>
                    </a:lnTo>
                    <a:lnTo>
                      <a:pt x="5" y="23"/>
                    </a:lnTo>
                    <a:lnTo>
                      <a:pt x="2" y="27"/>
                    </a:lnTo>
                    <a:lnTo>
                      <a:pt x="0" y="3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42" name="Freeform 422"/>
              <p:cNvSpPr>
                <a:spLocks/>
              </p:cNvSpPr>
              <p:nvPr/>
            </p:nvSpPr>
            <p:spPr bwMode="auto">
              <a:xfrm>
                <a:off x="1554" y="1335"/>
                <a:ext cx="34" cy="17"/>
              </a:xfrm>
              <a:custGeom>
                <a:avLst/>
                <a:gdLst>
                  <a:gd name="T0" fmla="*/ 0 w 107"/>
                  <a:gd name="T1" fmla="*/ 50 h 52"/>
                  <a:gd name="T2" fmla="*/ 6 w 107"/>
                  <a:gd name="T3" fmla="*/ 51 h 52"/>
                  <a:gd name="T4" fmla="*/ 9 w 107"/>
                  <a:gd name="T5" fmla="*/ 52 h 52"/>
                  <a:gd name="T6" fmla="*/ 13 w 107"/>
                  <a:gd name="T7" fmla="*/ 52 h 52"/>
                  <a:gd name="T8" fmla="*/ 17 w 107"/>
                  <a:gd name="T9" fmla="*/ 52 h 52"/>
                  <a:gd name="T10" fmla="*/ 24 w 107"/>
                  <a:gd name="T11" fmla="*/ 50 h 52"/>
                  <a:gd name="T12" fmla="*/ 34 w 107"/>
                  <a:gd name="T13" fmla="*/ 50 h 52"/>
                  <a:gd name="T14" fmla="*/ 43 w 107"/>
                  <a:gd name="T15" fmla="*/ 49 h 52"/>
                  <a:gd name="T16" fmla="*/ 53 w 107"/>
                  <a:gd name="T17" fmla="*/ 48 h 52"/>
                  <a:gd name="T18" fmla="*/ 62 w 107"/>
                  <a:gd name="T19" fmla="*/ 47 h 52"/>
                  <a:gd name="T20" fmla="*/ 70 w 107"/>
                  <a:gd name="T21" fmla="*/ 43 h 52"/>
                  <a:gd name="T22" fmla="*/ 79 w 107"/>
                  <a:gd name="T23" fmla="*/ 40 h 52"/>
                  <a:gd name="T24" fmla="*/ 88 w 107"/>
                  <a:gd name="T25" fmla="*/ 36 h 52"/>
                  <a:gd name="T26" fmla="*/ 97 w 107"/>
                  <a:gd name="T27" fmla="*/ 31 h 52"/>
                  <a:gd name="T28" fmla="*/ 107 w 107"/>
                  <a:gd name="T29" fmla="*/ 24 h 52"/>
                  <a:gd name="T30" fmla="*/ 107 w 107"/>
                  <a:gd name="T31" fmla="*/ 0 h 52"/>
                  <a:gd name="T32" fmla="*/ 98 w 107"/>
                  <a:gd name="T33" fmla="*/ 1 h 52"/>
                  <a:gd name="T34" fmla="*/ 86 w 107"/>
                  <a:gd name="T35" fmla="*/ 3 h 52"/>
                  <a:gd name="T36" fmla="*/ 72 w 107"/>
                  <a:gd name="T37" fmla="*/ 7 h 52"/>
                  <a:gd name="T38" fmla="*/ 56 w 107"/>
                  <a:gd name="T39" fmla="*/ 13 h 52"/>
                  <a:gd name="T40" fmla="*/ 41 w 107"/>
                  <a:gd name="T41" fmla="*/ 20 h 52"/>
                  <a:gd name="T42" fmla="*/ 25 w 107"/>
                  <a:gd name="T43" fmla="*/ 28 h 52"/>
                  <a:gd name="T44" fmla="*/ 19 w 107"/>
                  <a:gd name="T45" fmla="*/ 33 h 52"/>
                  <a:gd name="T46" fmla="*/ 12 w 107"/>
                  <a:gd name="T47" fmla="*/ 38 h 52"/>
                  <a:gd name="T48" fmla="*/ 6 w 107"/>
                  <a:gd name="T49" fmla="*/ 43 h 52"/>
                  <a:gd name="T50" fmla="*/ 0 w 107"/>
                  <a:gd name="T51" fmla="*/ 5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7" h="52">
                    <a:moveTo>
                      <a:pt x="0" y="50"/>
                    </a:moveTo>
                    <a:lnTo>
                      <a:pt x="6" y="51"/>
                    </a:lnTo>
                    <a:lnTo>
                      <a:pt x="9" y="52"/>
                    </a:lnTo>
                    <a:lnTo>
                      <a:pt x="13" y="52"/>
                    </a:lnTo>
                    <a:lnTo>
                      <a:pt x="17" y="52"/>
                    </a:lnTo>
                    <a:lnTo>
                      <a:pt x="24" y="50"/>
                    </a:lnTo>
                    <a:lnTo>
                      <a:pt x="34" y="50"/>
                    </a:lnTo>
                    <a:lnTo>
                      <a:pt x="43" y="49"/>
                    </a:lnTo>
                    <a:lnTo>
                      <a:pt x="53" y="48"/>
                    </a:lnTo>
                    <a:lnTo>
                      <a:pt x="62" y="47"/>
                    </a:lnTo>
                    <a:lnTo>
                      <a:pt x="70" y="43"/>
                    </a:lnTo>
                    <a:lnTo>
                      <a:pt x="79" y="40"/>
                    </a:lnTo>
                    <a:lnTo>
                      <a:pt x="88" y="36"/>
                    </a:lnTo>
                    <a:lnTo>
                      <a:pt x="97" y="31"/>
                    </a:lnTo>
                    <a:lnTo>
                      <a:pt x="107" y="24"/>
                    </a:lnTo>
                    <a:lnTo>
                      <a:pt x="107" y="0"/>
                    </a:lnTo>
                    <a:lnTo>
                      <a:pt x="98" y="1"/>
                    </a:lnTo>
                    <a:lnTo>
                      <a:pt x="86" y="3"/>
                    </a:lnTo>
                    <a:lnTo>
                      <a:pt x="72" y="7"/>
                    </a:lnTo>
                    <a:lnTo>
                      <a:pt x="56" y="13"/>
                    </a:lnTo>
                    <a:lnTo>
                      <a:pt x="41" y="20"/>
                    </a:lnTo>
                    <a:lnTo>
                      <a:pt x="25" y="28"/>
                    </a:lnTo>
                    <a:lnTo>
                      <a:pt x="19" y="33"/>
                    </a:lnTo>
                    <a:lnTo>
                      <a:pt x="12" y="38"/>
                    </a:lnTo>
                    <a:lnTo>
                      <a:pt x="6" y="43"/>
                    </a:lnTo>
                    <a:lnTo>
                      <a:pt x="0" y="5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43" name="Freeform 423"/>
              <p:cNvSpPr>
                <a:spLocks/>
              </p:cNvSpPr>
              <p:nvPr/>
            </p:nvSpPr>
            <p:spPr bwMode="auto">
              <a:xfrm>
                <a:off x="1381" y="1244"/>
                <a:ext cx="79" cy="32"/>
              </a:xfrm>
              <a:custGeom>
                <a:avLst/>
                <a:gdLst>
                  <a:gd name="T0" fmla="*/ 27 w 246"/>
                  <a:gd name="T1" fmla="*/ 99 h 99"/>
                  <a:gd name="T2" fmla="*/ 22 w 246"/>
                  <a:gd name="T3" fmla="*/ 97 h 99"/>
                  <a:gd name="T4" fmla="*/ 17 w 246"/>
                  <a:gd name="T5" fmla="*/ 96 h 99"/>
                  <a:gd name="T6" fmla="*/ 12 w 246"/>
                  <a:gd name="T7" fmla="*/ 93 h 99"/>
                  <a:gd name="T8" fmla="*/ 9 w 246"/>
                  <a:gd name="T9" fmla="*/ 90 h 99"/>
                  <a:gd name="T10" fmla="*/ 6 w 246"/>
                  <a:gd name="T11" fmla="*/ 86 h 99"/>
                  <a:gd name="T12" fmla="*/ 2 w 246"/>
                  <a:gd name="T13" fmla="*/ 82 h 99"/>
                  <a:gd name="T14" fmla="*/ 1 w 246"/>
                  <a:gd name="T15" fmla="*/ 78 h 99"/>
                  <a:gd name="T16" fmla="*/ 0 w 246"/>
                  <a:gd name="T17" fmla="*/ 73 h 99"/>
                  <a:gd name="T18" fmla="*/ 0 w 246"/>
                  <a:gd name="T19" fmla="*/ 69 h 99"/>
                  <a:gd name="T20" fmla="*/ 1 w 246"/>
                  <a:gd name="T21" fmla="*/ 65 h 99"/>
                  <a:gd name="T22" fmla="*/ 3 w 246"/>
                  <a:gd name="T23" fmla="*/ 60 h 99"/>
                  <a:gd name="T24" fmla="*/ 5 w 246"/>
                  <a:gd name="T25" fmla="*/ 56 h 99"/>
                  <a:gd name="T26" fmla="*/ 10 w 246"/>
                  <a:gd name="T27" fmla="*/ 49 h 99"/>
                  <a:gd name="T28" fmla="*/ 18 w 246"/>
                  <a:gd name="T29" fmla="*/ 41 h 99"/>
                  <a:gd name="T30" fmla="*/ 25 w 246"/>
                  <a:gd name="T31" fmla="*/ 34 h 99"/>
                  <a:gd name="T32" fmla="*/ 35 w 246"/>
                  <a:gd name="T33" fmla="*/ 28 h 99"/>
                  <a:gd name="T34" fmla="*/ 46 w 246"/>
                  <a:gd name="T35" fmla="*/ 23 h 99"/>
                  <a:gd name="T36" fmla="*/ 57 w 246"/>
                  <a:gd name="T37" fmla="*/ 18 h 99"/>
                  <a:gd name="T38" fmla="*/ 69 w 246"/>
                  <a:gd name="T39" fmla="*/ 14 h 99"/>
                  <a:gd name="T40" fmla="*/ 81 w 246"/>
                  <a:gd name="T41" fmla="*/ 10 h 99"/>
                  <a:gd name="T42" fmla="*/ 92 w 246"/>
                  <a:gd name="T43" fmla="*/ 7 h 99"/>
                  <a:gd name="T44" fmla="*/ 104 w 246"/>
                  <a:gd name="T45" fmla="*/ 4 h 99"/>
                  <a:gd name="T46" fmla="*/ 124 w 246"/>
                  <a:gd name="T47" fmla="*/ 1 h 99"/>
                  <a:gd name="T48" fmla="*/ 140 w 246"/>
                  <a:gd name="T49" fmla="*/ 0 h 99"/>
                  <a:gd name="T50" fmla="*/ 168 w 246"/>
                  <a:gd name="T51" fmla="*/ 0 h 99"/>
                  <a:gd name="T52" fmla="*/ 193 w 246"/>
                  <a:gd name="T53" fmla="*/ 1 h 99"/>
                  <a:gd name="T54" fmla="*/ 219 w 246"/>
                  <a:gd name="T55" fmla="*/ 2 h 99"/>
                  <a:gd name="T56" fmla="*/ 246 w 246"/>
                  <a:gd name="T57" fmla="*/ 6 h 99"/>
                  <a:gd name="T58" fmla="*/ 244 w 246"/>
                  <a:gd name="T59" fmla="*/ 11 h 99"/>
                  <a:gd name="T60" fmla="*/ 241 w 246"/>
                  <a:gd name="T61" fmla="*/ 15 h 99"/>
                  <a:gd name="T62" fmla="*/ 236 w 246"/>
                  <a:gd name="T63" fmla="*/ 20 h 99"/>
                  <a:gd name="T64" fmla="*/ 231 w 246"/>
                  <a:gd name="T65" fmla="*/ 26 h 99"/>
                  <a:gd name="T66" fmla="*/ 215 w 246"/>
                  <a:gd name="T67" fmla="*/ 36 h 99"/>
                  <a:gd name="T68" fmla="*/ 199 w 246"/>
                  <a:gd name="T69" fmla="*/ 46 h 99"/>
                  <a:gd name="T70" fmla="*/ 180 w 246"/>
                  <a:gd name="T71" fmla="*/ 55 h 99"/>
                  <a:gd name="T72" fmla="*/ 162 w 246"/>
                  <a:gd name="T73" fmla="*/ 61 h 99"/>
                  <a:gd name="T74" fmla="*/ 152 w 246"/>
                  <a:gd name="T75" fmla="*/ 64 h 99"/>
                  <a:gd name="T76" fmla="*/ 143 w 246"/>
                  <a:gd name="T77" fmla="*/ 66 h 99"/>
                  <a:gd name="T78" fmla="*/ 134 w 246"/>
                  <a:gd name="T79" fmla="*/ 67 h 99"/>
                  <a:gd name="T80" fmla="*/ 126 w 246"/>
                  <a:gd name="T81" fmla="*/ 67 h 99"/>
                  <a:gd name="T82" fmla="*/ 120 w 246"/>
                  <a:gd name="T83" fmla="*/ 67 h 99"/>
                  <a:gd name="T84" fmla="*/ 110 w 246"/>
                  <a:gd name="T85" fmla="*/ 67 h 99"/>
                  <a:gd name="T86" fmla="*/ 100 w 246"/>
                  <a:gd name="T87" fmla="*/ 67 h 99"/>
                  <a:gd name="T88" fmla="*/ 93 w 246"/>
                  <a:gd name="T89" fmla="*/ 67 h 99"/>
                  <a:gd name="T90" fmla="*/ 88 w 246"/>
                  <a:gd name="T91" fmla="*/ 69 h 99"/>
                  <a:gd name="T92" fmla="*/ 80 w 246"/>
                  <a:gd name="T93" fmla="*/ 72 h 99"/>
                  <a:gd name="T94" fmla="*/ 72 w 246"/>
                  <a:gd name="T95" fmla="*/ 77 h 99"/>
                  <a:gd name="T96" fmla="*/ 63 w 246"/>
                  <a:gd name="T97" fmla="*/ 83 h 99"/>
                  <a:gd name="T98" fmla="*/ 53 w 246"/>
                  <a:gd name="T99" fmla="*/ 88 h 99"/>
                  <a:gd name="T100" fmla="*/ 44 w 246"/>
                  <a:gd name="T101" fmla="*/ 93 h 99"/>
                  <a:gd name="T102" fmla="*/ 35 w 246"/>
                  <a:gd name="T103" fmla="*/ 96 h 99"/>
                  <a:gd name="T104" fmla="*/ 27 w 246"/>
                  <a:gd name="T105"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99">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44" name="Freeform 424"/>
              <p:cNvSpPr>
                <a:spLocks/>
              </p:cNvSpPr>
              <p:nvPr/>
            </p:nvSpPr>
            <p:spPr bwMode="auto">
              <a:xfrm>
                <a:off x="1294" y="1248"/>
                <a:ext cx="76" cy="40"/>
              </a:xfrm>
              <a:custGeom>
                <a:avLst/>
                <a:gdLst>
                  <a:gd name="T0" fmla="*/ 33 w 233"/>
                  <a:gd name="T1" fmla="*/ 88 h 123"/>
                  <a:gd name="T2" fmla="*/ 10 w 233"/>
                  <a:gd name="T3" fmla="*/ 78 h 123"/>
                  <a:gd name="T4" fmla="*/ 0 w 233"/>
                  <a:gd name="T5" fmla="*/ 55 h 123"/>
                  <a:gd name="T6" fmla="*/ 20 w 233"/>
                  <a:gd name="T7" fmla="*/ 37 h 123"/>
                  <a:gd name="T8" fmla="*/ 40 w 233"/>
                  <a:gd name="T9" fmla="*/ 37 h 123"/>
                  <a:gd name="T10" fmla="*/ 61 w 233"/>
                  <a:gd name="T11" fmla="*/ 37 h 123"/>
                  <a:gd name="T12" fmla="*/ 72 w 233"/>
                  <a:gd name="T13" fmla="*/ 36 h 123"/>
                  <a:gd name="T14" fmla="*/ 83 w 233"/>
                  <a:gd name="T15" fmla="*/ 33 h 123"/>
                  <a:gd name="T16" fmla="*/ 104 w 233"/>
                  <a:gd name="T17" fmla="*/ 23 h 123"/>
                  <a:gd name="T18" fmla="*/ 123 w 233"/>
                  <a:gd name="T19" fmla="*/ 11 h 123"/>
                  <a:gd name="T20" fmla="*/ 146 w 233"/>
                  <a:gd name="T21" fmla="*/ 0 h 123"/>
                  <a:gd name="T22" fmla="*/ 161 w 233"/>
                  <a:gd name="T23" fmla="*/ 8 h 123"/>
                  <a:gd name="T24" fmla="*/ 181 w 233"/>
                  <a:gd name="T25" fmla="*/ 12 h 123"/>
                  <a:gd name="T26" fmla="*/ 190 w 233"/>
                  <a:gd name="T27" fmla="*/ 10 h 123"/>
                  <a:gd name="T28" fmla="*/ 201 w 233"/>
                  <a:gd name="T29" fmla="*/ 6 h 123"/>
                  <a:gd name="T30" fmla="*/ 213 w 233"/>
                  <a:gd name="T31" fmla="*/ 0 h 123"/>
                  <a:gd name="T32" fmla="*/ 232 w 233"/>
                  <a:gd name="T33" fmla="*/ 6 h 123"/>
                  <a:gd name="T34" fmla="*/ 228 w 233"/>
                  <a:gd name="T35" fmla="*/ 18 h 123"/>
                  <a:gd name="T36" fmla="*/ 219 w 233"/>
                  <a:gd name="T37" fmla="*/ 25 h 123"/>
                  <a:gd name="T38" fmla="*/ 207 w 233"/>
                  <a:gd name="T39" fmla="*/ 30 h 123"/>
                  <a:gd name="T40" fmla="*/ 201 w 233"/>
                  <a:gd name="T41" fmla="*/ 43 h 123"/>
                  <a:gd name="T42" fmla="*/ 206 w 233"/>
                  <a:gd name="T43" fmla="*/ 62 h 123"/>
                  <a:gd name="T44" fmla="*/ 185 w 233"/>
                  <a:gd name="T45" fmla="*/ 85 h 123"/>
                  <a:gd name="T46" fmla="*/ 157 w 233"/>
                  <a:gd name="T47" fmla="*/ 96 h 123"/>
                  <a:gd name="T48" fmla="*/ 139 w 233"/>
                  <a:gd name="T49" fmla="*/ 98 h 123"/>
                  <a:gd name="T50" fmla="*/ 116 w 233"/>
                  <a:gd name="T51" fmla="*/ 100 h 123"/>
                  <a:gd name="T52" fmla="*/ 96 w 233"/>
                  <a:gd name="T53" fmla="*/ 106 h 123"/>
                  <a:gd name="T54" fmla="*/ 82 w 233"/>
                  <a:gd name="T55" fmla="*/ 115 h 123"/>
                  <a:gd name="T56" fmla="*/ 67 w 233"/>
                  <a:gd name="T57" fmla="*/ 122 h 123"/>
                  <a:gd name="T58" fmla="*/ 58 w 233"/>
                  <a:gd name="T59" fmla="*/ 122 h 123"/>
                  <a:gd name="T60" fmla="*/ 53 w 233"/>
                  <a:gd name="T61" fmla="*/ 115 h 123"/>
                  <a:gd name="T62" fmla="*/ 48 w 233"/>
                  <a:gd name="T63" fmla="*/ 10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3" h="123">
                    <a:moveTo>
                      <a:pt x="47" y="93"/>
                    </a:moveTo>
                    <a:lnTo>
                      <a:pt x="33" y="88"/>
                    </a:lnTo>
                    <a:lnTo>
                      <a:pt x="21" y="83"/>
                    </a:lnTo>
                    <a:lnTo>
                      <a:pt x="10" y="78"/>
                    </a:lnTo>
                    <a:lnTo>
                      <a:pt x="0" y="74"/>
                    </a:lnTo>
                    <a:lnTo>
                      <a:pt x="0" y="55"/>
                    </a:lnTo>
                    <a:lnTo>
                      <a:pt x="10" y="46"/>
                    </a:lnTo>
                    <a:lnTo>
                      <a:pt x="20" y="37"/>
                    </a:lnTo>
                    <a:lnTo>
                      <a:pt x="30" y="37"/>
                    </a:lnTo>
                    <a:lnTo>
                      <a:pt x="40" y="37"/>
                    </a:lnTo>
                    <a:lnTo>
                      <a:pt x="51" y="37"/>
                    </a:lnTo>
                    <a:lnTo>
                      <a:pt x="61" y="37"/>
                    </a:lnTo>
                    <a:lnTo>
                      <a:pt x="66" y="37"/>
                    </a:lnTo>
                    <a:lnTo>
                      <a:pt x="72" y="36"/>
                    </a:lnTo>
                    <a:lnTo>
                      <a:pt x="77" y="35"/>
                    </a:lnTo>
                    <a:lnTo>
                      <a:pt x="83" y="33"/>
                    </a:lnTo>
                    <a:lnTo>
                      <a:pt x="94" y="28"/>
                    </a:lnTo>
                    <a:lnTo>
                      <a:pt x="104" y="23"/>
                    </a:lnTo>
                    <a:lnTo>
                      <a:pt x="114" y="17"/>
                    </a:lnTo>
                    <a:lnTo>
                      <a:pt x="123" y="11"/>
                    </a:lnTo>
                    <a:lnTo>
                      <a:pt x="134" y="5"/>
                    </a:lnTo>
                    <a:lnTo>
                      <a:pt x="146" y="0"/>
                    </a:lnTo>
                    <a:lnTo>
                      <a:pt x="153" y="4"/>
                    </a:lnTo>
                    <a:lnTo>
                      <a:pt x="161" y="8"/>
                    </a:lnTo>
                    <a:lnTo>
                      <a:pt x="171" y="11"/>
                    </a:lnTo>
                    <a:lnTo>
                      <a:pt x="181" y="12"/>
                    </a:lnTo>
                    <a:lnTo>
                      <a:pt x="185" y="12"/>
                    </a:lnTo>
                    <a:lnTo>
                      <a:pt x="190" y="10"/>
                    </a:lnTo>
                    <a:lnTo>
                      <a:pt x="196" y="8"/>
                    </a:lnTo>
                    <a:lnTo>
                      <a:pt x="201" y="6"/>
                    </a:lnTo>
                    <a:lnTo>
                      <a:pt x="210" y="2"/>
                    </a:lnTo>
                    <a:lnTo>
                      <a:pt x="213" y="0"/>
                    </a:lnTo>
                    <a:lnTo>
                      <a:pt x="233" y="0"/>
                    </a:lnTo>
                    <a:lnTo>
                      <a:pt x="232" y="6"/>
                    </a:lnTo>
                    <a:lnTo>
                      <a:pt x="231" y="12"/>
                    </a:lnTo>
                    <a:lnTo>
                      <a:pt x="228" y="18"/>
                    </a:lnTo>
                    <a:lnTo>
                      <a:pt x="224" y="22"/>
                    </a:lnTo>
                    <a:lnTo>
                      <a:pt x="219" y="25"/>
                    </a:lnTo>
                    <a:lnTo>
                      <a:pt x="213" y="28"/>
                    </a:lnTo>
                    <a:lnTo>
                      <a:pt x="207" y="30"/>
                    </a:lnTo>
                    <a:lnTo>
                      <a:pt x="200" y="30"/>
                    </a:lnTo>
                    <a:lnTo>
                      <a:pt x="201" y="43"/>
                    </a:lnTo>
                    <a:lnTo>
                      <a:pt x="204" y="52"/>
                    </a:lnTo>
                    <a:lnTo>
                      <a:pt x="206" y="62"/>
                    </a:lnTo>
                    <a:lnTo>
                      <a:pt x="207" y="74"/>
                    </a:lnTo>
                    <a:lnTo>
                      <a:pt x="185" y="85"/>
                    </a:lnTo>
                    <a:lnTo>
                      <a:pt x="166" y="93"/>
                    </a:lnTo>
                    <a:lnTo>
                      <a:pt x="157" y="96"/>
                    </a:lnTo>
                    <a:lnTo>
                      <a:pt x="149" y="98"/>
                    </a:lnTo>
                    <a:lnTo>
                      <a:pt x="139" y="98"/>
                    </a:lnTo>
                    <a:lnTo>
                      <a:pt x="127" y="99"/>
                    </a:lnTo>
                    <a:lnTo>
                      <a:pt x="116" y="100"/>
                    </a:lnTo>
                    <a:lnTo>
                      <a:pt x="105" y="103"/>
                    </a:lnTo>
                    <a:lnTo>
                      <a:pt x="96" y="106"/>
                    </a:lnTo>
                    <a:lnTo>
                      <a:pt x="88" y="111"/>
                    </a:lnTo>
                    <a:lnTo>
                      <a:pt x="82" y="115"/>
                    </a:lnTo>
                    <a:lnTo>
                      <a:pt x="74" y="119"/>
                    </a:lnTo>
                    <a:lnTo>
                      <a:pt x="67" y="122"/>
                    </a:lnTo>
                    <a:lnTo>
                      <a:pt x="61" y="123"/>
                    </a:lnTo>
                    <a:lnTo>
                      <a:pt x="58" y="122"/>
                    </a:lnTo>
                    <a:lnTo>
                      <a:pt x="55" y="119"/>
                    </a:lnTo>
                    <a:lnTo>
                      <a:pt x="53" y="115"/>
                    </a:lnTo>
                    <a:lnTo>
                      <a:pt x="51" y="110"/>
                    </a:lnTo>
                    <a:lnTo>
                      <a:pt x="48" y="100"/>
                    </a:lnTo>
                    <a:lnTo>
                      <a:pt x="47" y="9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45" name="Freeform 425"/>
              <p:cNvSpPr>
                <a:spLocks/>
              </p:cNvSpPr>
              <p:nvPr/>
            </p:nvSpPr>
            <p:spPr bwMode="auto">
              <a:xfrm>
                <a:off x="983" y="1236"/>
                <a:ext cx="157" cy="56"/>
              </a:xfrm>
              <a:custGeom>
                <a:avLst/>
                <a:gdLst>
                  <a:gd name="T0" fmla="*/ 0 w 484"/>
                  <a:gd name="T1" fmla="*/ 147 h 172"/>
                  <a:gd name="T2" fmla="*/ 3 w 484"/>
                  <a:gd name="T3" fmla="*/ 156 h 172"/>
                  <a:gd name="T4" fmla="*/ 9 w 484"/>
                  <a:gd name="T5" fmla="*/ 162 h 172"/>
                  <a:gd name="T6" fmla="*/ 17 w 484"/>
                  <a:gd name="T7" fmla="*/ 167 h 172"/>
                  <a:gd name="T8" fmla="*/ 31 w 484"/>
                  <a:gd name="T9" fmla="*/ 170 h 172"/>
                  <a:gd name="T10" fmla="*/ 51 w 484"/>
                  <a:gd name="T11" fmla="*/ 172 h 172"/>
                  <a:gd name="T12" fmla="*/ 73 w 484"/>
                  <a:gd name="T13" fmla="*/ 172 h 172"/>
                  <a:gd name="T14" fmla="*/ 99 w 484"/>
                  <a:gd name="T15" fmla="*/ 167 h 172"/>
                  <a:gd name="T16" fmla="*/ 139 w 484"/>
                  <a:gd name="T17" fmla="*/ 156 h 172"/>
                  <a:gd name="T18" fmla="*/ 189 w 484"/>
                  <a:gd name="T19" fmla="*/ 135 h 172"/>
                  <a:gd name="T20" fmla="*/ 240 w 484"/>
                  <a:gd name="T21" fmla="*/ 113 h 172"/>
                  <a:gd name="T22" fmla="*/ 287 w 484"/>
                  <a:gd name="T23" fmla="*/ 100 h 172"/>
                  <a:gd name="T24" fmla="*/ 350 w 484"/>
                  <a:gd name="T25" fmla="*/ 87 h 172"/>
                  <a:gd name="T26" fmla="*/ 401 w 484"/>
                  <a:gd name="T27" fmla="*/ 75 h 172"/>
                  <a:gd name="T28" fmla="*/ 434 w 484"/>
                  <a:gd name="T29" fmla="*/ 64 h 172"/>
                  <a:gd name="T30" fmla="*/ 461 w 484"/>
                  <a:gd name="T31" fmla="*/ 52 h 172"/>
                  <a:gd name="T32" fmla="*/ 475 w 484"/>
                  <a:gd name="T33" fmla="*/ 42 h 172"/>
                  <a:gd name="T34" fmla="*/ 482 w 484"/>
                  <a:gd name="T35" fmla="*/ 35 h 172"/>
                  <a:gd name="T36" fmla="*/ 449 w 484"/>
                  <a:gd name="T37" fmla="*/ 26 h 172"/>
                  <a:gd name="T38" fmla="*/ 387 w 484"/>
                  <a:gd name="T39" fmla="*/ 16 h 172"/>
                  <a:gd name="T40" fmla="*/ 331 w 484"/>
                  <a:gd name="T41" fmla="*/ 6 h 172"/>
                  <a:gd name="T42" fmla="*/ 272 w 484"/>
                  <a:gd name="T43" fmla="*/ 0 h 172"/>
                  <a:gd name="T44" fmla="*/ 225 w 484"/>
                  <a:gd name="T45" fmla="*/ 0 h 172"/>
                  <a:gd name="T46" fmla="*/ 203 w 484"/>
                  <a:gd name="T47" fmla="*/ 4 h 172"/>
                  <a:gd name="T48" fmla="*/ 186 w 484"/>
                  <a:gd name="T49" fmla="*/ 8 h 172"/>
                  <a:gd name="T50" fmla="*/ 176 w 484"/>
                  <a:gd name="T51" fmla="*/ 6 h 172"/>
                  <a:gd name="T52" fmla="*/ 169 w 484"/>
                  <a:gd name="T53" fmla="*/ 3 h 172"/>
                  <a:gd name="T54" fmla="*/ 165 w 484"/>
                  <a:gd name="T55" fmla="*/ 8 h 172"/>
                  <a:gd name="T56" fmla="*/ 161 w 484"/>
                  <a:gd name="T57" fmla="*/ 24 h 172"/>
                  <a:gd name="T58" fmla="*/ 154 w 484"/>
                  <a:gd name="T59" fmla="*/ 36 h 172"/>
                  <a:gd name="T60" fmla="*/ 144 w 484"/>
                  <a:gd name="T61" fmla="*/ 46 h 172"/>
                  <a:gd name="T62" fmla="*/ 127 w 484"/>
                  <a:gd name="T63" fmla="*/ 58 h 172"/>
                  <a:gd name="T64" fmla="*/ 97 w 484"/>
                  <a:gd name="T65" fmla="*/ 69 h 172"/>
                  <a:gd name="T66" fmla="*/ 66 w 484"/>
                  <a:gd name="T67" fmla="*/ 78 h 172"/>
                  <a:gd name="T68" fmla="*/ 38 w 484"/>
                  <a:gd name="T69" fmla="*/ 88 h 172"/>
                  <a:gd name="T70" fmla="*/ 19 w 484"/>
                  <a:gd name="T71" fmla="*/ 98 h 172"/>
                  <a:gd name="T72" fmla="*/ 10 w 484"/>
                  <a:gd name="T73" fmla="*/ 107 h 172"/>
                  <a:gd name="T74" fmla="*/ 3 w 484"/>
                  <a:gd name="T75" fmla="*/ 119 h 172"/>
                  <a:gd name="T76" fmla="*/ 0 w 484"/>
                  <a:gd name="T77" fmla="*/ 13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4" h="172">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46" name="Freeform 426"/>
              <p:cNvSpPr>
                <a:spLocks/>
              </p:cNvSpPr>
              <p:nvPr/>
            </p:nvSpPr>
            <p:spPr bwMode="auto">
              <a:xfrm>
                <a:off x="1043" y="1255"/>
                <a:ext cx="221" cy="79"/>
              </a:xfrm>
              <a:custGeom>
                <a:avLst/>
                <a:gdLst>
                  <a:gd name="T0" fmla="*/ 317 w 684"/>
                  <a:gd name="T1" fmla="*/ 5 h 240"/>
                  <a:gd name="T2" fmla="*/ 304 w 684"/>
                  <a:gd name="T3" fmla="*/ 27 h 240"/>
                  <a:gd name="T4" fmla="*/ 297 w 684"/>
                  <a:gd name="T5" fmla="*/ 41 h 240"/>
                  <a:gd name="T6" fmla="*/ 299 w 684"/>
                  <a:gd name="T7" fmla="*/ 43 h 240"/>
                  <a:gd name="T8" fmla="*/ 337 w 684"/>
                  <a:gd name="T9" fmla="*/ 39 h 240"/>
                  <a:gd name="T10" fmla="*/ 372 w 684"/>
                  <a:gd name="T11" fmla="*/ 19 h 240"/>
                  <a:gd name="T12" fmla="*/ 379 w 684"/>
                  <a:gd name="T13" fmla="*/ 38 h 240"/>
                  <a:gd name="T14" fmla="*/ 377 w 684"/>
                  <a:gd name="T15" fmla="*/ 55 h 240"/>
                  <a:gd name="T16" fmla="*/ 405 w 684"/>
                  <a:gd name="T17" fmla="*/ 69 h 240"/>
                  <a:gd name="T18" fmla="*/ 511 w 684"/>
                  <a:gd name="T19" fmla="*/ 51 h 240"/>
                  <a:gd name="T20" fmla="*/ 514 w 684"/>
                  <a:gd name="T21" fmla="*/ 70 h 240"/>
                  <a:gd name="T22" fmla="*/ 541 w 684"/>
                  <a:gd name="T23" fmla="*/ 63 h 240"/>
                  <a:gd name="T24" fmla="*/ 557 w 684"/>
                  <a:gd name="T25" fmla="*/ 45 h 240"/>
                  <a:gd name="T26" fmla="*/ 558 w 684"/>
                  <a:gd name="T27" fmla="*/ 19 h 240"/>
                  <a:gd name="T28" fmla="*/ 563 w 684"/>
                  <a:gd name="T29" fmla="*/ 8 h 240"/>
                  <a:gd name="T30" fmla="*/ 579 w 684"/>
                  <a:gd name="T31" fmla="*/ 0 h 240"/>
                  <a:gd name="T32" fmla="*/ 624 w 684"/>
                  <a:gd name="T33" fmla="*/ 3 h 240"/>
                  <a:gd name="T34" fmla="*/ 645 w 684"/>
                  <a:gd name="T35" fmla="*/ 0 h 240"/>
                  <a:gd name="T36" fmla="*/ 657 w 684"/>
                  <a:gd name="T37" fmla="*/ 39 h 240"/>
                  <a:gd name="T38" fmla="*/ 653 w 684"/>
                  <a:gd name="T39" fmla="*/ 70 h 240"/>
                  <a:gd name="T40" fmla="*/ 637 w 684"/>
                  <a:gd name="T41" fmla="*/ 101 h 240"/>
                  <a:gd name="T42" fmla="*/ 618 w 684"/>
                  <a:gd name="T43" fmla="*/ 124 h 240"/>
                  <a:gd name="T44" fmla="*/ 648 w 684"/>
                  <a:gd name="T45" fmla="*/ 137 h 240"/>
                  <a:gd name="T46" fmla="*/ 672 w 684"/>
                  <a:gd name="T47" fmla="*/ 145 h 240"/>
                  <a:gd name="T48" fmla="*/ 684 w 684"/>
                  <a:gd name="T49" fmla="*/ 180 h 240"/>
                  <a:gd name="T50" fmla="*/ 639 w 684"/>
                  <a:gd name="T51" fmla="*/ 185 h 240"/>
                  <a:gd name="T52" fmla="*/ 608 w 684"/>
                  <a:gd name="T53" fmla="*/ 181 h 240"/>
                  <a:gd name="T54" fmla="*/ 574 w 684"/>
                  <a:gd name="T55" fmla="*/ 180 h 240"/>
                  <a:gd name="T56" fmla="*/ 564 w 684"/>
                  <a:gd name="T57" fmla="*/ 184 h 240"/>
                  <a:gd name="T58" fmla="*/ 542 w 684"/>
                  <a:gd name="T59" fmla="*/ 200 h 240"/>
                  <a:gd name="T60" fmla="*/ 524 w 684"/>
                  <a:gd name="T61" fmla="*/ 209 h 240"/>
                  <a:gd name="T62" fmla="*/ 493 w 684"/>
                  <a:gd name="T63" fmla="*/ 209 h 240"/>
                  <a:gd name="T64" fmla="*/ 452 w 684"/>
                  <a:gd name="T65" fmla="*/ 204 h 240"/>
                  <a:gd name="T66" fmla="*/ 422 w 684"/>
                  <a:gd name="T67" fmla="*/ 198 h 240"/>
                  <a:gd name="T68" fmla="*/ 337 w 684"/>
                  <a:gd name="T69" fmla="*/ 211 h 240"/>
                  <a:gd name="T70" fmla="*/ 231 w 684"/>
                  <a:gd name="T71" fmla="*/ 230 h 240"/>
                  <a:gd name="T72" fmla="*/ 169 w 684"/>
                  <a:gd name="T73" fmla="*/ 238 h 240"/>
                  <a:gd name="T74" fmla="*/ 124 w 684"/>
                  <a:gd name="T75" fmla="*/ 238 h 240"/>
                  <a:gd name="T76" fmla="*/ 100 w 684"/>
                  <a:gd name="T77" fmla="*/ 228 h 240"/>
                  <a:gd name="T78" fmla="*/ 67 w 684"/>
                  <a:gd name="T79" fmla="*/ 208 h 240"/>
                  <a:gd name="T80" fmla="*/ 29 w 684"/>
                  <a:gd name="T81" fmla="*/ 196 h 240"/>
                  <a:gd name="T82" fmla="*/ 0 w 684"/>
                  <a:gd name="T83" fmla="*/ 173 h 240"/>
                  <a:gd name="T84" fmla="*/ 64 w 684"/>
                  <a:gd name="T85" fmla="*/ 159 h 240"/>
                  <a:gd name="T86" fmla="*/ 100 w 684"/>
                  <a:gd name="T87" fmla="*/ 154 h 240"/>
                  <a:gd name="T88" fmla="*/ 156 w 684"/>
                  <a:gd name="T89" fmla="*/ 160 h 240"/>
                  <a:gd name="T90" fmla="*/ 201 w 684"/>
                  <a:gd name="T91" fmla="*/ 165 h 240"/>
                  <a:gd name="T92" fmla="*/ 224 w 684"/>
                  <a:gd name="T93" fmla="*/ 162 h 240"/>
                  <a:gd name="T94" fmla="*/ 26 w 684"/>
                  <a:gd name="T95" fmla="*/ 136 h 240"/>
                  <a:gd name="T96" fmla="*/ 52 w 684"/>
                  <a:gd name="T97" fmla="*/ 128 h 240"/>
                  <a:gd name="T98" fmla="*/ 109 w 684"/>
                  <a:gd name="T99" fmla="*/ 117 h 240"/>
                  <a:gd name="T100" fmla="*/ 165 w 684"/>
                  <a:gd name="T101" fmla="*/ 108 h 240"/>
                  <a:gd name="T102" fmla="*/ 187 w 684"/>
                  <a:gd name="T103" fmla="*/ 99 h 240"/>
                  <a:gd name="T104" fmla="*/ 166 w 684"/>
                  <a:gd name="T105" fmla="*/ 93 h 240"/>
                  <a:gd name="T106" fmla="*/ 125 w 684"/>
                  <a:gd name="T107" fmla="*/ 98 h 240"/>
                  <a:gd name="T108" fmla="*/ 71 w 684"/>
                  <a:gd name="T109" fmla="*/ 110 h 240"/>
                  <a:gd name="T110" fmla="*/ 52 w 684"/>
                  <a:gd name="T111" fmla="*/ 106 h 240"/>
                  <a:gd name="T112" fmla="*/ 55 w 684"/>
                  <a:gd name="T113" fmla="*/ 90 h 240"/>
                  <a:gd name="T114" fmla="*/ 54 w 684"/>
                  <a:gd name="T115" fmla="*/ 81 h 240"/>
                  <a:gd name="T116" fmla="*/ 59 w 684"/>
                  <a:gd name="T117" fmla="*/ 7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4" h="24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47" name="Freeform 427"/>
              <p:cNvSpPr>
                <a:spLocks/>
              </p:cNvSpPr>
              <p:nvPr/>
            </p:nvSpPr>
            <p:spPr bwMode="auto">
              <a:xfrm>
                <a:off x="1645" y="1643"/>
                <a:ext cx="108" cy="93"/>
              </a:xfrm>
              <a:custGeom>
                <a:avLst/>
                <a:gdLst>
                  <a:gd name="T0" fmla="*/ 180 w 332"/>
                  <a:gd name="T1" fmla="*/ 38 h 287"/>
                  <a:gd name="T2" fmla="*/ 202 w 332"/>
                  <a:gd name="T3" fmla="*/ 24 h 287"/>
                  <a:gd name="T4" fmla="*/ 226 w 332"/>
                  <a:gd name="T5" fmla="*/ 7 h 287"/>
                  <a:gd name="T6" fmla="*/ 240 w 332"/>
                  <a:gd name="T7" fmla="*/ 1 h 287"/>
                  <a:gd name="T8" fmla="*/ 246 w 332"/>
                  <a:gd name="T9" fmla="*/ 1 h 287"/>
                  <a:gd name="T10" fmla="*/ 245 w 332"/>
                  <a:gd name="T11" fmla="*/ 12 h 287"/>
                  <a:gd name="T12" fmla="*/ 234 w 332"/>
                  <a:gd name="T13" fmla="*/ 33 h 287"/>
                  <a:gd name="T14" fmla="*/ 217 w 332"/>
                  <a:gd name="T15" fmla="*/ 55 h 287"/>
                  <a:gd name="T16" fmla="*/ 202 w 332"/>
                  <a:gd name="T17" fmla="*/ 67 h 287"/>
                  <a:gd name="T18" fmla="*/ 191 w 332"/>
                  <a:gd name="T19" fmla="*/ 71 h 287"/>
                  <a:gd name="T20" fmla="*/ 191 w 332"/>
                  <a:gd name="T21" fmla="*/ 73 h 287"/>
                  <a:gd name="T22" fmla="*/ 201 w 332"/>
                  <a:gd name="T23" fmla="*/ 74 h 287"/>
                  <a:gd name="T24" fmla="*/ 216 w 332"/>
                  <a:gd name="T25" fmla="*/ 72 h 287"/>
                  <a:gd name="T26" fmla="*/ 224 w 332"/>
                  <a:gd name="T27" fmla="*/ 77 h 287"/>
                  <a:gd name="T28" fmla="*/ 217 w 332"/>
                  <a:gd name="T29" fmla="*/ 88 h 287"/>
                  <a:gd name="T30" fmla="*/ 214 w 332"/>
                  <a:gd name="T31" fmla="*/ 97 h 287"/>
                  <a:gd name="T32" fmla="*/ 217 w 332"/>
                  <a:gd name="T33" fmla="*/ 105 h 287"/>
                  <a:gd name="T34" fmla="*/ 249 w 332"/>
                  <a:gd name="T35" fmla="*/ 113 h 287"/>
                  <a:gd name="T36" fmla="*/ 308 w 332"/>
                  <a:gd name="T37" fmla="*/ 124 h 287"/>
                  <a:gd name="T38" fmla="*/ 322 w 332"/>
                  <a:gd name="T39" fmla="*/ 131 h 287"/>
                  <a:gd name="T40" fmla="*/ 315 w 332"/>
                  <a:gd name="T41" fmla="*/ 140 h 287"/>
                  <a:gd name="T42" fmla="*/ 303 w 332"/>
                  <a:gd name="T43" fmla="*/ 149 h 287"/>
                  <a:gd name="T44" fmla="*/ 299 w 332"/>
                  <a:gd name="T45" fmla="*/ 154 h 287"/>
                  <a:gd name="T46" fmla="*/ 302 w 332"/>
                  <a:gd name="T47" fmla="*/ 160 h 287"/>
                  <a:gd name="T48" fmla="*/ 308 w 332"/>
                  <a:gd name="T49" fmla="*/ 168 h 287"/>
                  <a:gd name="T50" fmla="*/ 319 w 332"/>
                  <a:gd name="T51" fmla="*/ 176 h 287"/>
                  <a:gd name="T52" fmla="*/ 329 w 332"/>
                  <a:gd name="T53" fmla="*/ 184 h 287"/>
                  <a:gd name="T54" fmla="*/ 290 w 332"/>
                  <a:gd name="T55" fmla="*/ 211 h 287"/>
                  <a:gd name="T56" fmla="*/ 241 w 332"/>
                  <a:gd name="T57" fmla="*/ 241 h 287"/>
                  <a:gd name="T58" fmla="*/ 207 w 332"/>
                  <a:gd name="T59" fmla="*/ 268 h 287"/>
                  <a:gd name="T60" fmla="*/ 173 w 332"/>
                  <a:gd name="T61" fmla="*/ 244 h 287"/>
                  <a:gd name="T62" fmla="*/ 182 w 332"/>
                  <a:gd name="T63" fmla="*/ 243 h 287"/>
                  <a:gd name="T64" fmla="*/ 189 w 332"/>
                  <a:gd name="T65" fmla="*/ 240 h 287"/>
                  <a:gd name="T66" fmla="*/ 200 w 332"/>
                  <a:gd name="T67" fmla="*/ 232 h 287"/>
                  <a:gd name="T68" fmla="*/ 149 w 332"/>
                  <a:gd name="T69" fmla="*/ 232 h 287"/>
                  <a:gd name="T70" fmla="*/ 101 w 332"/>
                  <a:gd name="T71" fmla="*/ 232 h 287"/>
                  <a:gd name="T72" fmla="*/ 58 w 332"/>
                  <a:gd name="T73" fmla="*/ 232 h 287"/>
                  <a:gd name="T74" fmla="*/ 27 w 332"/>
                  <a:gd name="T75" fmla="*/ 232 h 287"/>
                  <a:gd name="T76" fmla="*/ 11 w 332"/>
                  <a:gd name="T77" fmla="*/ 227 h 287"/>
                  <a:gd name="T78" fmla="*/ 3 w 332"/>
                  <a:gd name="T79" fmla="*/ 222 h 287"/>
                  <a:gd name="T80" fmla="*/ 0 w 332"/>
                  <a:gd name="T81" fmla="*/ 213 h 287"/>
                  <a:gd name="T82" fmla="*/ 4 w 332"/>
                  <a:gd name="T83" fmla="*/ 205 h 287"/>
                  <a:gd name="T84" fmla="*/ 13 w 332"/>
                  <a:gd name="T85" fmla="*/ 197 h 287"/>
                  <a:gd name="T86" fmla="*/ 41 w 332"/>
                  <a:gd name="T87" fmla="*/ 179 h 287"/>
                  <a:gd name="T88" fmla="*/ 73 w 332"/>
                  <a:gd name="T89" fmla="*/ 162 h 287"/>
                  <a:gd name="T90" fmla="*/ 85 w 332"/>
                  <a:gd name="T91" fmla="*/ 152 h 287"/>
                  <a:gd name="T92" fmla="*/ 93 w 332"/>
                  <a:gd name="T93" fmla="*/ 145 h 287"/>
                  <a:gd name="T94" fmla="*/ 106 w 332"/>
                  <a:gd name="T95" fmla="*/ 130 h 287"/>
                  <a:gd name="T96" fmla="*/ 116 w 332"/>
                  <a:gd name="T97" fmla="*/ 114 h 287"/>
                  <a:gd name="T98" fmla="*/ 130 w 332"/>
                  <a:gd name="T99" fmla="*/ 79 h 287"/>
                  <a:gd name="T100" fmla="*/ 138 w 332"/>
                  <a:gd name="T101" fmla="*/ 64 h 287"/>
                  <a:gd name="T102" fmla="*/ 147 w 332"/>
                  <a:gd name="T103" fmla="*/ 52 h 287"/>
                  <a:gd name="T104" fmla="*/ 158 w 332"/>
                  <a:gd name="T105" fmla="*/ 43 h 287"/>
                  <a:gd name="T106" fmla="*/ 173 w 332"/>
                  <a:gd name="T107" fmla="*/ 4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2" h="287">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48" name="Freeform 428"/>
              <p:cNvSpPr>
                <a:spLocks/>
              </p:cNvSpPr>
              <p:nvPr/>
            </p:nvSpPr>
            <p:spPr bwMode="auto">
              <a:xfrm>
                <a:off x="1102" y="1190"/>
                <a:ext cx="111" cy="27"/>
              </a:xfrm>
              <a:custGeom>
                <a:avLst/>
                <a:gdLst>
                  <a:gd name="T0" fmla="*/ 106 w 345"/>
                  <a:gd name="T1" fmla="*/ 86 h 86"/>
                  <a:gd name="T2" fmla="*/ 119 w 345"/>
                  <a:gd name="T3" fmla="*/ 81 h 86"/>
                  <a:gd name="T4" fmla="*/ 133 w 345"/>
                  <a:gd name="T5" fmla="*/ 76 h 86"/>
                  <a:gd name="T6" fmla="*/ 148 w 345"/>
                  <a:gd name="T7" fmla="*/ 72 h 86"/>
                  <a:gd name="T8" fmla="*/ 164 w 345"/>
                  <a:gd name="T9" fmla="*/ 69 h 86"/>
                  <a:gd name="T10" fmla="*/ 197 w 345"/>
                  <a:gd name="T11" fmla="*/ 63 h 86"/>
                  <a:gd name="T12" fmla="*/ 231 w 345"/>
                  <a:gd name="T13" fmla="*/ 57 h 86"/>
                  <a:gd name="T14" fmla="*/ 247 w 345"/>
                  <a:gd name="T15" fmla="*/ 53 h 86"/>
                  <a:gd name="T16" fmla="*/ 264 w 345"/>
                  <a:gd name="T17" fmla="*/ 50 h 86"/>
                  <a:gd name="T18" fmla="*/ 279 w 345"/>
                  <a:gd name="T19" fmla="*/ 46 h 86"/>
                  <a:gd name="T20" fmla="*/ 294 w 345"/>
                  <a:gd name="T21" fmla="*/ 40 h 86"/>
                  <a:gd name="T22" fmla="*/ 309 w 345"/>
                  <a:gd name="T23" fmla="*/ 35 h 86"/>
                  <a:gd name="T24" fmla="*/ 322 w 345"/>
                  <a:gd name="T25" fmla="*/ 28 h 86"/>
                  <a:gd name="T26" fmla="*/ 334 w 345"/>
                  <a:gd name="T27" fmla="*/ 21 h 86"/>
                  <a:gd name="T28" fmla="*/ 345 w 345"/>
                  <a:gd name="T29" fmla="*/ 13 h 86"/>
                  <a:gd name="T30" fmla="*/ 335 w 345"/>
                  <a:gd name="T31" fmla="*/ 12 h 86"/>
                  <a:gd name="T32" fmla="*/ 326 w 345"/>
                  <a:gd name="T33" fmla="*/ 11 h 86"/>
                  <a:gd name="T34" fmla="*/ 317 w 345"/>
                  <a:gd name="T35" fmla="*/ 9 h 86"/>
                  <a:gd name="T36" fmla="*/ 309 w 345"/>
                  <a:gd name="T37" fmla="*/ 6 h 86"/>
                  <a:gd name="T38" fmla="*/ 300 w 345"/>
                  <a:gd name="T39" fmla="*/ 4 h 86"/>
                  <a:gd name="T40" fmla="*/ 291 w 345"/>
                  <a:gd name="T41" fmla="*/ 2 h 86"/>
                  <a:gd name="T42" fmla="*/ 281 w 345"/>
                  <a:gd name="T43" fmla="*/ 1 h 86"/>
                  <a:gd name="T44" fmla="*/ 272 w 345"/>
                  <a:gd name="T45" fmla="*/ 0 h 86"/>
                  <a:gd name="T46" fmla="*/ 259 w 345"/>
                  <a:gd name="T47" fmla="*/ 1 h 86"/>
                  <a:gd name="T48" fmla="*/ 245 w 345"/>
                  <a:gd name="T49" fmla="*/ 3 h 86"/>
                  <a:gd name="T50" fmla="*/ 227 w 345"/>
                  <a:gd name="T51" fmla="*/ 5 h 86"/>
                  <a:gd name="T52" fmla="*/ 209 w 345"/>
                  <a:gd name="T53" fmla="*/ 9 h 86"/>
                  <a:gd name="T54" fmla="*/ 168 w 345"/>
                  <a:gd name="T55" fmla="*/ 18 h 86"/>
                  <a:gd name="T56" fmla="*/ 126 w 345"/>
                  <a:gd name="T57" fmla="*/ 29 h 86"/>
                  <a:gd name="T58" fmla="*/ 104 w 345"/>
                  <a:gd name="T59" fmla="*/ 36 h 86"/>
                  <a:gd name="T60" fmla="*/ 85 w 345"/>
                  <a:gd name="T61" fmla="*/ 42 h 86"/>
                  <a:gd name="T62" fmla="*/ 66 w 345"/>
                  <a:gd name="T63" fmla="*/ 50 h 86"/>
                  <a:gd name="T64" fmla="*/ 47 w 345"/>
                  <a:gd name="T65" fmla="*/ 58 h 86"/>
                  <a:gd name="T66" fmla="*/ 32 w 345"/>
                  <a:gd name="T67" fmla="*/ 65 h 86"/>
                  <a:gd name="T68" fmla="*/ 19 w 345"/>
                  <a:gd name="T69" fmla="*/ 72 h 86"/>
                  <a:gd name="T70" fmla="*/ 8 w 345"/>
                  <a:gd name="T71" fmla="*/ 79 h 86"/>
                  <a:gd name="T72" fmla="*/ 0 w 345"/>
                  <a:gd name="T73" fmla="*/ 86 h 86"/>
                  <a:gd name="T74" fmla="*/ 106 w 34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86">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49" name="Freeform 429"/>
              <p:cNvSpPr>
                <a:spLocks/>
              </p:cNvSpPr>
              <p:nvPr/>
            </p:nvSpPr>
            <p:spPr bwMode="auto">
              <a:xfrm>
                <a:off x="1158" y="1199"/>
                <a:ext cx="149" cy="43"/>
              </a:xfrm>
              <a:custGeom>
                <a:avLst/>
                <a:gdLst>
                  <a:gd name="T0" fmla="*/ 19 w 464"/>
                  <a:gd name="T1" fmla="*/ 86 h 130"/>
                  <a:gd name="T2" fmla="*/ 77 w 464"/>
                  <a:gd name="T3" fmla="*/ 81 h 130"/>
                  <a:gd name="T4" fmla="*/ 103 w 464"/>
                  <a:gd name="T5" fmla="*/ 81 h 130"/>
                  <a:gd name="T6" fmla="*/ 92 w 464"/>
                  <a:gd name="T7" fmla="*/ 89 h 130"/>
                  <a:gd name="T8" fmla="*/ 81 w 464"/>
                  <a:gd name="T9" fmla="*/ 100 h 130"/>
                  <a:gd name="T10" fmla="*/ 73 w 464"/>
                  <a:gd name="T11" fmla="*/ 112 h 130"/>
                  <a:gd name="T12" fmla="*/ 73 w 464"/>
                  <a:gd name="T13" fmla="*/ 119 h 130"/>
                  <a:gd name="T14" fmla="*/ 79 w 464"/>
                  <a:gd name="T15" fmla="*/ 124 h 130"/>
                  <a:gd name="T16" fmla="*/ 92 w 464"/>
                  <a:gd name="T17" fmla="*/ 129 h 130"/>
                  <a:gd name="T18" fmla="*/ 109 w 464"/>
                  <a:gd name="T19" fmla="*/ 129 h 130"/>
                  <a:gd name="T20" fmla="*/ 128 w 464"/>
                  <a:gd name="T21" fmla="*/ 127 h 130"/>
                  <a:gd name="T22" fmla="*/ 157 w 464"/>
                  <a:gd name="T23" fmla="*/ 119 h 130"/>
                  <a:gd name="T24" fmla="*/ 196 w 464"/>
                  <a:gd name="T25" fmla="*/ 108 h 130"/>
                  <a:gd name="T26" fmla="*/ 226 w 464"/>
                  <a:gd name="T27" fmla="*/ 101 h 130"/>
                  <a:gd name="T28" fmla="*/ 248 w 464"/>
                  <a:gd name="T29" fmla="*/ 99 h 130"/>
                  <a:gd name="T30" fmla="*/ 266 w 464"/>
                  <a:gd name="T31" fmla="*/ 99 h 130"/>
                  <a:gd name="T32" fmla="*/ 304 w 464"/>
                  <a:gd name="T33" fmla="*/ 99 h 130"/>
                  <a:gd name="T34" fmla="*/ 333 w 464"/>
                  <a:gd name="T35" fmla="*/ 98 h 130"/>
                  <a:gd name="T36" fmla="*/ 376 w 464"/>
                  <a:gd name="T37" fmla="*/ 93 h 130"/>
                  <a:gd name="T38" fmla="*/ 415 w 464"/>
                  <a:gd name="T39" fmla="*/ 83 h 130"/>
                  <a:gd name="T40" fmla="*/ 449 w 464"/>
                  <a:gd name="T41" fmla="*/ 66 h 130"/>
                  <a:gd name="T42" fmla="*/ 455 w 464"/>
                  <a:gd name="T43" fmla="*/ 51 h 130"/>
                  <a:gd name="T44" fmla="*/ 439 w 464"/>
                  <a:gd name="T45" fmla="*/ 48 h 130"/>
                  <a:gd name="T46" fmla="*/ 413 w 464"/>
                  <a:gd name="T47" fmla="*/ 48 h 130"/>
                  <a:gd name="T48" fmla="*/ 396 w 464"/>
                  <a:gd name="T49" fmla="*/ 46 h 130"/>
                  <a:gd name="T50" fmla="*/ 406 w 464"/>
                  <a:gd name="T51" fmla="*/ 36 h 130"/>
                  <a:gd name="T52" fmla="*/ 413 w 464"/>
                  <a:gd name="T53" fmla="*/ 22 h 130"/>
                  <a:gd name="T54" fmla="*/ 418 w 464"/>
                  <a:gd name="T55" fmla="*/ 7 h 130"/>
                  <a:gd name="T56" fmla="*/ 378 w 464"/>
                  <a:gd name="T57" fmla="*/ 0 h 130"/>
                  <a:gd name="T58" fmla="*/ 360 w 464"/>
                  <a:gd name="T59" fmla="*/ 19 h 130"/>
                  <a:gd name="T60" fmla="*/ 343 w 464"/>
                  <a:gd name="T61" fmla="*/ 41 h 130"/>
                  <a:gd name="T62" fmla="*/ 323 w 464"/>
                  <a:gd name="T63" fmla="*/ 59 h 130"/>
                  <a:gd name="T64" fmla="*/ 312 w 464"/>
                  <a:gd name="T65" fmla="*/ 65 h 130"/>
                  <a:gd name="T66" fmla="*/ 298 w 464"/>
                  <a:gd name="T67" fmla="*/ 68 h 130"/>
                  <a:gd name="T68" fmla="*/ 278 w 464"/>
                  <a:gd name="T69" fmla="*/ 66 h 130"/>
                  <a:gd name="T70" fmla="*/ 262 w 464"/>
                  <a:gd name="T71" fmla="*/ 63 h 130"/>
                  <a:gd name="T72" fmla="*/ 239 w 464"/>
                  <a:gd name="T73" fmla="*/ 54 h 130"/>
                  <a:gd name="T74" fmla="*/ 205 w 464"/>
                  <a:gd name="T75" fmla="*/ 31 h 130"/>
                  <a:gd name="T76" fmla="*/ 180 w 464"/>
                  <a:gd name="T77" fmla="*/ 29 h 130"/>
                  <a:gd name="T78" fmla="*/ 150 w 464"/>
                  <a:gd name="T79" fmla="*/ 31 h 130"/>
                  <a:gd name="T80" fmla="*/ 117 w 464"/>
                  <a:gd name="T81" fmla="*/ 37 h 130"/>
                  <a:gd name="T82" fmla="*/ 85 w 464"/>
                  <a:gd name="T83" fmla="*/ 45 h 130"/>
                  <a:gd name="T84" fmla="*/ 54 w 464"/>
                  <a:gd name="T85" fmla="*/ 54 h 130"/>
                  <a:gd name="T86" fmla="*/ 29 w 464"/>
                  <a:gd name="T87" fmla="*/ 65 h 130"/>
                  <a:gd name="T88" fmla="*/ 9 w 464"/>
                  <a:gd name="T89" fmla="*/ 77 h 130"/>
                  <a:gd name="T90" fmla="*/ 0 w 464"/>
                  <a:gd name="T91" fmla="*/ 8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4" h="13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50" name="Freeform 430"/>
              <p:cNvSpPr>
                <a:spLocks/>
              </p:cNvSpPr>
              <p:nvPr/>
            </p:nvSpPr>
            <p:spPr bwMode="auto">
              <a:xfrm>
                <a:off x="1472" y="1205"/>
                <a:ext cx="153" cy="31"/>
              </a:xfrm>
              <a:custGeom>
                <a:avLst/>
                <a:gdLst>
                  <a:gd name="T0" fmla="*/ 63 w 472"/>
                  <a:gd name="T1" fmla="*/ 0 h 92"/>
                  <a:gd name="T2" fmla="*/ 44 w 472"/>
                  <a:gd name="T3" fmla="*/ 0 h 92"/>
                  <a:gd name="T4" fmla="*/ 24 w 472"/>
                  <a:gd name="T5" fmla="*/ 0 h 92"/>
                  <a:gd name="T6" fmla="*/ 12 w 472"/>
                  <a:gd name="T7" fmla="*/ 3 h 92"/>
                  <a:gd name="T8" fmla="*/ 7 w 472"/>
                  <a:gd name="T9" fmla="*/ 8 h 92"/>
                  <a:gd name="T10" fmla="*/ 7 w 472"/>
                  <a:gd name="T11" fmla="*/ 16 h 92"/>
                  <a:gd name="T12" fmla="*/ 10 w 472"/>
                  <a:gd name="T13" fmla="*/ 23 h 92"/>
                  <a:gd name="T14" fmla="*/ 15 w 472"/>
                  <a:gd name="T15" fmla="*/ 32 h 92"/>
                  <a:gd name="T16" fmla="*/ 14 w 472"/>
                  <a:gd name="T17" fmla="*/ 41 h 92"/>
                  <a:gd name="T18" fmla="*/ 4 w 472"/>
                  <a:gd name="T19" fmla="*/ 50 h 92"/>
                  <a:gd name="T20" fmla="*/ 1 w 472"/>
                  <a:gd name="T21" fmla="*/ 57 h 92"/>
                  <a:gd name="T22" fmla="*/ 2 w 472"/>
                  <a:gd name="T23" fmla="*/ 64 h 92"/>
                  <a:gd name="T24" fmla="*/ 14 w 472"/>
                  <a:gd name="T25" fmla="*/ 69 h 92"/>
                  <a:gd name="T26" fmla="*/ 48 w 472"/>
                  <a:gd name="T27" fmla="*/ 76 h 92"/>
                  <a:gd name="T28" fmla="*/ 109 w 472"/>
                  <a:gd name="T29" fmla="*/ 85 h 92"/>
                  <a:gd name="T30" fmla="*/ 167 w 472"/>
                  <a:gd name="T31" fmla="*/ 91 h 92"/>
                  <a:gd name="T32" fmla="*/ 365 w 472"/>
                  <a:gd name="T33" fmla="*/ 92 h 92"/>
                  <a:gd name="T34" fmla="*/ 374 w 472"/>
                  <a:gd name="T35" fmla="*/ 81 h 92"/>
                  <a:gd name="T36" fmla="*/ 385 w 472"/>
                  <a:gd name="T37" fmla="*/ 75 h 92"/>
                  <a:gd name="T38" fmla="*/ 397 w 472"/>
                  <a:gd name="T39" fmla="*/ 73 h 92"/>
                  <a:gd name="T40" fmla="*/ 411 w 472"/>
                  <a:gd name="T41" fmla="*/ 73 h 92"/>
                  <a:gd name="T42" fmla="*/ 441 w 472"/>
                  <a:gd name="T43" fmla="*/ 76 h 92"/>
                  <a:gd name="T44" fmla="*/ 456 w 472"/>
                  <a:gd name="T45" fmla="*/ 76 h 92"/>
                  <a:gd name="T46" fmla="*/ 472 w 472"/>
                  <a:gd name="T47" fmla="*/ 73 h 92"/>
                  <a:gd name="T48" fmla="*/ 465 w 472"/>
                  <a:gd name="T49" fmla="*/ 33 h 92"/>
                  <a:gd name="T50" fmla="*/ 453 w 472"/>
                  <a:gd name="T51" fmla="*/ 26 h 92"/>
                  <a:gd name="T52" fmla="*/ 443 w 472"/>
                  <a:gd name="T53" fmla="*/ 18 h 92"/>
                  <a:gd name="T54" fmla="*/ 432 w 472"/>
                  <a:gd name="T55" fmla="*/ 13 h 92"/>
                  <a:gd name="T56" fmla="*/ 416 w 472"/>
                  <a:gd name="T57" fmla="*/ 12 h 92"/>
                  <a:gd name="T58" fmla="*/ 396 w 472"/>
                  <a:gd name="T59" fmla="*/ 15 h 92"/>
                  <a:gd name="T60" fmla="*/ 367 w 472"/>
                  <a:gd name="T61" fmla="*/ 22 h 92"/>
                  <a:gd name="T62" fmla="*/ 328 w 472"/>
                  <a:gd name="T63" fmla="*/ 33 h 92"/>
                  <a:gd name="T64" fmla="*/ 298 w 472"/>
                  <a:gd name="T65" fmla="*/ 39 h 92"/>
                  <a:gd name="T66" fmla="*/ 276 w 472"/>
                  <a:gd name="T67" fmla="*/ 42 h 92"/>
                  <a:gd name="T68" fmla="*/ 236 w 472"/>
                  <a:gd name="T69" fmla="*/ 42 h 92"/>
                  <a:gd name="T70" fmla="*/ 191 w 472"/>
                  <a:gd name="T71" fmla="*/ 42 h 92"/>
                  <a:gd name="T72" fmla="*/ 156 w 472"/>
                  <a:gd name="T73" fmla="*/ 42 h 92"/>
                  <a:gd name="T74" fmla="*/ 120 w 472"/>
                  <a:gd name="T75" fmla="*/ 42 h 92"/>
                  <a:gd name="T76" fmla="*/ 91 w 472"/>
                  <a:gd name="T77" fmla="*/ 41 h 92"/>
                  <a:gd name="T78" fmla="*/ 78 w 472"/>
                  <a:gd name="T79" fmla="*/ 36 h 92"/>
                  <a:gd name="T80" fmla="*/ 70 w 472"/>
                  <a:gd name="T81" fmla="*/ 27 h 92"/>
                  <a:gd name="T82" fmla="*/ 67 w 472"/>
                  <a:gd name="T83" fmla="*/ 17 h 92"/>
                  <a:gd name="T84" fmla="*/ 69 w 472"/>
                  <a:gd name="T85" fmla="*/ 8 h 92"/>
                  <a:gd name="T86" fmla="*/ 74 w 472"/>
                  <a:gd name="T87" fmla="*/ 2 h 92"/>
                  <a:gd name="T88" fmla="*/ 74 w 472"/>
                  <a:gd name="T8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2" h="92">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51" name="Freeform 431"/>
              <p:cNvSpPr>
                <a:spLocks/>
              </p:cNvSpPr>
              <p:nvPr/>
            </p:nvSpPr>
            <p:spPr bwMode="auto">
              <a:xfrm>
                <a:off x="1513" y="1136"/>
                <a:ext cx="106" cy="45"/>
              </a:xfrm>
              <a:custGeom>
                <a:avLst/>
                <a:gdLst>
                  <a:gd name="T0" fmla="*/ 145 w 326"/>
                  <a:gd name="T1" fmla="*/ 107 h 135"/>
                  <a:gd name="T2" fmla="*/ 203 w 326"/>
                  <a:gd name="T3" fmla="*/ 97 h 135"/>
                  <a:gd name="T4" fmla="*/ 262 w 326"/>
                  <a:gd name="T5" fmla="*/ 84 h 135"/>
                  <a:gd name="T6" fmla="*/ 300 w 326"/>
                  <a:gd name="T7" fmla="*/ 74 h 135"/>
                  <a:gd name="T8" fmla="*/ 318 w 326"/>
                  <a:gd name="T9" fmla="*/ 66 h 135"/>
                  <a:gd name="T10" fmla="*/ 322 w 326"/>
                  <a:gd name="T11" fmla="*/ 56 h 135"/>
                  <a:gd name="T12" fmla="*/ 312 w 326"/>
                  <a:gd name="T13" fmla="*/ 48 h 135"/>
                  <a:gd name="T14" fmla="*/ 300 w 326"/>
                  <a:gd name="T15" fmla="*/ 41 h 135"/>
                  <a:gd name="T16" fmla="*/ 286 w 326"/>
                  <a:gd name="T17" fmla="*/ 37 h 135"/>
                  <a:gd name="T18" fmla="*/ 263 w 326"/>
                  <a:gd name="T19" fmla="*/ 32 h 135"/>
                  <a:gd name="T20" fmla="*/ 230 w 326"/>
                  <a:gd name="T21" fmla="*/ 30 h 135"/>
                  <a:gd name="T22" fmla="*/ 209 w 326"/>
                  <a:gd name="T23" fmla="*/ 30 h 135"/>
                  <a:gd name="T24" fmla="*/ 202 w 326"/>
                  <a:gd name="T25" fmla="*/ 24 h 135"/>
                  <a:gd name="T26" fmla="*/ 196 w 326"/>
                  <a:gd name="T27" fmla="*/ 17 h 135"/>
                  <a:gd name="T28" fmla="*/ 191 w 326"/>
                  <a:gd name="T29" fmla="*/ 9 h 135"/>
                  <a:gd name="T30" fmla="*/ 180 w 326"/>
                  <a:gd name="T31" fmla="*/ 5 h 135"/>
                  <a:gd name="T32" fmla="*/ 162 w 326"/>
                  <a:gd name="T33" fmla="*/ 1 h 135"/>
                  <a:gd name="T34" fmla="*/ 135 w 326"/>
                  <a:gd name="T35" fmla="*/ 1 h 135"/>
                  <a:gd name="T36" fmla="*/ 87 w 326"/>
                  <a:gd name="T37" fmla="*/ 8 h 135"/>
                  <a:gd name="T38" fmla="*/ 49 w 326"/>
                  <a:gd name="T39" fmla="*/ 17 h 135"/>
                  <a:gd name="T40" fmla="*/ 27 w 326"/>
                  <a:gd name="T41" fmla="*/ 26 h 135"/>
                  <a:gd name="T42" fmla="*/ 11 w 326"/>
                  <a:gd name="T43" fmla="*/ 37 h 135"/>
                  <a:gd name="T44" fmla="*/ 3 w 326"/>
                  <a:gd name="T45" fmla="*/ 46 h 135"/>
                  <a:gd name="T46" fmla="*/ 1 w 326"/>
                  <a:gd name="T47" fmla="*/ 52 h 135"/>
                  <a:gd name="T48" fmla="*/ 34 w 326"/>
                  <a:gd name="T49" fmla="*/ 74 h 135"/>
                  <a:gd name="T50" fmla="*/ 56 w 326"/>
                  <a:gd name="T51" fmla="*/ 81 h 135"/>
                  <a:gd name="T52" fmla="*/ 41 w 326"/>
                  <a:gd name="T53" fmla="*/ 90 h 135"/>
                  <a:gd name="T54" fmla="*/ 38 w 326"/>
                  <a:gd name="T55" fmla="*/ 99 h 135"/>
                  <a:gd name="T56" fmla="*/ 44 w 326"/>
                  <a:gd name="T57" fmla="*/ 114 h 135"/>
                  <a:gd name="T58" fmla="*/ 48 w 326"/>
                  <a:gd name="T59" fmla="*/ 128 h 135"/>
                  <a:gd name="T60" fmla="*/ 55 w 326"/>
                  <a:gd name="T61" fmla="*/ 134 h 135"/>
                  <a:gd name="T62" fmla="*/ 69 w 326"/>
                  <a:gd name="T63" fmla="*/ 135 h 135"/>
                  <a:gd name="T64" fmla="*/ 86 w 326"/>
                  <a:gd name="T65" fmla="*/ 131 h 135"/>
                  <a:gd name="T66" fmla="*/ 101 w 326"/>
                  <a:gd name="T67" fmla="*/ 127 h 135"/>
                  <a:gd name="T68" fmla="*/ 117 w 326"/>
                  <a:gd name="T69" fmla="*/ 124 h 135"/>
                  <a:gd name="T70" fmla="*/ 120 w 326"/>
                  <a:gd name="T71" fmla="*/ 11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6" h="135">
                    <a:moveTo>
                      <a:pt x="120" y="111"/>
                    </a:moveTo>
                    <a:lnTo>
                      <a:pt x="145" y="107"/>
                    </a:lnTo>
                    <a:lnTo>
                      <a:pt x="172" y="102"/>
                    </a:lnTo>
                    <a:lnTo>
                      <a:pt x="203" y="97"/>
                    </a:lnTo>
                    <a:lnTo>
                      <a:pt x="233" y="90"/>
                    </a:lnTo>
                    <a:lnTo>
                      <a:pt x="262" y="84"/>
                    </a:lnTo>
                    <a:lnTo>
                      <a:pt x="288" y="78"/>
                    </a:lnTo>
                    <a:lnTo>
                      <a:pt x="300" y="74"/>
                    </a:lnTo>
                    <a:lnTo>
                      <a:pt x="310" y="70"/>
                    </a:lnTo>
                    <a:lnTo>
                      <a:pt x="318" y="66"/>
                    </a:lnTo>
                    <a:lnTo>
                      <a:pt x="326" y="62"/>
                    </a:lnTo>
                    <a:lnTo>
                      <a:pt x="322" y="56"/>
                    </a:lnTo>
                    <a:lnTo>
                      <a:pt x="317" y="52"/>
                    </a:lnTo>
                    <a:lnTo>
                      <a:pt x="312" y="48"/>
                    </a:lnTo>
                    <a:lnTo>
                      <a:pt x="306" y="44"/>
                    </a:lnTo>
                    <a:lnTo>
                      <a:pt x="300" y="41"/>
                    </a:lnTo>
                    <a:lnTo>
                      <a:pt x="293" y="39"/>
                    </a:lnTo>
                    <a:lnTo>
                      <a:pt x="286" y="37"/>
                    </a:lnTo>
                    <a:lnTo>
                      <a:pt x="279" y="34"/>
                    </a:lnTo>
                    <a:lnTo>
                      <a:pt x="263" y="32"/>
                    </a:lnTo>
                    <a:lnTo>
                      <a:pt x="247" y="31"/>
                    </a:lnTo>
                    <a:lnTo>
                      <a:pt x="230" y="30"/>
                    </a:lnTo>
                    <a:lnTo>
                      <a:pt x="213" y="30"/>
                    </a:lnTo>
                    <a:lnTo>
                      <a:pt x="209" y="30"/>
                    </a:lnTo>
                    <a:lnTo>
                      <a:pt x="205" y="27"/>
                    </a:lnTo>
                    <a:lnTo>
                      <a:pt x="202" y="24"/>
                    </a:lnTo>
                    <a:lnTo>
                      <a:pt x="200" y="21"/>
                    </a:lnTo>
                    <a:lnTo>
                      <a:pt x="196" y="17"/>
                    </a:lnTo>
                    <a:lnTo>
                      <a:pt x="194" y="13"/>
                    </a:lnTo>
                    <a:lnTo>
                      <a:pt x="191" y="9"/>
                    </a:lnTo>
                    <a:lnTo>
                      <a:pt x="187" y="6"/>
                    </a:lnTo>
                    <a:lnTo>
                      <a:pt x="180" y="5"/>
                    </a:lnTo>
                    <a:lnTo>
                      <a:pt x="172" y="3"/>
                    </a:lnTo>
                    <a:lnTo>
                      <a:pt x="162" y="1"/>
                    </a:lnTo>
                    <a:lnTo>
                      <a:pt x="153" y="0"/>
                    </a:lnTo>
                    <a:lnTo>
                      <a:pt x="135" y="1"/>
                    </a:lnTo>
                    <a:lnTo>
                      <a:pt x="112" y="4"/>
                    </a:lnTo>
                    <a:lnTo>
                      <a:pt x="87" y="8"/>
                    </a:lnTo>
                    <a:lnTo>
                      <a:pt x="61" y="14"/>
                    </a:lnTo>
                    <a:lnTo>
                      <a:pt x="49" y="17"/>
                    </a:lnTo>
                    <a:lnTo>
                      <a:pt x="38" y="21"/>
                    </a:lnTo>
                    <a:lnTo>
                      <a:pt x="27" y="26"/>
                    </a:lnTo>
                    <a:lnTo>
                      <a:pt x="19" y="31"/>
                    </a:lnTo>
                    <a:lnTo>
                      <a:pt x="11" y="37"/>
                    </a:lnTo>
                    <a:lnTo>
                      <a:pt x="5" y="43"/>
                    </a:lnTo>
                    <a:lnTo>
                      <a:pt x="3" y="46"/>
                    </a:lnTo>
                    <a:lnTo>
                      <a:pt x="1" y="49"/>
                    </a:lnTo>
                    <a:lnTo>
                      <a:pt x="1" y="52"/>
                    </a:lnTo>
                    <a:lnTo>
                      <a:pt x="0" y="56"/>
                    </a:lnTo>
                    <a:lnTo>
                      <a:pt x="34" y="74"/>
                    </a:lnTo>
                    <a:lnTo>
                      <a:pt x="73" y="74"/>
                    </a:lnTo>
                    <a:lnTo>
                      <a:pt x="56" y="81"/>
                    </a:lnTo>
                    <a:lnTo>
                      <a:pt x="44" y="87"/>
                    </a:lnTo>
                    <a:lnTo>
                      <a:pt x="41" y="90"/>
                    </a:lnTo>
                    <a:lnTo>
                      <a:pt x="38" y="94"/>
                    </a:lnTo>
                    <a:lnTo>
                      <a:pt x="38" y="99"/>
                    </a:lnTo>
                    <a:lnTo>
                      <a:pt x="41" y="105"/>
                    </a:lnTo>
                    <a:lnTo>
                      <a:pt x="44" y="114"/>
                    </a:lnTo>
                    <a:lnTo>
                      <a:pt x="47" y="123"/>
                    </a:lnTo>
                    <a:lnTo>
                      <a:pt x="48" y="128"/>
                    </a:lnTo>
                    <a:lnTo>
                      <a:pt x="50" y="131"/>
                    </a:lnTo>
                    <a:lnTo>
                      <a:pt x="55" y="134"/>
                    </a:lnTo>
                    <a:lnTo>
                      <a:pt x="60" y="135"/>
                    </a:lnTo>
                    <a:lnTo>
                      <a:pt x="69" y="135"/>
                    </a:lnTo>
                    <a:lnTo>
                      <a:pt x="78" y="133"/>
                    </a:lnTo>
                    <a:lnTo>
                      <a:pt x="86" y="131"/>
                    </a:lnTo>
                    <a:lnTo>
                      <a:pt x="93" y="129"/>
                    </a:lnTo>
                    <a:lnTo>
                      <a:pt x="101" y="127"/>
                    </a:lnTo>
                    <a:lnTo>
                      <a:pt x="109" y="125"/>
                    </a:lnTo>
                    <a:lnTo>
                      <a:pt x="117" y="124"/>
                    </a:lnTo>
                    <a:lnTo>
                      <a:pt x="126" y="123"/>
                    </a:lnTo>
                    <a:lnTo>
                      <a:pt x="120" y="11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52" name="Freeform 432"/>
              <p:cNvSpPr>
                <a:spLocks/>
              </p:cNvSpPr>
              <p:nvPr/>
            </p:nvSpPr>
            <p:spPr bwMode="auto">
              <a:xfrm>
                <a:off x="1584" y="1245"/>
                <a:ext cx="51" cy="18"/>
              </a:xfrm>
              <a:custGeom>
                <a:avLst/>
                <a:gdLst>
                  <a:gd name="T0" fmla="*/ 46 w 159"/>
                  <a:gd name="T1" fmla="*/ 53 h 56"/>
                  <a:gd name="T2" fmla="*/ 40 w 159"/>
                  <a:gd name="T3" fmla="*/ 52 h 56"/>
                  <a:gd name="T4" fmla="*/ 34 w 159"/>
                  <a:gd name="T5" fmla="*/ 49 h 56"/>
                  <a:gd name="T6" fmla="*/ 26 w 159"/>
                  <a:gd name="T7" fmla="*/ 45 h 56"/>
                  <a:gd name="T8" fmla="*/ 18 w 159"/>
                  <a:gd name="T9" fmla="*/ 38 h 56"/>
                  <a:gd name="T10" fmla="*/ 10 w 159"/>
                  <a:gd name="T11" fmla="*/ 31 h 56"/>
                  <a:gd name="T12" fmla="*/ 5 w 159"/>
                  <a:gd name="T13" fmla="*/ 24 h 56"/>
                  <a:gd name="T14" fmla="*/ 3 w 159"/>
                  <a:gd name="T15" fmla="*/ 21 h 56"/>
                  <a:gd name="T16" fmla="*/ 1 w 159"/>
                  <a:gd name="T17" fmla="*/ 17 h 56"/>
                  <a:gd name="T18" fmla="*/ 0 w 159"/>
                  <a:gd name="T19" fmla="*/ 13 h 56"/>
                  <a:gd name="T20" fmla="*/ 0 w 159"/>
                  <a:gd name="T21" fmla="*/ 10 h 56"/>
                  <a:gd name="T22" fmla="*/ 21 w 159"/>
                  <a:gd name="T23" fmla="*/ 10 h 56"/>
                  <a:gd name="T24" fmla="*/ 39 w 159"/>
                  <a:gd name="T25" fmla="*/ 10 h 56"/>
                  <a:gd name="T26" fmla="*/ 52 w 159"/>
                  <a:gd name="T27" fmla="*/ 10 h 56"/>
                  <a:gd name="T28" fmla="*/ 59 w 159"/>
                  <a:gd name="T29" fmla="*/ 10 h 56"/>
                  <a:gd name="T30" fmla="*/ 83 w 159"/>
                  <a:gd name="T31" fmla="*/ 6 h 56"/>
                  <a:gd name="T32" fmla="*/ 117 w 159"/>
                  <a:gd name="T33" fmla="*/ 0 h 56"/>
                  <a:gd name="T34" fmla="*/ 125 w 159"/>
                  <a:gd name="T35" fmla="*/ 0 h 56"/>
                  <a:gd name="T36" fmla="*/ 132 w 159"/>
                  <a:gd name="T37" fmla="*/ 0 h 56"/>
                  <a:gd name="T38" fmla="*/ 140 w 159"/>
                  <a:gd name="T39" fmla="*/ 0 h 56"/>
                  <a:gd name="T40" fmla="*/ 147 w 159"/>
                  <a:gd name="T41" fmla="*/ 2 h 56"/>
                  <a:gd name="T42" fmla="*/ 151 w 159"/>
                  <a:gd name="T43" fmla="*/ 5 h 56"/>
                  <a:gd name="T44" fmla="*/ 155 w 159"/>
                  <a:gd name="T45" fmla="*/ 9 h 56"/>
                  <a:gd name="T46" fmla="*/ 158 w 159"/>
                  <a:gd name="T47" fmla="*/ 15 h 56"/>
                  <a:gd name="T48" fmla="*/ 159 w 159"/>
                  <a:gd name="T49" fmla="*/ 22 h 56"/>
                  <a:gd name="T50" fmla="*/ 158 w 159"/>
                  <a:gd name="T51" fmla="*/ 30 h 56"/>
                  <a:gd name="T52" fmla="*/ 155 w 159"/>
                  <a:gd name="T53" fmla="*/ 37 h 56"/>
                  <a:gd name="T54" fmla="*/ 151 w 159"/>
                  <a:gd name="T55" fmla="*/ 44 h 56"/>
                  <a:gd name="T56" fmla="*/ 146 w 159"/>
                  <a:gd name="T57" fmla="*/ 48 h 56"/>
                  <a:gd name="T58" fmla="*/ 139 w 159"/>
                  <a:gd name="T59" fmla="*/ 52 h 56"/>
                  <a:gd name="T60" fmla="*/ 132 w 159"/>
                  <a:gd name="T61" fmla="*/ 54 h 56"/>
                  <a:gd name="T62" fmla="*/ 124 w 159"/>
                  <a:gd name="T63" fmla="*/ 55 h 56"/>
                  <a:gd name="T64" fmla="*/ 115 w 159"/>
                  <a:gd name="T65" fmla="*/ 56 h 56"/>
                  <a:gd name="T66" fmla="*/ 77 w 159"/>
                  <a:gd name="T67" fmla="*/ 55 h 56"/>
                  <a:gd name="T68" fmla="*/ 46 w 159"/>
                  <a:gd name="T6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 h="56">
                    <a:moveTo>
                      <a:pt x="46" y="53"/>
                    </a:moveTo>
                    <a:lnTo>
                      <a:pt x="40" y="52"/>
                    </a:lnTo>
                    <a:lnTo>
                      <a:pt x="34" y="49"/>
                    </a:lnTo>
                    <a:lnTo>
                      <a:pt x="26" y="45"/>
                    </a:lnTo>
                    <a:lnTo>
                      <a:pt x="18" y="38"/>
                    </a:lnTo>
                    <a:lnTo>
                      <a:pt x="10" y="31"/>
                    </a:lnTo>
                    <a:lnTo>
                      <a:pt x="5" y="24"/>
                    </a:lnTo>
                    <a:lnTo>
                      <a:pt x="3" y="21"/>
                    </a:lnTo>
                    <a:lnTo>
                      <a:pt x="1" y="17"/>
                    </a:lnTo>
                    <a:lnTo>
                      <a:pt x="0" y="13"/>
                    </a:lnTo>
                    <a:lnTo>
                      <a:pt x="0" y="10"/>
                    </a:lnTo>
                    <a:lnTo>
                      <a:pt x="21" y="10"/>
                    </a:lnTo>
                    <a:lnTo>
                      <a:pt x="39" y="10"/>
                    </a:lnTo>
                    <a:lnTo>
                      <a:pt x="52" y="10"/>
                    </a:lnTo>
                    <a:lnTo>
                      <a:pt x="59" y="10"/>
                    </a:lnTo>
                    <a:lnTo>
                      <a:pt x="83" y="6"/>
                    </a:lnTo>
                    <a:lnTo>
                      <a:pt x="117" y="0"/>
                    </a:lnTo>
                    <a:lnTo>
                      <a:pt x="125" y="0"/>
                    </a:lnTo>
                    <a:lnTo>
                      <a:pt x="132" y="0"/>
                    </a:lnTo>
                    <a:lnTo>
                      <a:pt x="140" y="0"/>
                    </a:lnTo>
                    <a:lnTo>
                      <a:pt x="147" y="2"/>
                    </a:lnTo>
                    <a:lnTo>
                      <a:pt x="151" y="5"/>
                    </a:lnTo>
                    <a:lnTo>
                      <a:pt x="155" y="9"/>
                    </a:lnTo>
                    <a:lnTo>
                      <a:pt x="158" y="15"/>
                    </a:lnTo>
                    <a:lnTo>
                      <a:pt x="159" y="22"/>
                    </a:lnTo>
                    <a:lnTo>
                      <a:pt x="158" y="30"/>
                    </a:lnTo>
                    <a:lnTo>
                      <a:pt x="155" y="37"/>
                    </a:lnTo>
                    <a:lnTo>
                      <a:pt x="151" y="44"/>
                    </a:lnTo>
                    <a:lnTo>
                      <a:pt x="146" y="48"/>
                    </a:lnTo>
                    <a:lnTo>
                      <a:pt x="139" y="52"/>
                    </a:lnTo>
                    <a:lnTo>
                      <a:pt x="132" y="54"/>
                    </a:lnTo>
                    <a:lnTo>
                      <a:pt x="124" y="55"/>
                    </a:lnTo>
                    <a:lnTo>
                      <a:pt x="115" y="56"/>
                    </a:lnTo>
                    <a:lnTo>
                      <a:pt x="77" y="55"/>
                    </a:lnTo>
                    <a:lnTo>
                      <a:pt x="46" y="5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grpSp>
        <p:sp>
          <p:nvSpPr>
            <p:cNvPr id="295" name="Freeform 434"/>
            <p:cNvSpPr>
              <a:spLocks/>
            </p:cNvSpPr>
            <p:nvPr>
              <p:custDataLst>
                <p:tags r:id="rId275"/>
              </p:custDataLst>
            </p:nvPr>
          </p:nvSpPr>
          <p:spPr bwMode="auto">
            <a:xfrm>
              <a:off x="5081787" y="4278358"/>
              <a:ext cx="127000" cy="158750"/>
            </a:xfrm>
            <a:custGeom>
              <a:avLst/>
              <a:gdLst>
                <a:gd name="T0" fmla="*/ 265 w 292"/>
                <a:gd name="T1" fmla="*/ 10 h 308"/>
                <a:gd name="T2" fmla="*/ 276 w 292"/>
                <a:gd name="T3" fmla="*/ 37 h 308"/>
                <a:gd name="T4" fmla="*/ 286 w 292"/>
                <a:gd name="T5" fmla="*/ 91 h 308"/>
                <a:gd name="T6" fmla="*/ 292 w 292"/>
                <a:gd name="T7" fmla="*/ 144 h 308"/>
                <a:gd name="T8" fmla="*/ 291 w 292"/>
                <a:gd name="T9" fmla="*/ 161 h 308"/>
                <a:gd name="T10" fmla="*/ 286 w 292"/>
                <a:gd name="T11" fmla="*/ 179 h 308"/>
                <a:gd name="T12" fmla="*/ 269 w 292"/>
                <a:gd name="T13" fmla="*/ 206 h 308"/>
                <a:gd name="T14" fmla="*/ 231 w 292"/>
                <a:gd name="T15" fmla="*/ 185 h 308"/>
                <a:gd name="T16" fmla="*/ 165 w 292"/>
                <a:gd name="T17" fmla="*/ 258 h 308"/>
                <a:gd name="T18" fmla="*/ 132 w 292"/>
                <a:gd name="T19" fmla="*/ 278 h 308"/>
                <a:gd name="T20" fmla="*/ 59 w 292"/>
                <a:gd name="T21" fmla="*/ 296 h 308"/>
                <a:gd name="T22" fmla="*/ 32 w 292"/>
                <a:gd name="T23" fmla="*/ 308 h 308"/>
                <a:gd name="T24" fmla="*/ 6 w 292"/>
                <a:gd name="T25" fmla="*/ 308 h 308"/>
                <a:gd name="T26" fmla="*/ 9 w 292"/>
                <a:gd name="T27" fmla="*/ 297 h 308"/>
                <a:gd name="T28" fmla="*/ 11 w 292"/>
                <a:gd name="T29" fmla="*/ 286 h 308"/>
                <a:gd name="T30" fmla="*/ 7 w 292"/>
                <a:gd name="T31" fmla="*/ 265 h 308"/>
                <a:gd name="T32" fmla="*/ 2 w 292"/>
                <a:gd name="T33" fmla="*/ 246 h 308"/>
                <a:gd name="T34" fmla="*/ 0 w 292"/>
                <a:gd name="T35" fmla="*/ 228 h 308"/>
                <a:gd name="T36" fmla="*/ 3 w 292"/>
                <a:gd name="T37" fmla="*/ 205 h 308"/>
                <a:gd name="T38" fmla="*/ 12 w 292"/>
                <a:gd name="T39" fmla="*/ 188 h 308"/>
                <a:gd name="T40" fmla="*/ 26 w 292"/>
                <a:gd name="T41" fmla="*/ 174 h 308"/>
                <a:gd name="T42" fmla="*/ 42 w 292"/>
                <a:gd name="T43" fmla="*/ 161 h 308"/>
                <a:gd name="T44" fmla="*/ 77 w 292"/>
                <a:gd name="T45" fmla="*/ 135 h 308"/>
                <a:gd name="T46" fmla="*/ 93 w 292"/>
                <a:gd name="T47" fmla="*/ 119 h 308"/>
                <a:gd name="T48" fmla="*/ 105 w 292"/>
                <a:gd name="T49" fmla="*/ 98 h 308"/>
                <a:gd name="T50" fmla="*/ 98 w 292"/>
                <a:gd name="T51" fmla="*/ 96 h 308"/>
                <a:gd name="T52" fmla="*/ 92 w 292"/>
                <a:gd name="T53" fmla="*/ 91 h 308"/>
                <a:gd name="T54" fmla="*/ 82 w 292"/>
                <a:gd name="T55" fmla="*/ 73 h 308"/>
                <a:gd name="T56" fmla="*/ 74 w 292"/>
                <a:gd name="T57" fmla="*/ 50 h 308"/>
                <a:gd name="T58" fmla="*/ 72 w 292"/>
                <a:gd name="T59" fmla="*/ 24 h 308"/>
                <a:gd name="T60" fmla="*/ 90 w 292"/>
                <a:gd name="T61" fmla="*/ 19 h 308"/>
                <a:gd name="T62" fmla="*/ 105 w 292"/>
                <a:gd name="T63" fmla="*/ 20 h 308"/>
                <a:gd name="T64" fmla="*/ 132 w 292"/>
                <a:gd name="T65" fmla="*/ 24 h 308"/>
                <a:gd name="T66" fmla="*/ 169 w 292"/>
                <a:gd name="T67" fmla="*/ 21 h 308"/>
                <a:gd name="T68" fmla="*/ 210 w 292"/>
                <a:gd name="T69" fmla="*/ 12 h 308"/>
                <a:gd name="T70" fmla="*/ 259 w 292"/>
                <a:gd name="T71"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2" h="308">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96" name="Freeform 435"/>
            <p:cNvSpPr>
              <a:spLocks/>
            </p:cNvSpPr>
            <p:nvPr>
              <p:custDataLst>
                <p:tags r:id="rId276"/>
              </p:custDataLst>
            </p:nvPr>
          </p:nvSpPr>
          <p:spPr bwMode="auto">
            <a:xfrm>
              <a:off x="5188152" y="4429170"/>
              <a:ext cx="6350" cy="57150"/>
            </a:xfrm>
            <a:custGeom>
              <a:avLst/>
              <a:gdLst>
                <a:gd name="T0" fmla="*/ 11 w 14"/>
                <a:gd name="T1" fmla="*/ 0 h 7"/>
                <a:gd name="T2" fmla="*/ 13 w 14"/>
                <a:gd name="T3" fmla="*/ 3 h 7"/>
                <a:gd name="T4" fmla="*/ 14 w 14"/>
                <a:gd name="T5" fmla="*/ 7 h 7"/>
                <a:gd name="T6" fmla="*/ 0 w 14"/>
                <a:gd name="T7" fmla="*/ 7 h 7"/>
                <a:gd name="T8" fmla="*/ 11 w 14"/>
                <a:gd name="T9" fmla="*/ 0 h 7"/>
              </a:gdLst>
              <a:ahLst/>
              <a:cxnLst>
                <a:cxn ang="0">
                  <a:pos x="T0" y="T1"/>
                </a:cxn>
                <a:cxn ang="0">
                  <a:pos x="T2" y="T3"/>
                </a:cxn>
                <a:cxn ang="0">
                  <a:pos x="T4" y="T5"/>
                </a:cxn>
                <a:cxn ang="0">
                  <a:pos x="T6" y="T7"/>
                </a:cxn>
                <a:cxn ang="0">
                  <a:pos x="T8" y="T9"/>
                </a:cxn>
              </a:cxnLst>
              <a:rect l="0" t="0" r="r" b="b"/>
              <a:pathLst>
                <a:path w="14" h="7">
                  <a:moveTo>
                    <a:pt x="11" y="0"/>
                  </a:moveTo>
                  <a:lnTo>
                    <a:pt x="13" y="3"/>
                  </a:lnTo>
                  <a:lnTo>
                    <a:pt x="14" y="7"/>
                  </a:lnTo>
                  <a:lnTo>
                    <a:pt x="0" y="7"/>
                  </a:lnTo>
                  <a:lnTo>
                    <a:pt x="11"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97" name="Freeform 436"/>
            <p:cNvSpPr>
              <a:spLocks/>
            </p:cNvSpPr>
            <p:nvPr>
              <p:custDataLst>
                <p:tags r:id="rId277"/>
              </p:custDataLst>
            </p:nvPr>
          </p:nvSpPr>
          <p:spPr bwMode="auto">
            <a:xfrm>
              <a:off x="4678567" y="3665583"/>
              <a:ext cx="249237" cy="500062"/>
            </a:xfrm>
            <a:custGeom>
              <a:avLst/>
              <a:gdLst>
                <a:gd name="T0" fmla="*/ 81 w 581"/>
                <a:gd name="T1" fmla="*/ 115 h 955"/>
                <a:gd name="T2" fmla="*/ 104 w 581"/>
                <a:gd name="T3" fmla="*/ 152 h 955"/>
                <a:gd name="T4" fmla="*/ 111 w 581"/>
                <a:gd name="T5" fmla="*/ 180 h 955"/>
                <a:gd name="T6" fmla="*/ 95 w 581"/>
                <a:gd name="T7" fmla="*/ 234 h 955"/>
                <a:gd name="T8" fmla="*/ 96 w 581"/>
                <a:gd name="T9" fmla="*/ 325 h 955"/>
                <a:gd name="T10" fmla="*/ 93 w 581"/>
                <a:gd name="T11" fmla="*/ 363 h 955"/>
                <a:gd name="T12" fmla="*/ 82 w 581"/>
                <a:gd name="T13" fmla="*/ 396 h 955"/>
                <a:gd name="T14" fmla="*/ 59 w 581"/>
                <a:gd name="T15" fmla="*/ 429 h 955"/>
                <a:gd name="T16" fmla="*/ 31 w 581"/>
                <a:gd name="T17" fmla="*/ 461 h 955"/>
                <a:gd name="T18" fmla="*/ 17 w 581"/>
                <a:gd name="T19" fmla="*/ 481 h 955"/>
                <a:gd name="T20" fmla="*/ 2 w 581"/>
                <a:gd name="T21" fmla="*/ 542 h 955"/>
                <a:gd name="T22" fmla="*/ 69 w 581"/>
                <a:gd name="T23" fmla="*/ 616 h 955"/>
                <a:gd name="T24" fmla="*/ 69 w 581"/>
                <a:gd name="T25" fmla="*/ 634 h 955"/>
                <a:gd name="T26" fmla="*/ 74 w 581"/>
                <a:gd name="T27" fmla="*/ 665 h 955"/>
                <a:gd name="T28" fmla="*/ 74 w 581"/>
                <a:gd name="T29" fmla="*/ 696 h 955"/>
                <a:gd name="T30" fmla="*/ 78 w 581"/>
                <a:gd name="T31" fmla="*/ 733 h 955"/>
                <a:gd name="T32" fmla="*/ 94 w 581"/>
                <a:gd name="T33" fmla="*/ 778 h 955"/>
                <a:gd name="T34" fmla="*/ 105 w 581"/>
                <a:gd name="T35" fmla="*/ 792 h 955"/>
                <a:gd name="T36" fmla="*/ 68 w 581"/>
                <a:gd name="T37" fmla="*/ 794 h 955"/>
                <a:gd name="T38" fmla="*/ 42 w 581"/>
                <a:gd name="T39" fmla="*/ 802 h 955"/>
                <a:gd name="T40" fmla="*/ 36 w 581"/>
                <a:gd name="T41" fmla="*/ 812 h 955"/>
                <a:gd name="T42" fmla="*/ 42 w 581"/>
                <a:gd name="T43" fmla="*/ 842 h 955"/>
                <a:gd name="T44" fmla="*/ 69 w 581"/>
                <a:gd name="T45" fmla="*/ 876 h 955"/>
                <a:gd name="T46" fmla="*/ 87 w 581"/>
                <a:gd name="T47" fmla="*/ 899 h 955"/>
                <a:gd name="T48" fmla="*/ 100 w 581"/>
                <a:gd name="T49" fmla="*/ 927 h 955"/>
                <a:gd name="T50" fmla="*/ 156 w 581"/>
                <a:gd name="T51" fmla="*/ 955 h 955"/>
                <a:gd name="T52" fmla="*/ 189 w 581"/>
                <a:gd name="T53" fmla="*/ 942 h 955"/>
                <a:gd name="T54" fmla="*/ 248 w 581"/>
                <a:gd name="T55" fmla="*/ 929 h 955"/>
                <a:gd name="T56" fmla="*/ 279 w 581"/>
                <a:gd name="T57" fmla="*/ 921 h 955"/>
                <a:gd name="T58" fmla="*/ 297 w 581"/>
                <a:gd name="T59" fmla="*/ 904 h 955"/>
                <a:gd name="T60" fmla="*/ 302 w 581"/>
                <a:gd name="T61" fmla="*/ 892 h 955"/>
                <a:gd name="T62" fmla="*/ 302 w 581"/>
                <a:gd name="T63" fmla="*/ 868 h 955"/>
                <a:gd name="T64" fmla="*/ 338 w 581"/>
                <a:gd name="T65" fmla="*/ 871 h 955"/>
                <a:gd name="T66" fmla="*/ 367 w 581"/>
                <a:gd name="T67" fmla="*/ 866 h 955"/>
                <a:gd name="T68" fmla="*/ 389 w 581"/>
                <a:gd name="T69" fmla="*/ 856 h 955"/>
                <a:gd name="T70" fmla="*/ 405 w 581"/>
                <a:gd name="T71" fmla="*/ 842 h 955"/>
                <a:gd name="T72" fmla="*/ 432 w 581"/>
                <a:gd name="T73" fmla="*/ 807 h 955"/>
                <a:gd name="T74" fmla="*/ 460 w 581"/>
                <a:gd name="T75" fmla="*/ 773 h 955"/>
                <a:gd name="T76" fmla="*/ 477 w 581"/>
                <a:gd name="T77" fmla="*/ 760 h 955"/>
                <a:gd name="T78" fmla="*/ 502 w 581"/>
                <a:gd name="T79" fmla="*/ 752 h 955"/>
                <a:gd name="T80" fmla="*/ 521 w 581"/>
                <a:gd name="T81" fmla="*/ 745 h 955"/>
                <a:gd name="T82" fmla="*/ 499 w 581"/>
                <a:gd name="T83" fmla="*/ 697 h 955"/>
                <a:gd name="T84" fmla="*/ 484 w 581"/>
                <a:gd name="T85" fmla="*/ 653 h 955"/>
                <a:gd name="T86" fmla="*/ 472 w 581"/>
                <a:gd name="T87" fmla="*/ 623 h 955"/>
                <a:gd name="T88" fmla="*/ 481 w 581"/>
                <a:gd name="T89" fmla="*/ 610 h 955"/>
                <a:gd name="T90" fmla="*/ 487 w 581"/>
                <a:gd name="T91" fmla="*/ 579 h 955"/>
                <a:gd name="T92" fmla="*/ 494 w 581"/>
                <a:gd name="T93" fmla="*/ 541 h 955"/>
                <a:gd name="T94" fmla="*/ 505 w 581"/>
                <a:gd name="T95" fmla="*/ 519 h 955"/>
                <a:gd name="T96" fmla="*/ 532 w 581"/>
                <a:gd name="T97" fmla="*/ 486 h 955"/>
                <a:gd name="T98" fmla="*/ 570 w 581"/>
                <a:gd name="T99" fmla="*/ 461 h 955"/>
                <a:gd name="T100" fmla="*/ 129 w 581"/>
                <a:gd name="T101" fmla="*/ 0 h 955"/>
                <a:gd name="T102" fmla="*/ 98 w 581"/>
                <a:gd name="T103" fmla="*/ 5 h 955"/>
                <a:gd name="T104" fmla="*/ 69 w 581"/>
                <a:gd name="T105" fmla="*/ 24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1" h="955">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98" name="Freeform 437"/>
            <p:cNvSpPr>
              <a:spLocks/>
            </p:cNvSpPr>
            <p:nvPr>
              <p:custDataLst>
                <p:tags r:id="rId278"/>
              </p:custDataLst>
            </p:nvPr>
          </p:nvSpPr>
          <p:spPr bwMode="auto">
            <a:xfrm>
              <a:off x="4354712" y="3048045"/>
              <a:ext cx="15875" cy="57150"/>
            </a:xfrm>
            <a:custGeom>
              <a:avLst/>
              <a:gdLst>
                <a:gd name="T0" fmla="*/ 26 w 45"/>
                <a:gd name="T1" fmla="*/ 0 h 36"/>
                <a:gd name="T2" fmla="*/ 0 w 45"/>
                <a:gd name="T3" fmla="*/ 18 h 36"/>
                <a:gd name="T4" fmla="*/ 23 w 45"/>
                <a:gd name="T5" fmla="*/ 36 h 36"/>
                <a:gd name="T6" fmla="*/ 45 w 45"/>
                <a:gd name="T7" fmla="*/ 15 h 36"/>
                <a:gd name="T8" fmla="*/ 26 w 45"/>
                <a:gd name="T9" fmla="*/ 0 h 36"/>
              </a:gdLst>
              <a:ahLst/>
              <a:cxnLst>
                <a:cxn ang="0">
                  <a:pos x="T0" y="T1"/>
                </a:cxn>
                <a:cxn ang="0">
                  <a:pos x="T2" y="T3"/>
                </a:cxn>
                <a:cxn ang="0">
                  <a:pos x="T4" y="T5"/>
                </a:cxn>
                <a:cxn ang="0">
                  <a:pos x="T6" y="T7"/>
                </a:cxn>
                <a:cxn ang="0">
                  <a:pos x="T8" y="T9"/>
                </a:cxn>
              </a:cxnLst>
              <a:rect l="0" t="0" r="r" b="b"/>
              <a:pathLst>
                <a:path w="45" h="36">
                  <a:moveTo>
                    <a:pt x="26" y="0"/>
                  </a:moveTo>
                  <a:lnTo>
                    <a:pt x="0" y="18"/>
                  </a:lnTo>
                  <a:lnTo>
                    <a:pt x="23" y="36"/>
                  </a:lnTo>
                  <a:lnTo>
                    <a:pt x="45" y="15"/>
                  </a:lnTo>
                  <a:lnTo>
                    <a:pt x="26" y="0"/>
                  </a:lnTo>
                  <a:close/>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grpSp>
          <p:nvGrpSpPr>
            <p:cNvPr id="299" name="Group 438"/>
            <p:cNvGrpSpPr>
              <a:grpSpLocks/>
            </p:cNvGrpSpPr>
            <p:nvPr>
              <p:custDataLst>
                <p:tags r:id="rId279"/>
              </p:custDataLst>
            </p:nvPr>
          </p:nvGrpSpPr>
          <p:grpSpPr bwMode="auto">
            <a:xfrm>
              <a:off x="2654504" y="5108630"/>
              <a:ext cx="384175" cy="1031875"/>
              <a:chOff x="1589" y="3126"/>
              <a:chExt cx="290" cy="657"/>
            </a:xfrm>
            <a:grpFill/>
          </p:grpSpPr>
          <p:sp>
            <p:nvSpPr>
              <p:cNvPr id="409" name="Freeform 439"/>
              <p:cNvSpPr>
                <a:spLocks/>
              </p:cNvSpPr>
              <p:nvPr/>
            </p:nvSpPr>
            <p:spPr bwMode="auto">
              <a:xfrm>
                <a:off x="1748" y="3531"/>
                <a:ext cx="15" cy="17"/>
              </a:xfrm>
              <a:custGeom>
                <a:avLst/>
                <a:gdLst>
                  <a:gd name="T0" fmla="*/ 46 w 46"/>
                  <a:gd name="T1" fmla="*/ 12 h 51"/>
                  <a:gd name="T2" fmla="*/ 19 w 46"/>
                  <a:gd name="T3" fmla="*/ 0 h 51"/>
                  <a:gd name="T4" fmla="*/ 13 w 46"/>
                  <a:gd name="T5" fmla="*/ 5 h 51"/>
                  <a:gd name="T6" fmla="*/ 7 w 46"/>
                  <a:gd name="T7" fmla="*/ 9 h 51"/>
                  <a:gd name="T8" fmla="*/ 4 w 46"/>
                  <a:gd name="T9" fmla="*/ 12 h 51"/>
                  <a:gd name="T10" fmla="*/ 2 w 46"/>
                  <a:gd name="T11" fmla="*/ 14 h 51"/>
                  <a:gd name="T12" fmla="*/ 0 w 46"/>
                  <a:gd name="T13" fmla="*/ 16 h 51"/>
                  <a:gd name="T14" fmla="*/ 0 w 46"/>
                  <a:gd name="T15" fmla="*/ 19 h 51"/>
                  <a:gd name="T16" fmla="*/ 0 w 46"/>
                  <a:gd name="T17" fmla="*/ 24 h 51"/>
                  <a:gd name="T18" fmla="*/ 2 w 46"/>
                  <a:gd name="T19" fmla="*/ 29 h 51"/>
                  <a:gd name="T20" fmla="*/ 4 w 46"/>
                  <a:gd name="T21" fmla="*/ 36 h 51"/>
                  <a:gd name="T22" fmla="*/ 7 w 46"/>
                  <a:gd name="T23" fmla="*/ 41 h 51"/>
                  <a:gd name="T24" fmla="*/ 10 w 46"/>
                  <a:gd name="T25" fmla="*/ 46 h 51"/>
                  <a:gd name="T26" fmla="*/ 13 w 46"/>
                  <a:gd name="T27" fmla="*/ 49 h 51"/>
                  <a:gd name="T28" fmla="*/ 15 w 46"/>
                  <a:gd name="T29" fmla="*/ 50 h 51"/>
                  <a:gd name="T30" fmla="*/ 16 w 46"/>
                  <a:gd name="T31" fmla="*/ 51 h 51"/>
                  <a:gd name="T32" fmla="*/ 18 w 46"/>
                  <a:gd name="T33" fmla="*/ 51 h 51"/>
                  <a:gd name="T34" fmla="*/ 19 w 46"/>
                  <a:gd name="T35" fmla="*/ 50 h 51"/>
                  <a:gd name="T36" fmla="*/ 35 w 46"/>
                  <a:gd name="T37" fmla="*/ 50 h 51"/>
                  <a:gd name="T38" fmla="*/ 46 w 46"/>
                  <a:gd name="T39" fmla="*/ 50 h 51"/>
                  <a:gd name="T40" fmla="*/ 46 w 46"/>
                  <a:gd name="T41" fmla="*/ 37 h 51"/>
                  <a:gd name="T42" fmla="*/ 46 w 46"/>
                  <a:gd name="T43" fmla="*/ 26 h 51"/>
                  <a:gd name="T44" fmla="*/ 46 w 46"/>
                  <a:gd name="T45" fmla="*/ 18 h 51"/>
                  <a:gd name="T46" fmla="*/ 46 w 46"/>
                  <a:gd name="T47" fmla="*/ 1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51">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10" name="Freeform 440"/>
              <p:cNvSpPr>
                <a:spLocks/>
              </p:cNvSpPr>
              <p:nvPr/>
            </p:nvSpPr>
            <p:spPr bwMode="auto">
              <a:xfrm>
                <a:off x="1759" y="3730"/>
                <a:ext cx="63" cy="53"/>
              </a:xfrm>
              <a:custGeom>
                <a:avLst/>
                <a:gdLst>
                  <a:gd name="T0" fmla="*/ 0 w 192"/>
                  <a:gd name="T1" fmla="*/ 0 h 158"/>
                  <a:gd name="T2" fmla="*/ 0 w 192"/>
                  <a:gd name="T3" fmla="*/ 14 h 158"/>
                  <a:gd name="T4" fmla="*/ 2 w 192"/>
                  <a:gd name="T5" fmla="*/ 26 h 158"/>
                  <a:gd name="T6" fmla="*/ 4 w 192"/>
                  <a:gd name="T7" fmla="*/ 38 h 158"/>
                  <a:gd name="T8" fmla="*/ 7 w 192"/>
                  <a:gd name="T9" fmla="*/ 50 h 158"/>
                  <a:gd name="T10" fmla="*/ 11 w 192"/>
                  <a:gd name="T11" fmla="*/ 61 h 158"/>
                  <a:gd name="T12" fmla="*/ 15 w 192"/>
                  <a:gd name="T13" fmla="*/ 71 h 158"/>
                  <a:gd name="T14" fmla="*/ 21 w 192"/>
                  <a:gd name="T15" fmla="*/ 81 h 158"/>
                  <a:gd name="T16" fmla="*/ 25 w 192"/>
                  <a:gd name="T17" fmla="*/ 90 h 158"/>
                  <a:gd name="T18" fmla="*/ 47 w 192"/>
                  <a:gd name="T19" fmla="*/ 122 h 158"/>
                  <a:gd name="T20" fmla="*/ 66 w 192"/>
                  <a:gd name="T21" fmla="*/ 148 h 158"/>
                  <a:gd name="T22" fmla="*/ 72 w 192"/>
                  <a:gd name="T23" fmla="*/ 151 h 158"/>
                  <a:gd name="T24" fmla="*/ 79 w 192"/>
                  <a:gd name="T25" fmla="*/ 153 h 158"/>
                  <a:gd name="T26" fmla="*/ 85 w 192"/>
                  <a:gd name="T27" fmla="*/ 155 h 158"/>
                  <a:gd name="T28" fmla="*/ 92 w 192"/>
                  <a:gd name="T29" fmla="*/ 156 h 158"/>
                  <a:gd name="T30" fmla="*/ 105 w 192"/>
                  <a:gd name="T31" fmla="*/ 158 h 158"/>
                  <a:gd name="T32" fmla="*/ 119 w 192"/>
                  <a:gd name="T33" fmla="*/ 158 h 158"/>
                  <a:gd name="T34" fmla="*/ 152 w 192"/>
                  <a:gd name="T35" fmla="*/ 155 h 158"/>
                  <a:gd name="T36" fmla="*/ 192 w 192"/>
                  <a:gd name="T37" fmla="*/ 154 h 158"/>
                  <a:gd name="T38" fmla="*/ 184 w 192"/>
                  <a:gd name="T39" fmla="*/ 153 h 158"/>
                  <a:gd name="T40" fmla="*/ 176 w 192"/>
                  <a:gd name="T41" fmla="*/ 152 h 158"/>
                  <a:gd name="T42" fmla="*/ 168 w 192"/>
                  <a:gd name="T43" fmla="*/ 151 h 158"/>
                  <a:gd name="T44" fmla="*/ 160 w 192"/>
                  <a:gd name="T45" fmla="*/ 149 h 158"/>
                  <a:gd name="T46" fmla="*/ 145 w 192"/>
                  <a:gd name="T47" fmla="*/ 144 h 158"/>
                  <a:gd name="T48" fmla="*/ 129 w 192"/>
                  <a:gd name="T49" fmla="*/ 138 h 158"/>
                  <a:gd name="T50" fmla="*/ 115 w 192"/>
                  <a:gd name="T51" fmla="*/ 130 h 158"/>
                  <a:gd name="T52" fmla="*/ 101 w 192"/>
                  <a:gd name="T53" fmla="*/ 120 h 158"/>
                  <a:gd name="T54" fmla="*/ 87 w 192"/>
                  <a:gd name="T55" fmla="*/ 110 h 158"/>
                  <a:gd name="T56" fmla="*/ 75 w 192"/>
                  <a:gd name="T57" fmla="*/ 98 h 158"/>
                  <a:gd name="T58" fmla="*/ 63 w 192"/>
                  <a:gd name="T59" fmla="*/ 87 h 158"/>
                  <a:gd name="T60" fmla="*/ 52 w 192"/>
                  <a:gd name="T61" fmla="*/ 75 h 158"/>
                  <a:gd name="T62" fmla="*/ 42 w 192"/>
                  <a:gd name="T63" fmla="*/ 63 h 158"/>
                  <a:gd name="T64" fmla="*/ 35 w 192"/>
                  <a:gd name="T65" fmla="*/ 50 h 158"/>
                  <a:gd name="T66" fmla="*/ 27 w 192"/>
                  <a:gd name="T67" fmla="*/ 38 h 158"/>
                  <a:gd name="T68" fmla="*/ 21 w 192"/>
                  <a:gd name="T69" fmla="*/ 26 h 158"/>
                  <a:gd name="T70" fmla="*/ 16 w 192"/>
                  <a:gd name="T71" fmla="*/ 16 h 158"/>
                  <a:gd name="T72" fmla="*/ 13 w 192"/>
                  <a:gd name="T73" fmla="*/ 6 h 158"/>
                  <a:gd name="T74" fmla="*/ 0 w 192"/>
                  <a:gd name="T75"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58">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11" name="Freeform 441"/>
              <p:cNvSpPr>
                <a:spLocks/>
              </p:cNvSpPr>
              <p:nvPr/>
            </p:nvSpPr>
            <p:spPr bwMode="auto">
              <a:xfrm>
                <a:off x="1589" y="3126"/>
                <a:ext cx="290" cy="606"/>
              </a:xfrm>
              <a:custGeom>
                <a:avLst/>
                <a:gdLst>
                  <a:gd name="T0" fmla="*/ 772 w 884"/>
                  <a:gd name="T1" fmla="*/ 415 h 1818"/>
                  <a:gd name="T2" fmla="*/ 873 w 884"/>
                  <a:gd name="T3" fmla="*/ 342 h 1818"/>
                  <a:gd name="T4" fmla="*/ 884 w 884"/>
                  <a:gd name="T5" fmla="*/ 232 h 1818"/>
                  <a:gd name="T6" fmla="*/ 840 w 884"/>
                  <a:gd name="T7" fmla="*/ 192 h 1818"/>
                  <a:gd name="T8" fmla="*/ 841 w 884"/>
                  <a:gd name="T9" fmla="*/ 262 h 1818"/>
                  <a:gd name="T10" fmla="*/ 774 w 884"/>
                  <a:gd name="T11" fmla="*/ 328 h 1818"/>
                  <a:gd name="T12" fmla="*/ 667 w 884"/>
                  <a:gd name="T13" fmla="*/ 331 h 1818"/>
                  <a:gd name="T14" fmla="*/ 625 w 884"/>
                  <a:gd name="T15" fmla="*/ 290 h 1818"/>
                  <a:gd name="T16" fmla="*/ 658 w 884"/>
                  <a:gd name="T17" fmla="*/ 215 h 1818"/>
                  <a:gd name="T18" fmla="*/ 544 w 884"/>
                  <a:gd name="T19" fmla="*/ 148 h 1818"/>
                  <a:gd name="T20" fmla="*/ 425 w 884"/>
                  <a:gd name="T21" fmla="*/ 87 h 1818"/>
                  <a:gd name="T22" fmla="*/ 373 w 884"/>
                  <a:gd name="T23" fmla="*/ 10 h 1818"/>
                  <a:gd name="T24" fmla="*/ 286 w 884"/>
                  <a:gd name="T25" fmla="*/ 22 h 1818"/>
                  <a:gd name="T26" fmla="*/ 234 w 884"/>
                  <a:gd name="T27" fmla="*/ 24 h 1818"/>
                  <a:gd name="T28" fmla="*/ 171 w 884"/>
                  <a:gd name="T29" fmla="*/ 8 h 1818"/>
                  <a:gd name="T30" fmla="*/ 98 w 884"/>
                  <a:gd name="T31" fmla="*/ 54 h 1818"/>
                  <a:gd name="T32" fmla="*/ 67 w 884"/>
                  <a:gd name="T33" fmla="*/ 116 h 1818"/>
                  <a:gd name="T34" fmla="*/ 27 w 884"/>
                  <a:gd name="T35" fmla="*/ 179 h 1818"/>
                  <a:gd name="T36" fmla="*/ 55 w 884"/>
                  <a:gd name="T37" fmla="*/ 251 h 1818"/>
                  <a:gd name="T38" fmla="*/ 51 w 884"/>
                  <a:gd name="T39" fmla="*/ 319 h 1818"/>
                  <a:gd name="T40" fmla="*/ 0 w 884"/>
                  <a:gd name="T41" fmla="*/ 432 h 1818"/>
                  <a:gd name="T42" fmla="*/ 12 w 884"/>
                  <a:gd name="T43" fmla="*/ 609 h 1818"/>
                  <a:gd name="T44" fmla="*/ 76 w 884"/>
                  <a:gd name="T45" fmla="*/ 696 h 1818"/>
                  <a:gd name="T46" fmla="*/ 60 w 884"/>
                  <a:gd name="T47" fmla="*/ 753 h 1818"/>
                  <a:gd name="T48" fmla="*/ 60 w 884"/>
                  <a:gd name="T49" fmla="*/ 808 h 1818"/>
                  <a:gd name="T50" fmla="*/ 81 w 884"/>
                  <a:gd name="T51" fmla="*/ 850 h 1818"/>
                  <a:gd name="T52" fmla="*/ 53 w 884"/>
                  <a:gd name="T53" fmla="*/ 900 h 1818"/>
                  <a:gd name="T54" fmla="*/ 82 w 884"/>
                  <a:gd name="T55" fmla="*/ 983 h 1818"/>
                  <a:gd name="T56" fmla="*/ 81 w 884"/>
                  <a:gd name="T57" fmla="*/ 1055 h 1818"/>
                  <a:gd name="T58" fmla="*/ 78 w 884"/>
                  <a:gd name="T59" fmla="*/ 1152 h 1818"/>
                  <a:gd name="T60" fmla="*/ 137 w 884"/>
                  <a:gd name="T61" fmla="*/ 1265 h 1818"/>
                  <a:gd name="T62" fmla="*/ 198 w 884"/>
                  <a:gd name="T63" fmla="*/ 1394 h 1818"/>
                  <a:gd name="T64" fmla="*/ 217 w 884"/>
                  <a:gd name="T65" fmla="*/ 1463 h 1818"/>
                  <a:gd name="T66" fmla="*/ 230 w 884"/>
                  <a:gd name="T67" fmla="*/ 1526 h 1818"/>
                  <a:gd name="T68" fmla="*/ 213 w 884"/>
                  <a:gd name="T69" fmla="*/ 1590 h 1818"/>
                  <a:gd name="T70" fmla="*/ 201 w 884"/>
                  <a:gd name="T71" fmla="*/ 1644 h 1818"/>
                  <a:gd name="T72" fmla="*/ 228 w 884"/>
                  <a:gd name="T73" fmla="*/ 1718 h 1818"/>
                  <a:gd name="T74" fmla="*/ 311 w 884"/>
                  <a:gd name="T75" fmla="*/ 1772 h 1818"/>
                  <a:gd name="T76" fmla="*/ 392 w 884"/>
                  <a:gd name="T77" fmla="*/ 1798 h 1818"/>
                  <a:gd name="T78" fmla="*/ 451 w 884"/>
                  <a:gd name="T79" fmla="*/ 1786 h 1818"/>
                  <a:gd name="T80" fmla="*/ 454 w 884"/>
                  <a:gd name="T81" fmla="*/ 1703 h 1818"/>
                  <a:gd name="T82" fmla="*/ 470 w 884"/>
                  <a:gd name="T83" fmla="*/ 1612 h 1818"/>
                  <a:gd name="T84" fmla="*/ 495 w 884"/>
                  <a:gd name="T85" fmla="*/ 1509 h 1818"/>
                  <a:gd name="T86" fmla="*/ 420 w 884"/>
                  <a:gd name="T87" fmla="*/ 1486 h 1818"/>
                  <a:gd name="T88" fmla="*/ 401 w 884"/>
                  <a:gd name="T89" fmla="*/ 1430 h 1818"/>
                  <a:gd name="T90" fmla="*/ 453 w 884"/>
                  <a:gd name="T91" fmla="*/ 1395 h 1818"/>
                  <a:gd name="T92" fmla="*/ 484 w 884"/>
                  <a:gd name="T93" fmla="*/ 1332 h 1818"/>
                  <a:gd name="T94" fmla="*/ 455 w 884"/>
                  <a:gd name="T95" fmla="*/ 1224 h 1818"/>
                  <a:gd name="T96" fmla="*/ 425 w 884"/>
                  <a:gd name="T97" fmla="*/ 1141 h 1818"/>
                  <a:gd name="T98" fmla="*/ 518 w 884"/>
                  <a:gd name="T99" fmla="*/ 1166 h 1818"/>
                  <a:gd name="T100" fmla="*/ 568 w 884"/>
                  <a:gd name="T101" fmla="*/ 1151 h 1818"/>
                  <a:gd name="T102" fmla="*/ 558 w 884"/>
                  <a:gd name="T103" fmla="*/ 1078 h 1818"/>
                  <a:gd name="T104" fmla="*/ 565 w 884"/>
                  <a:gd name="T105" fmla="*/ 1030 h 1818"/>
                  <a:gd name="T106" fmla="*/ 676 w 884"/>
                  <a:gd name="T107" fmla="*/ 1023 h 1818"/>
                  <a:gd name="T108" fmla="*/ 795 w 884"/>
                  <a:gd name="T109" fmla="*/ 973 h 1818"/>
                  <a:gd name="T110" fmla="*/ 816 w 884"/>
                  <a:gd name="T111" fmla="*/ 882 h 1818"/>
                  <a:gd name="T112" fmla="*/ 781 w 884"/>
                  <a:gd name="T113" fmla="*/ 852 h 1818"/>
                  <a:gd name="T114" fmla="*/ 758 w 884"/>
                  <a:gd name="T115" fmla="*/ 810 h 1818"/>
                  <a:gd name="T116" fmla="*/ 692 w 884"/>
                  <a:gd name="T117" fmla="*/ 752 h 1818"/>
                  <a:gd name="T118" fmla="*/ 701 w 884"/>
                  <a:gd name="T119" fmla="*/ 532 h 1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4" h="1818">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solidFill>
                <a:schemeClr val="bg1">
                  <a:lumMod val="65000"/>
                </a:schemeClr>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grpSp>
        <p:sp>
          <p:nvSpPr>
            <p:cNvPr id="300" name="Freeform 442"/>
            <p:cNvSpPr>
              <a:spLocks/>
            </p:cNvSpPr>
            <p:nvPr>
              <p:custDataLst>
                <p:tags r:id="rId280"/>
              </p:custDataLst>
            </p:nvPr>
          </p:nvSpPr>
          <p:spPr bwMode="auto">
            <a:xfrm>
              <a:off x="5364367" y="3060745"/>
              <a:ext cx="123825" cy="109538"/>
            </a:xfrm>
            <a:custGeom>
              <a:avLst/>
              <a:gdLst>
                <a:gd name="T0" fmla="*/ 33 w 279"/>
                <a:gd name="T1" fmla="*/ 87 h 204"/>
                <a:gd name="T2" fmla="*/ 59 w 279"/>
                <a:gd name="T3" fmla="*/ 142 h 204"/>
                <a:gd name="T4" fmla="*/ 59 w 279"/>
                <a:gd name="T5" fmla="*/ 179 h 204"/>
                <a:gd name="T6" fmla="*/ 102 w 279"/>
                <a:gd name="T7" fmla="*/ 196 h 204"/>
                <a:gd name="T8" fmla="*/ 122 w 279"/>
                <a:gd name="T9" fmla="*/ 202 h 204"/>
                <a:gd name="T10" fmla="*/ 139 w 279"/>
                <a:gd name="T11" fmla="*/ 204 h 204"/>
                <a:gd name="T12" fmla="*/ 146 w 279"/>
                <a:gd name="T13" fmla="*/ 201 h 204"/>
                <a:gd name="T14" fmla="*/ 151 w 279"/>
                <a:gd name="T15" fmla="*/ 194 h 204"/>
                <a:gd name="T16" fmla="*/ 160 w 279"/>
                <a:gd name="T17" fmla="*/ 172 h 204"/>
                <a:gd name="T18" fmla="*/ 172 w 279"/>
                <a:gd name="T19" fmla="*/ 149 h 204"/>
                <a:gd name="T20" fmla="*/ 181 w 279"/>
                <a:gd name="T21" fmla="*/ 141 h 204"/>
                <a:gd name="T22" fmla="*/ 192 w 279"/>
                <a:gd name="T23" fmla="*/ 136 h 204"/>
                <a:gd name="T24" fmla="*/ 209 w 279"/>
                <a:gd name="T25" fmla="*/ 138 h 204"/>
                <a:gd name="T26" fmla="*/ 220 w 279"/>
                <a:gd name="T27" fmla="*/ 142 h 204"/>
                <a:gd name="T28" fmla="*/ 228 w 279"/>
                <a:gd name="T29" fmla="*/ 148 h 204"/>
                <a:gd name="T30" fmla="*/ 231 w 279"/>
                <a:gd name="T31" fmla="*/ 154 h 204"/>
                <a:gd name="T32" fmla="*/ 234 w 279"/>
                <a:gd name="T33" fmla="*/ 164 h 204"/>
                <a:gd name="T34" fmla="*/ 231 w 279"/>
                <a:gd name="T35" fmla="*/ 167 h 204"/>
                <a:gd name="T36" fmla="*/ 234 w 279"/>
                <a:gd name="T37" fmla="*/ 153 h 204"/>
                <a:gd name="T38" fmla="*/ 238 w 279"/>
                <a:gd name="T39" fmla="*/ 140 h 204"/>
                <a:gd name="T40" fmla="*/ 245 w 279"/>
                <a:gd name="T41" fmla="*/ 117 h 204"/>
                <a:gd name="T42" fmla="*/ 254 w 279"/>
                <a:gd name="T43" fmla="*/ 115 h 204"/>
                <a:gd name="T44" fmla="*/ 264 w 279"/>
                <a:gd name="T45" fmla="*/ 110 h 204"/>
                <a:gd name="T46" fmla="*/ 279 w 279"/>
                <a:gd name="T47" fmla="*/ 99 h 204"/>
                <a:gd name="T48" fmla="*/ 252 w 279"/>
                <a:gd name="T49" fmla="*/ 75 h 204"/>
                <a:gd name="T50" fmla="*/ 227 w 279"/>
                <a:gd name="T51" fmla="*/ 58 h 204"/>
                <a:gd name="T52" fmla="*/ 204 w 279"/>
                <a:gd name="T53" fmla="*/ 44 h 204"/>
                <a:gd name="T54" fmla="*/ 185 w 279"/>
                <a:gd name="T55" fmla="*/ 31 h 204"/>
                <a:gd name="T56" fmla="*/ 146 w 279"/>
                <a:gd name="T57" fmla="*/ 68 h 204"/>
                <a:gd name="T58" fmla="*/ 79 w 279"/>
                <a:gd name="T59" fmla="*/ 25 h 204"/>
                <a:gd name="T60" fmla="*/ 52 w 279"/>
                <a:gd name="T61" fmla="*/ 12 h 204"/>
                <a:gd name="T62" fmla="*/ 46 w 279"/>
                <a:gd name="T63" fmla="*/ 62 h 204"/>
                <a:gd name="T64" fmla="*/ 0 w 279"/>
                <a:gd name="T65" fmla="*/ 5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9" h="204">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01" name="Freeform 443"/>
            <p:cNvSpPr>
              <a:spLocks/>
            </p:cNvSpPr>
            <p:nvPr>
              <p:custDataLst>
                <p:tags r:id="rId281"/>
              </p:custDataLst>
            </p:nvPr>
          </p:nvSpPr>
          <p:spPr bwMode="auto">
            <a:xfrm>
              <a:off x="4830964" y="2633708"/>
              <a:ext cx="209550" cy="150812"/>
            </a:xfrm>
            <a:custGeom>
              <a:avLst/>
              <a:gdLst>
                <a:gd name="T0" fmla="*/ 252 w 485"/>
                <a:gd name="T1" fmla="*/ 20 h 291"/>
                <a:gd name="T2" fmla="*/ 300 w 485"/>
                <a:gd name="T3" fmla="*/ 44 h 291"/>
                <a:gd name="T4" fmla="*/ 372 w 485"/>
                <a:gd name="T5" fmla="*/ 44 h 291"/>
                <a:gd name="T6" fmla="*/ 425 w 485"/>
                <a:gd name="T7" fmla="*/ 131 h 291"/>
                <a:gd name="T8" fmla="*/ 485 w 485"/>
                <a:gd name="T9" fmla="*/ 167 h 291"/>
                <a:gd name="T10" fmla="*/ 412 w 485"/>
                <a:gd name="T11" fmla="*/ 173 h 291"/>
                <a:gd name="T12" fmla="*/ 433 w 485"/>
                <a:gd name="T13" fmla="*/ 210 h 291"/>
                <a:gd name="T14" fmla="*/ 392 w 485"/>
                <a:gd name="T15" fmla="*/ 241 h 291"/>
                <a:gd name="T16" fmla="*/ 385 w 485"/>
                <a:gd name="T17" fmla="*/ 291 h 291"/>
                <a:gd name="T18" fmla="*/ 285 w 485"/>
                <a:gd name="T19" fmla="*/ 266 h 291"/>
                <a:gd name="T20" fmla="*/ 173 w 485"/>
                <a:gd name="T21" fmla="*/ 254 h 291"/>
                <a:gd name="T22" fmla="*/ 60 w 485"/>
                <a:gd name="T23" fmla="*/ 266 h 291"/>
                <a:gd name="T24" fmla="*/ 15 w 485"/>
                <a:gd name="T25" fmla="*/ 271 h 291"/>
                <a:gd name="T26" fmla="*/ 8 w 485"/>
                <a:gd name="T27" fmla="*/ 257 h 291"/>
                <a:gd name="T28" fmla="*/ 3 w 485"/>
                <a:gd name="T29" fmla="*/ 244 h 291"/>
                <a:gd name="T30" fmla="*/ 0 w 485"/>
                <a:gd name="T31" fmla="*/ 229 h 291"/>
                <a:gd name="T32" fmla="*/ 5 w 485"/>
                <a:gd name="T33" fmla="*/ 219 h 291"/>
                <a:gd name="T34" fmla="*/ 14 w 485"/>
                <a:gd name="T35" fmla="*/ 207 h 291"/>
                <a:gd name="T36" fmla="*/ 23 w 485"/>
                <a:gd name="T37" fmla="*/ 189 h 291"/>
                <a:gd name="T38" fmla="*/ 31 w 485"/>
                <a:gd name="T39" fmla="*/ 166 h 291"/>
                <a:gd name="T40" fmla="*/ 41 w 485"/>
                <a:gd name="T41" fmla="*/ 137 h 291"/>
                <a:gd name="T42" fmla="*/ 48 w 485"/>
                <a:gd name="T43" fmla="*/ 126 h 291"/>
                <a:gd name="T44" fmla="*/ 60 w 485"/>
                <a:gd name="T45" fmla="*/ 119 h 291"/>
                <a:gd name="T46" fmla="*/ 87 w 485"/>
                <a:gd name="T47" fmla="*/ 111 h 291"/>
                <a:gd name="T48" fmla="*/ 89 w 485"/>
                <a:gd name="T49" fmla="*/ 106 h 291"/>
                <a:gd name="T50" fmla="*/ 94 w 485"/>
                <a:gd name="T51" fmla="*/ 100 h 291"/>
                <a:gd name="T52" fmla="*/ 101 w 485"/>
                <a:gd name="T53" fmla="*/ 95 h 291"/>
                <a:gd name="T54" fmla="*/ 106 w 485"/>
                <a:gd name="T55" fmla="*/ 93 h 291"/>
                <a:gd name="T56" fmla="*/ 106 w 485"/>
                <a:gd name="T57" fmla="*/ 76 h 291"/>
                <a:gd name="T58" fmla="*/ 109 w 485"/>
                <a:gd name="T59" fmla="*/ 70 h 291"/>
                <a:gd name="T60" fmla="*/ 113 w 485"/>
                <a:gd name="T61" fmla="*/ 67 h 291"/>
                <a:gd name="T62" fmla="*/ 122 w 485"/>
                <a:gd name="T63" fmla="*/ 69 h 291"/>
                <a:gd name="T64" fmla="*/ 128 w 485"/>
                <a:gd name="T65" fmla="*/ 69 h 291"/>
                <a:gd name="T66" fmla="*/ 132 w 485"/>
                <a:gd name="T67" fmla="*/ 66 h 291"/>
                <a:gd name="T68" fmla="*/ 134 w 485"/>
                <a:gd name="T69" fmla="*/ 56 h 291"/>
                <a:gd name="T70" fmla="*/ 139 w 485"/>
                <a:gd name="T71" fmla="*/ 44 h 291"/>
                <a:gd name="T72" fmla="*/ 144 w 485"/>
                <a:gd name="T73" fmla="*/ 39 h 291"/>
                <a:gd name="T74" fmla="*/ 213 w 485"/>
                <a:gd name="T75"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5" h="291">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02" name="Freeform 444"/>
            <p:cNvSpPr>
              <a:spLocks/>
            </p:cNvSpPr>
            <p:nvPr>
              <p:custDataLst>
                <p:tags r:id="rId282"/>
              </p:custDataLst>
            </p:nvPr>
          </p:nvSpPr>
          <p:spPr bwMode="auto">
            <a:xfrm>
              <a:off x="4688088" y="2965505"/>
              <a:ext cx="82550" cy="87313"/>
            </a:xfrm>
            <a:custGeom>
              <a:avLst/>
              <a:gdLst>
                <a:gd name="T0" fmla="*/ 86 w 186"/>
                <a:gd name="T1" fmla="*/ 147 h 166"/>
                <a:gd name="T2" fmla="*/ 83 w 186"/>
                <a:gd name="T3" fmla="*/ 136 h 166"/>
                <a:gd name="T4" fmla="*/ 78 w 186"/>
                <a:gd name="T5" fmla="*/ 127 h 166"/>
                <a:gd name="T6" fmla="*/ 74 w 186"/>
                <a:gd name="T7" fmla="*/ 118 h 166"/>
                <a:gd name="T8" fmla="*/ 70 w 186"/>
                <a:gd name="T9" fmla="*/ 110 h 166"/>
                <a:gd name="T10" fmla="*/ 60 w 186"/>
                <a:gd name="T11" fmla="*/ 95 h 166"/>
                <a:gd name="T12" fmla="*/ 49 w 186"/>
                <a:gd name="T13" fmla="*/ 82 h 166"/>
                <a:gd name="T14" fmla="*/ 37 w 186"/>
                <a:gd name="T15" fmla="*/ 70 h 166"/>
                <a:gd name="T16" fmla="*/ 25 w 186"/>
                <a:gd name="T17" fmla="*/ 56 h 166"/>
                <a:gd name="T18" fmla="*/ 13 w 186"/>
                <a:gd name="T19" fmla="*/ 38 h 166"/>
                <a:gd name="T20" fmla="*/ 0 w 186"/>
                <a:gd name="T21" fmla="*/ 18 h 166"/>
                <a:gd name="T22" fmla="*/ 0 w 186"/>
                <a:gd name="T23" fmla="*/ 0 h 166"/>
                <a:gd name="T24" fmla="*/ 7 w 186"/>
                <a:gd name="T25" fmla="*/ 2 h 166"/>
                <a:gd name="T26" fmla="*/ 14 w 186"/>
                <a:gd name="T27" fmla="*/ 3 h 166"/>
                <a:gd name="T28" fmla="*/ 20 w 186"/>
                <a:gd name="T29" fmla="*/ 4 h 166"/>
                <a:gd name="T30" fmla="*/ 27 w 186"/>
                <a:gd name="T31" fmla="*/ 4 h 166"/>
                <a:gd name="T32" fmla="*/ 33 w 186"/>
                <a:gd name="T33" fmla="*/ 4 h 166"/>
                <a:gd name="T34" fmla="*/ 40 w 186"/>
                <a:gd name="T35" fmla="*/ 3 h 166"/>
                <a:gd name="T36" fmla="*/ 47 w 186"/>
                <a:gd name="T37" fmla="*/ 2 h 166"/>
                <a:gd name="T38" fmla="*/ 53 w 186"/>
                <a:gd name="T39" fmla="*/ 0 h 166"/>
                <a:gd name="T40" fmla="*/ 140 w 186"/>
                <a:gd name="T41" fmla="*/ 12 h 166"/>
                <a:gd name="T42" fmla="*/ 186 w 186"/>
                <a:gd name="T43" fmla="*/ 91 h 166"/>
                <a:gd name="T44" fmla="*/ 171 w 186"/>
                <a:gd name="T45" fmla="*/ 112 h 166"/>
                <a:gd name="T46" fmla="*/ 155 w 186"/>
                <a:gd name="T47" fmla="*/ 129 h 166"/>
                <a:gd name="T48" fmla="*/ 149 w 186"/>
                <a:gd name="T49" fmla="*/ 137 h 166"/>
                <a:gd name="T50" fmla="*/ 144 w 186"/>
                <a:gd name="T51" fmla="*/ 145 h 166"/>
                <a:gd name="T52" fmla="*/ 142 w 186"/>
                <a:gd name="T53" fmla="*/ 150 h 166"/>
                <a:gd name="T54" fmla="*/ 141 w 186"/>
                <a:gd name="T55" fmla="*/ 156 h 166"/>
                <a:gd name="T56" fmla="*/ 140 w 186"/>
                <a:gd name="T57" fmla="*/ 161 h 166"/>
                <a:gd name="T58" fmla="*/ 140 w 186"/>
                <a:gd name="T59" fmla="*/ 166 h 166"/>
                <a:gd name="T60" fmla="*/ 86 w 186"/>
                <a:gd name="T61" fmla="*/ 14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6" h="166">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03" name="Freeform 445"/>
            <p:cNvSpPr>
              <a:spLocks/>
            </p:cNvSpPr>
            <p:nvPr>
              <p:custDataLst>
                <p:tags r:id="rId283"/>
              </p:custDataLst>
            </p:nvPr>
          </p:nvSpPr>
          <p:spPr bwMode="auto">
            <a:xfrm>
              <a:off x="3052962" y="4402183"/>
              <a:ext cx="82550" cy="57150"/>
            </a:xfrm>
            <a:custGeom>
              <a:avLst/>
              <a:gdLst>
                <a:gd name="T0" fmla="*/ 153 w 186"/>
                <a:gd name="T1" fmla="*/ 21 h 104"/>
                <a:gd name="T2" fmla="*/ 146 w 186"/>
                <a:gd name="T3" fmla="*/ 21 h 104"/>
                <a:gd name="T4" fmla="*/ 141 w 186"/>
                <a:gd name="T5" fmla="*/ 20 h 104"/>
                <a:gd name="T6" fmla="*/ 136 w 186"/>
                <a:gd name="T7" fmla="*/ 18 h 104"/>
                <a:gd name="T8" fmla="*/ 133 w 186"/>
                <a:gd name="T9" fmla="*/ 15 h 104"/>
                <a:gd name="T10" fmla="*/ 130 w 186"/>
                <a:gd name="T11" fmla="*/ 13 h 104"/>
                <a:gd name="T12" fmla="*/ 125 w 186"/>
                <a:gd name="T13" fmla="*/ 11 h 104"/>
                <a:gd name="T14" fmla="*/ 120 w 186"/>
                <a:gd name="T15" fmla="*/ 10 h 104"/>
                <a:gd name="T16" fmla="*/ 113 w 186"/>
                <a:gd name="T17" fmla="*/ 9 h 104"/>
                <a:gd name="T18" fmla="*/ 100 w 186"/>
                <a:gd name="T19" fmla="*/ 8 h 104"/>
                <a:gd name="T20" fmla="*/ 88 w 186"/>
                <a:gd name="T21" fmla="*/ 6 h 104"/>
                <a:gd name="T22" fmla="*/ 75 w 186"/>
                <a:gd name="T23" fmla="*/ 3 h 104"/>
                <a:gd name="T24" fmla="*/ 64 w 186"/>
                <a:gd name="T25" fmla="*/ 1 h 104"/>
                <a:gd name="T26" fmla="*/ 60 w 186"/>
                <a:gd name="T27" fmla="*/ 0 h 104"/>
                <a:gd name="T28" fmla="*/ 54 w 186"/>
                <a:gd name="T29" fmla="*/ 0 h 104"/>
                <a:gd name="T30" fmla="*/ 51 w 186"/>
                <a:gd name="T31" fmla="*/ 1 h 104"/>
                <a:gd name="T32" fmla="*/ 46 w 186"/>
                <a:gd name="T33" fmla="*/ 2 h 104"/>
                <a:gd name="T34" fmla="*/ 44 w 186"/>
                <a:gd name="T35" fmla="*/ 4 h 104"/>
                <a:gd name="T36" fmla="*/ 42 w 186"/>
                <a:gd name="T37" fmla="*/ 6 h 104"/>
                <a:gd name="T38" fmla="*/ 41 w 186"/>
                <a:gd name="T39" fmla="*/ 10 h 104"/>
                <a:gd name="T40" fmla="*/ 40 w 186"/>
                <a:gd name="T41" fmla="*/ 15 h 104"/>
                <a:gd name="T42" fmla="*/ 34 w 186"/>
                <a:gd name="T43" fmla="*/ 27 h 104"/>
                <a:gd name="T44" fmla="*/ 20 w 186"/>
                <a:gd name="T45" fmla="*/ 47 h 104"/>
                <a:gd name="T46" fmla="*/ 7 w 186"/>
                <a:gd name="T47" fmla="*/ 66 h 104"/>
                <a:gd name="T48" fmla="*/ 0 w 186"/>
                <a:gd name="T49" fmla="*/ 77 h 104"/>
                <a:gd name="T50" fmla="*/ 8 w 186"/>
                <a:gd name="T51" fmla="*/ 77 h 104"/>
                <a:gd name="T52" fmla="*/ 16 w 186"/>
                <a:gd name="T53" fmla="*/ 78 h 104"/>
                <a:gd name="T54" fmla="*/ 21 w 186"/>
                <a:gd name="T55" fmla="*/ 79 h 104"/>
                <a:gd name="T56" fmla="*/ 25 w 186"/>
                <a:gd name="T57" fmla="*/ 81 h 104"/>
                <a:gd name="T58" fmla="*/ 33 w 186"/>
                <a:gd name="T59" fmla="*/ 85 h 104"/>
                <a:gd name="T60" fmla="*/ 40 w 186"/>
                <a:gd name="T61" fmla="*/ 89 h 104"/>
                <a:gd name="T62" fmla="*/ 45 w 186"/>
                <a:gd name="T63" fmla="*/ 94 h 104"/>
                <a:gd name="T64" fmla="*/ 52 w 186"/>
                <a:gd name="T65" fmla="*/ 98 h 104"/>
                <a:gd name="T66" fmla="*/ 56 w 186"/>
                <a:gd name="T67" fmla="*/ 100 h 104"/>
                <a:gd name="T68" fmla="*/ 61 w 186"/>
                <a:gd name="T69" fmla="*/ 101 h 104"/>
                <a:gd name="T70" fmla="*/ 66 w 186"/>
                <a:gd name="T71" fmla="*/ 102 h 104"/>
                <a:gd name="T72" fmla="*/ 74 w 186"/>
                <a:gd name="T73" fmla="*/ 102 h 104"/>
                <a:gd name="T74" fmla="*/ 107 w 186"/>
                <a:gd name="T75" fmla="*/ 103 h 104"/>
                <a:gd name="T76" fmla="*/ 131 w 186"/>
                <a:gd name="T77" fmla="*/ 104 h 104"/>
                <a:gd name="T78" fmla="*/ 135 w 186"/>
                <a:gd name="T79" fmla="*/ 103 h 104"/>
                <a:gd name="T80" fmla="*/ 139 w 186"/>
                <a:gd name="T81" fmla="*/ 102 h 104"/>
                <a:gd name="T82" fmla="*/ 142 w 186"/>
                <a:gd name="T83" fmla="*/ 100 h 104"/>
                <a:gd name="T84" fmla="*/ 145 w 186"/>
                <a:gd name="T85" fmla="*/ 97 h 104"/>
                <a:gd name="T86" fmla="*/ 147 w 186"/>
                <a:gd name="T87" fmla="*/ 94 h 104"/>
                <a:gd name="T88" fmla="*/ 150 w 186"/>
                <a:gd name="T89" fmla="*/ 88 h 104"/>
                <a:gd name="T90" fmla="*/ 152 w 186"/>
                <a:gd name="T91" fmla="*/ 83 h 104"/>
                <a:gd name="T92" fmla="*/ 153 w 186"/>
                <a:gd name="T93" fmla="*/ 77 h 104"/>
                <a:gd name="T94" fmla="*/ 186 w 186"/>
                <a:gd name="T95" fmla="*/ 27 h 104"/>
                <a:gd name="T96" fmla="*/ 153 w 186"/>
                <a:gd name="T97" fmla="*/ 2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6" h="104">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04" name="Freeform 446"/>
            <p:cNvSpPr>
              <a:spLocks/>
            </p:cNvSpPr>
            <p:nvPr>
              <p:custDataLst>
                <p:tags r:id="rId284"/>
              </p:custDataLst>
            </p:nvPr>
          </p:nvSpPr>
          <p:spPr bwMode="auto">
            <a:xfrm>
              <a:off x="4846840" y="3000420"/>
              <a:ext cx="133350" cy="96838"/>
            </a:xfrm>
            <a:custGeom>
              <a:avLst/>
              <a:gdLst>
                <a:gd name="T0" fmla="*/ 79 w 311"/>
                <a:gd name="T1" fmla="*/ 38 h 179"/>
                <a:gd name="T2" fmla="*/ 115 w 311"/>
                <a:gd name="T3" fmla="*/ 26 h 179"/>
                <a:gd name="T4" fmla="*/ 148 w 311"/>
                <a:gd name="T5" fmla="*/ 14 h 179"/>
                <a:gd name="T6" fmla="*/ 178 w 311"/>
                <a:gd name="T7" fmla="*/ 4 h 179"/>
                <a:gd name="T8" fmla="*/ 211 w 311"/>
                <a:gd name="T9" fmla="*/ 0 h 179"/>
                <a:gd name="T10" fmla="*/ 236 w 311"/>
                <a:gd name="T11" fmla="*/ 2 h 179"/>
                <a:gd name="T12" fmla="*/ 256 w 311"/>
                <a:gd name="T13" fmla="*/ 6 h 179"/>
                <a:gd name="T14" fmla="*/ 292 w 311"/>
                <a:gd name="T15" fmla="*/ 12 h 179"/>
                <a:gd name="T16" fmla="*/ 287 w 311"/>
                <a:gd name="T17" fmla="*/ 28 h 179"/>
                <a:gd name="T18" fmla="*/ 278 w 311"/>
                <a:gd name="T19" fmla="*/ 42 h 179"/>
                <a:gd name="T20" fmla="*/ 269 w 311"/>
                <a:gd name="T21" fmla="*/ 53 h 179"/>
                <a:gd name="T22" fmla="*/ 265 w 311"/>
                <a:gd name="T23" fmla="*/ 62 h 179"/>
                <a:gd name="T24" fmla="*/ 266 w 311"/>
                <a:gd name="T25" fmla="*/ 66 h 179"/>
                <a:gd name="T26" fmla="*/ 271 w 311"/>
                <a:gd name="T27" fmla="*/ 71 h 179"/>
                <a:gd name="T28" fmla="*/ 285 w 311"/>
                <a:gd name="T29" fmla="*/ 79 h 179"/>
                <a:gd name="T30" fmla="*/ 311 w 311"/>
                <a:gd name="T31" fmla="*/ 93 h 179"/>
                <a:gd name="T32" fmla="*/ 287 w 311"/>
                <a:gd name="T33" fmla="*/ 107 h 179"/>
                <a:gd name="T34" fmla="*/ 281 w 311"/>
                <a:gd name="T35" fmla="*/ 115 h 179"/>
                <a:gd name="T36" fmla="*/ 278 w 311"/>
                <a:gd name="T37" fmla="*/ 129 h 179"/>
                <a:gd name="T38" fmla="*/ 252 w 311"/>
                <a:gd name="T39" fmla="*/ 136 h 179"/>
                <a:gd name="T40" fmla="*/ 211 w 311"/>
                <a:gd name="T41" fmla="*/ 148 h 179"/>
                <a:gd name="T42" fmla="*/ 191 w 311"/>
                <a:gd name="T43" fmla="*/ 168 h 179"/>
                <a:gd name="T44" fmla="*/ 178 w 311"/>
                <a:gd name="T45" fmla="*/ 176 h 179"/>
                <a:gd name="T46" fmla="*/ 165 w 311"/>
                <a:gd name="T47" fmla="*/ 179 h 179"/>
                <a:gd name="T48" fmla="*/ 151 w 311"/>
                <a:gd name="T49" fmla="*/ 175 h 179"/>
                <a:gd name="T50" fmla="*/ 137 w 311"/>
                <a:gd name="T51" fmla="*/ 167 h 179"/>
                <a:gd name="T52" fmla="*/ 120 w 311"/>
                <a:gd name="T53" fmla="*/ 158 h 179"/>
                <a:gd name="T54" fmla="*/ 98 w 311"/>
                <a:gd name="T55" fmla="*/ 155 h 179"/>
                <a:gd name="T56" fmla="*/ 66 w 311"/>
                <a:gd name="T57" fmla="*/ 155 h 179"/>
                <a:gd name="T58" fmla="*/ 51 w 311"/>
                <a:gd name="T59" fmla="*/ 157 h 179"/>
                <a:gd name="T60" fmla="*/ 39 w 311"/>
                <a:gd name="T61" fmla="*/ 161 h 179"/>
                <a:gd name="T62" fmla="*/ 36 w 311"/>
                <a:gd name="T63" fmla="*/ 142 h 179"/>
                <a:gd name="T64" fmla="*/ 32 w 311"/>
                <a:gd name="T65" fmla="*/ 123 h 179"/>
                <a:gd name="T66" fmla="*/ 21 w 311"/>
                <a:gd name="T67" fmla="*/ 128 h 179"/>
                <a:gd name="T68" fmla="*/ 13 w 311"/>
                <a:gd name="T69" fmla="*/ 129 h 179"/>
                <a:gd name="T70" fmla="*/ 7 w 311"/>
                <a:gd name="T71" fmla="*/ 126 h 179"/>
                <a:gd name="T72" fmla="*/ 3 w 311"/>
                <a:gd name="T73" fmla="*/ 121 h 179"/>
                <a:gd name="T74" fmla="*/ 0 w 311"/>
                <a:gd name="T75" fmla="*/ 105 h 179"/>
                <a:gd name="T76" fmla="*/ 0 w 311"/>
                <a:gd name="T77" fmla="*/ 87 h 179"/>
                <a:gd name="T78" fmla="*/ 3 w 311"/>
                <a:gd name="T79" fmla="*/ 82 h 179"/>
                <a:gd name="T80" fmla="*/ 13 w 311"/>
                <a:gd name="T81" fmla="*/ 78 h 179"/>
                <a:gd name="T82" fmla="*/ 21 w 311"/>
                <a:gd name="T83" fmla="*/ 72 h 179"/>
                <a:gd name="T84" fmla="*/ 25 w 311"/>
                <a:gd name="T85" fmla="*/ 68 h 179"/>
                <a:gd name="T86" fmla="*/ 26 w 311"/>
                <a:gd name="T87" fmla="*/ 62 h 179"/>
                <a:gd name="T88" fmla="*/ 24 w 311"/>
                <a:gd name="T89" fmla="*/ 51 h 179"/>
                <a:gd name="T90" fmla="*/ 19 w 311"/>
                <a:gd name="T91" fmla="*/ 43 h 179"/>
                <a:gd name="T92" fmla="*/ 8 w 311"/>
                <a:gd name="T93" fmla="*/ 29 h 179"/>
                <a:gd name="T94" fmla="*/ 1 w 311"/>
                <a:gd name="T95" fmla="*/ 18 h 179"/>
                <a:gd name="T96" fmla="*/ 1 w 311"/>
                <a:gd name="T97" fmla="*/ 13 h 179"/>
                <a:gd name="T98" fmla="*/ 6 w 311"/>
                <a:gd name="T99" fmla="*/ 6 h 179"/>
                <a:gd name="T100" fmla="*/ 0 w 311"/>
                <a:gd name="T101"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1" h="179">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05" name="Freeform 447"/>
            <p:cNvSpPr>
              <a:spLocks/>
            </p:cNvSpPr>
            <p:nvPr>
              <p:custDataLst>
                <p:tags r:id="rId285"/>
              </p:custDataLst>
            </p:nvPr>
          </p:nvSpPr>
          <p:spPr bwMode="auto">
            <a:xfrm>
              <a:off x="4202312" y="3927520"/>
              <a:ext cx="177800" cy="165100"/>
            </a:xfrm>
            <a:custGeom>
              <a:avLst/>
              <a:gdLst>
                <a:gd name="T0" fmla="*/ 6 w 405"/>
                <a:gd name="T1" fmla="*/ 260 h 314"/>
                <a:gd name="T2" fmla="*/ 13 w 405"/>
                <a:gd name="T3" fmla="*/ 237 h 314"/>
                <a:gd name="T4" fmla="*/ 17 w 405"/>
                <a:gd name="T5" fmla="*/ 202 h 314"/>
                <a:gd name="T6" fmla="*/ 23 w 405"/>
                <a:gd name="T7" fmla="*/ 173 h 314"/>
                <a:gd name="T8" fmla="*/ 32 w 405"/>
                <a:gd name="T9" fmla="*/ 162 h 314"/>
                <a:gd name="T10" fmla="*/ 48 w 405"/>
                <a:gd name="T11" fmla="*/ 150 h 314"/>
                <a:gd name="T12" fmla="*/ 72 w 405"/>
                <a:gd name="T13" fmla="*/ 141 h 314"/>
                <a:gd name="T14" fmla="*/ 93 w 405"/>
                <a:gd name="T15" fmla="*/ 134 h 314"/>
                <a:gd name="T16" fmla="*/ 104 w 405"/>
                <a:gd name="T17" fmla="*/ 125 h 314"/>
                <a:gd name="T18" fmla="*/ 113 w 405"/>
                <a:gd name="T19" fmla="*/ 114 h 314"/>
                <a:gd name="T20" fmla="*/ 123 w 405"/>
                <a:gd name="T21" fmla="*/ 93 h 314"/>
                <a:gd name="T22" fmla="*/ 136 w 405"/>
                <a:gd name="T23" fmla="*/ 69 h 314"/>
                <a:gd name="T24" fmla="*/ 147 w 405"/>
                <a:gd name="T25" fmla="*/ 55 h 314"/>
                <a:gd name="T26" fmla="*/ 155 w 405"/>
                <a:gd name="T27" fmla="*/ 51 h 314"/>
                <a:gd name="T28" fmla="*/ 170 w 405"/>
                <a:gd name="T29" fmla="*/ 51 h 314"/>
                <a:gd name="T30" fmla="*/ 189 w 405"/>
                <a:gd name="T31" fmla="*/ 48 h 314"/>
                <a:gd name="T32" fmla="*/ 213 w 405"/>
                <a:gd name="T33" fmla="*/ 35 h 314"/>
                <a:gd name="T34" fmla="*/ 237 w 405"/>
                <a:gd name="T35" fmla="*/ 20 h 314"/>
                <a:gd name="T36" fmla="*/ 257 w 405"/>
                <a:gd name="T37" fmla="*/ 11 h 314"/>
                <a:gd name="T38" fmla="*/ 282 w 405"/>
                <a:gd name="T39" fmla="*/ 4 h 314"/>
                <a:gd name="T40" fmla="*/ 314 w 405"/>
                <a:gd name="T41" fmla="*/ 0 h 314"/>
                <a:gd name="T42" fmla="*/ 332 w 405"/>
                <a:gd name="T43" fmla="*/ 14 h 314"/>
                <a:gd name="T44" fmla="*/ 337 w 405"/>
                <a:gd name="T45" fmla="*/ 34 h 314"/>
                <a:gd name="T46" fmla="*/ 343 w 405"/>
                <a:gd name="T47" fmla="*/ 50 h 314"/>
                <a:gd name="T48" fmla="*/ 352 w 405"/>
                <a:gd name="T49" fmla="*/ 62 h 314"/>
                <a:gd name="T50" fmla="*/ 368 w 405"/>
                <a:gd name="T51" fmla="*/ 74 h 314"/>
                <a:gd name="T52" fmla="*/ 382 w 405"/>
                <a:gd name="T53" fmla="*/ 85 h 314"/>
                <a:gd name="T54" fmla="*/ 390 w 405"/>
                <a:gd name="T55" fmla="*/ 93 h 314"/>
                <a:gd name="T56" fmla="*/ 396 w 405"/>
                <a:gd name="T57" fmla="*/ 115 h 314"/>
                <a:gd name="T58" fmla="*/ 398 w 405"/>
                <a:gd name="T59" fmla="*/ 143 h 314"/>
                <a:gd name="T60" fmla="*/ 398 w 405"/>
                <a:gd name="T61" fmla="*/ 170 h 314"/>
                <a:gd name="T62" fmla="*/ 402 w 405"/>
                <a:gd name="T63" fmla="*/ 196 h 314"/>
                <a:gd name="T64" fmla="*/ 398 w 405"/>
                <a:gd name="T65" fmla="*/ 217 h 314"/>
                <a:gd name="T66" fmla="*/ 382 w 405"/>
                <a:gd name="T67" fmla="*/ 226 h 314"/>
                <a:gd name="T68" fmla="*/ 365 w 405"/>
                <a:gd name="T69" fmla="*/ 241 h 314"/>
                <a:gd name="T70" fmla="*/ 363 w 405"/>
                <a:gd name="T71" fmla="*/ 237 h 314"/>
                <a:gd name="T72" fmla="*/ 358 w 405"/>
                <a:gd name="T73" fmla="*/ 233 h 314"/>
                <a:gd name="T74" fmla="*/ 342 w 405"/>
                <a:gd name="T75" fmla="*/ 227 h 314"/>
                <a:gd name="T76" fmla="*/ 319 w 405"/>
                <a:gd name="T77" fmla="*/ 223 h 314"/>
                <a:gd name="T78" fmla="*/ 152 w 405"/>
                <a:gd name="T79" fmla="*/ 241 h 314"/>
                <a:gd name="T80" fmla="*/ 150 w 405"/>
                <a:gd name="T81" fmla="*/ 257 h 314"/>
                <a:gd name="T82" fmla="*/ 150 w 405"/>
                <a:gd name="T83" fmla="*/ 274 h 314"/>
                <a:gd name="T84" fmla="*/ 152 w 405"/>
                <a:gd name="T85" fmla="*/ 314 h 314"/>
                <a:gd name="T86" fmla="*/ 139 w 405"/>
                <a:gd name="T87" fmla="*/ 312 h 314"/>
                <a:gd name="T88" fmla="*/ 126 w 405"/>
                <a:gd name="T89" fmla="*/ 305 h 314"/>
                <a:gd name="T90" fmla="*/ 100 w 405"/>
                <a:gd name="T91" fmla="*/ 290 h 314"/>
                <a:gd name="T92" fmla="*/ 89 w 405"/>
                <a:gd name="T93" fmla="*/ 307 h 314"/>
                <a:gd name="T94" fmla="*/ 82 w 405"/>
                <a:gd name="T95" fmla="*/ 312 h 314"/>
                <a:gd name="T96" fmla="*/ 73 w 405"/>
                <a:gd name="T97" fmla="*/ 314 h 314"/>
                <a:gd name="T98" fmla="*/ 60 w 405"/>
                <a:gd name="T99" fmla="*/ 311 h 314"/>
                <a:gd name="T100" fmla="*/ 47 w 405"/>
                <a:gd name="T101" fmla="*/ 302 h 314"/>
                <a:gd name="T102" fmla="*/ 28 w 405"/>
                <a:gd name="T103" fmla="*/ 291 h 314"/>
                <a:gd name="T104" fmla="*/ 0 w 405"/>
                <a:gd name="T105" fmla="*/ 28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5" h="314">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06" name="Freeform 448"/>
            <p:cNvSpPr>
              <a:spLocks/>
            </p:cNvSpPr>
            <p:nvPr>
              <p:custDataLst>
                <p:tags r:id="rId286"/>
              </p:custDataLst>
            </p:nvPr>
          </p:nvSpPr>
          <p:spPr bwMode="auto">
            <a:xfrm>
              <a:off x="4549979" y="3995783"/>
              <a:ext cx="193675" cy="349250"/>
            </a:xfrm>
            <a:custGeom>
              <a:avLst/>
              <a:gdLst>
                <a:gd name="T0" fmla="*/ 335 w 453"/>
                <a:gd name="T1" fmla="*/ 36 h 661"/>
                <a:gd name="T2" fmla="*/ 321 w 453"/>
                <a:gd name="T3" fmla="*/ 98 h 661"/>
                <a:gd name="T4" fmla="*/ 277 w 453"/>
                <a:gd name="T5" fmla="*/ 162 h 661"/>
                <a:gd name="T6" fmla="*/ 253 w 453"/>
                <a:gd name="T7" fmla="*/ 219 h 661"/>
                <a:gd name="T8" fmla="*/ 232 w 453"/>
                <a:gd name="T9" fmla="*/ 272 h 661"/>
                <a:gd name="T10" fmla="*/ 209 w 453"/>
                <a:gd name="T11" fmla="*/ 329 h 661"/>
                <a:gd name="T12" fmla="*/ 196 w 453"/>
                <a:gd name="T13" fmla="*/ 362 h 661"/>
                <a:gd name="T14" fmla="*/ 180 w 453"/>
                <a:gd name="T15" fmla="*/ 380 h 661"/>
                <a:gd name="T16" fmla="*/ 167 w 453"/>
                <a:gd name="T17" fmla="*/ 390 h 661"/>
                <a:gd name="T18" fmla="*/ 141 w 453"/>
                <a:gd name="T19" fmla="*/ 382 h 661"/>
                <a:gd name="T20" fmla="*/ 121 w 453"/>
                <a:gd name="T21" fmla="*/ 370 h 661"/>
                <a:gd name="T22" fmla="*/ 94 w 453"/>
                <a:gd name="T23" fmla="*/ 367 h 661"/>
                <a:gd name="T24" fmla="*/ 64 w 453"/>
                <a:gd name="T25" fmla="*/ 380 h 661"/>
                <a:gd name="T26" fmla="*/ 44 w 453"/>
                <a:gd name="T27" fmla="*/ 403 h 661"/>
                <a:gd name="T28" fmla="*/ 21 w 453"/>
                <a:gd name="T29" fmla="*/ 454 h 661"/>
                <a:gd name="T30" fmla="*/ 7 w 453"/>
                <a:gd name="T31" fmla="*/ 482 h 661"/>
                <a:gd name="T32" fmla="*/ 1 w 453"/>
                <a:gd name="T33" fmla="*/ 500 h 661"/>
                <a:gd name="T34" fmla="*/ 8 w 453"/>
                <a:gd name="T35" fmla="*/ 517 h 661"/>
                <a:gd name="T36" fmla="*/ 20 w 453"/>
                <a:gd name="T37" fmla="*/ 526 h 661"/>
                <a:gd name="T38" fmla="*/ 55 w 453"/>
                <a:gd name="T39" fmla="*/ 526 h 661"/>
                <a:gd name="T40" fmla="*/ 71 w 453"/>
                <a:gd name="T41" fmla="*/ 548 h 661"/>
                <a:gd name="T42" fmla="*/ 73 w 453"/>
                <a:gd name="T43" fmla="*/ 590 h 661"/>
                <a:gd name="T44" fmla="*/ 67 w 453"/>
                <a:gd name="T45" fmla="*/ 630 h 661"/>
                <a:gd name="T46" fmla="*/ 433 w 453"/>
                <a:gd name="T47" fmla="*/ 661 h 661"/>
                <a:gd name="T48" fmla="*/ 442 w 453"/>
                <a:gd name="T49" fmla="*/ 582 h 661"/>
                <a:gd name="T50" fmla="*/ 415 w 453"/>
                <a:gd name="T51" fmla="*/ 568 h 661"/>
                <a:gd name="T52" fmla="*/ 373 w 453"/>
                <a:gd name="T53" fmla="*/ 557 h 661"/>
                <a:gd name="T54" fmla="*/ 353 w 453"/>
                <a:gd name="T55" fmla="*/ 549 h 661"/>
                <a:gd name="T56" fmla="*/ 340 w 453"/>
                <a:gd name="T57" fmla="*/ 537 h 661"/>
                <a:gd name="T58" fmla="*/ 333 w 453"/>
                <a:gd name="T59" fmla="*/ 515 h 661"/>
                <a:gd name="T60" fmla="*/ 333 w 453"/>
                <a:gd name="T61" fmla="*/ 464 h 661"/>
                <a:gd name="T62" fmla="*/ 337 w 453"/>
                <a:gd name="T63" fmla="*/ 428 h 661"/>
                <a:gd name="T64" fmla="*/ 351 w 453"/>
                <a:gd name="T65" fmla="*/ 397 h 661"/>
                <a:gd name="T66" fmla="*/ 373 w 453"/>
                <a:gd name="T67" fmla="*/ 364 h 661"/>
                <a:gd name="T68" fmla="*/ 392 w 453"/>
                <a:gd name="T69" fmla="*/ 330 h 661"/>
                <a:gd name="T70" fmla="*/ 399 w 453"/>
                <a:gd name="T71" fmla="*/ 297 h 661"/>
                <a:gd name="T72" fmla="*/ 389 w 453"/>
                <a:gd name="T73" fmla="*/ 267 h 661"/>
                <a:gd name="T74" fmla="*/ 373 w 453"/>
                <a:gd name="T75" fmla="*/ 246 h 661"/>
                <a:gd name="T76" fmla="*/ 343 w 453"/>
                <a:gd name="T77" fmla="*/ 217 h 661"/>
                <a:gd name="T78" fmla="*/ 333 w 453"/>
                <a:gd name="T79" fmla="*/ 192 h 661"/>
                <a:gd name="T80" fmla="*/ 335 w 453"/>
                <a:gd name="T81" fmla="*/ 173 h 661"/>
                <a:gd name="T82" fmla="*/ 353 w 453"/>
                <a:gd name="T83" fmla="*/ 164 h 661"/>
                <a:gd name="T84" fmla="*/ 406 w 453"/>
                <a:gd name="T85" fmla="*/ 162 h 661"/>
                <a:gd name="T86" fmla="*/ 395 w 453"/>
                <a:gd name="T87" fmla="*/ 151 h 661"/>
                <a:gd name="T88" fmla="*/ 379 w 453"/>
                <a:gd name="T89" fmla="*/ 117 h 661"/>
                <a:gd name="T90" fmla="*/ 371 w 453"/>
                <a:gd name="T91" fmla="*/ 73 h 661"/>
                <a:gd name="T92" fmla="*/ 373 w 453"/>
                <a:gd name="T93" fmla="*/ 45 h 661"/>
                <a:gd name="T94" fmla="*/ 367 w 453"/>
                <a:gd name="T95" fmla="*/ 11 h 661"/>
                <a:gd name="T96" fmla="*/ 347 w 453"/>
                <a:gd name="T97"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3" h="661">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07" name="Freeform 449"/>
            <p:cNvSpPr>
              <a:spLocks/>
            </p:cNvSpPr>
            <p:nvPr>
              <p:custDataLst>
                <p:tags r:id="rId287"/>
              </p:custDataLst>
            </p:nvPr>
          </p:nvSpPr>
          <p:spPr bwMode="auto">
            <a:xfrm>
              <a:off x="7001079" y="3754483"/>
              <a:ext cx="55563" cy="57150"/>
            </a:xfrm>
            <a:custGeom>
              <a:avLst/>
              <a:gdLst>
                <a:gd name="T0" fmla="*/ 0 w 126"/>
                <a:gd name="T1" fmla="*/ 56 h 105"/>
                <a:gd name="T2" fmla="*/ 4 w 126"/>
                <a:gd name="T3" fmla="*/ 49 h 105"/>
                <a:gd name="T4" fmla="*/ 10 w 126"/>
                <a:gd name="T5" fmla="*/ 41 h 105"/>
                <a:gd name="T6" fmla="*/ 16 w 126"/>
                <a:gd name="T7" fmla="*/ 33 h 105"/>
                <a:gd name="T8" fmla="*/ 24 w 126"/>
                <a:gd name="T9" fmla="*/ 25 h 105"/>
                <a:gd name="T10" fmla="*/ 37 w 126"/>
                <a:gd name="T11" fmla="*/ 11 h 105"/>
                <a:gd name="T12" fmla="*/ 47 w 126"/>
                <a:gd name="T13" fmla="*/ 0 h 105"/>
                <a:gd name="T14" fmla="*/ 113 w 126"/>
                <a:gd name="T15" fmla="*/ 0 h 105"/>
                <a:gd name="T16" fmla="*/ 114 w 126"/>
                <a:gd name="T17" fmla="*/ 4 h 105"/>
                <a:gd name="T18" fmla="*/ 115 w 126"/>
                <a:gd name="T19" fmla="*/ 8 h 105"/>
                <a:gd name="T20" fmla="*/ 117 w 126"/>
                <a:gd name="T21" fmla="*/ 12 h 105"/>
                <a:gd name="T22" fmla="*/ 119 w 126"/>
                <a:gd name="T23" fmla="*/ 14 h 105"/>
                <a:gd name="T24" fmla="*/ 124 w 126"/>
                <a:gd name="T25" fmla="*/ 20 h 105"/>
                <a:gd name="T26" fmla="*/ 126 w 126"/>
                <a:gd name="T27" fmla="*/ 24 h 105"/>
                <a:gd name="T28" fmla="*/ 126 w 126"/>
                <a:gd name="T29" fmla="*/ 32 h 105"/>
                <a:gd name="T30" fmla="*/ 125 w 126"/>
                <a:gd name="T31" fmla="*/ 41 h 105"/>
                <a:gd name="T32" fmla="*/ 124 w 126"/>
                <a:gd name="T33" fmla="*/ 48 h 105"/>
                <a:gd name="T34" fmla="*/ 122 w 126"/>
                <a:gd name="T35" fmla="*/ 55 h 105"/>
                <a:gd name="T36" fmla="*/ 119 w 126"/>
                <a:gd name="T37" fmla="*/ 62 h 105"/>
                <a:gd name="T38" fmla="*/ 116 w 126"/>
                <a:gd name="T39" fmla="*/ 69 h 105"/>
                <a:gd name="T40" fmla="*/ 112 w 126"/>
                <a:gd name="T41" fmla="*/ 75 h 105"/>
                <a:gd name="T42" fmla="*/ 108 w 126"/>
                <a:gd name="T43" fmla="*/ 81 h 105"/>
                <a:gd name="T44" fmla="*/ 104 w 126"/>
                <a:gd name="T45" fmla="*/ 86 h 105"/>
                <a:gd name="T46" fmla="*/ 99 w 126"/>
                <a:gd name="T47" fmla="*/ 90 h 105"/>
                <a:gd name="T48" fmla="*/ 93 w 126"/>
                <a:gd name="T49" fmla="*/ 94 h 105"/>
                <a:gd name="T50" fmla="*/ 88 w 126"/>
                <a:gd name="T51" fmla="*/ 99 h 105"/>
                <a:gd name="T52" fmla="*/ 81 w 126"/>
                <a:gd name="T53" fmla="*/ 101 h 105"/>
                <a:gd name="T54" fmla="*/ 74 w 126"/>
                <a:gd name="T55" fmla="*/ 103 h 105"/>
                <a:gd name="T56" fmla="*/ 67 w 126"/>
                <a:gd name="T57" fmla="*/ 105 h 105"/>
                <a:gd name="T58" fmla="*/ 60 w 126"/>
                <a:gd name="T59" fmla="*/ 105 h 105"/>
                <a:gd name="T60" fmla="*/ 48 w 126"/>
                <a:gd name="T61" fmla="*/ 104 h 105"/>
                <a:gd name="T62" fmla="*/ 38 w 126"/>
                <a:gd name="T63" fmla="*/ 102 h 105"/>
                <a:gd name="T64" fmla="*/ 31 w 126"/>
                <a:gd name="T65" fmla="*/ 98 h 105"/>
                <a:gd name="T66" fmla="*/ 24 w 126"/>
                <a:gd name="T67" fmla="*/ 92 h 105"/>
                <a:gd name="T68" fmla="*/ 20 w 126"/>
                <a:gd name="T69" fmla="*/ 86 h 105"/>
                <a:gd name="T70" fmla="*/ 16 w 126"/>
                <a:gd name="T71" fmla="*/ 78 h 105"/>
                <a:gd name="T72" fmla="*/ 14 w 126"/>
                <a:gd name="T73" fmla="*/ 70 h 105"/>
                <a:gd name="T74" fmla="*/ 13 w 126"/>
                <a:gd name="T75" fmla="*/ 62 h 105"/>
                <a:gd name="T76" fmla="*/ 0 w 126"/>
                <a:gd name="T77" fmla="*/ 5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6" h="105">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08" name="Freeform 450"/>
            <p:cNvSpPr>
              <a:spLocks/>
            </p:cNvSpPr>
            <p:nvPr>
              <p:custDataLst>
                <p:tags r:id="rId288"/>
              </p:custDataLst>
            </p:nvPr>
          </p:nvSpPr>
          <p:spPr bwMode="auto">
            <a:xfrm>
              <a:off x="2356049" y="4018015"/>
              <a:ext cx="298450" cy="523875"/>
            </a:xfrm>
            <a:custGeom>
              <a:avLst/>
              <a:gdLst>
                <a:gd name="T0" fmla="*/ 671 w 684"/>
                <a:gd name="T1" fmla="*/ 573 h 998"/>
                <a:gd name="T2" fmla="*/ 680 w 684"/>
                <a:gd name="T3" fmla="*/ 550 h 998"/>
                <a:gd name="T4" fmla="*/ 671 w 684"/>
                <a:gd name="T5" fmla="*/ 491 h 998"/>
                <a:gd name="T6" fmla="*/ 659 w 684"/>
                <a:gd name="T7" fmla="*/ 423 h 998"/>
                <a:gd name="T8" fmla="*/ 678 w 684"/>
                <a:gd name="T9" fmla="*/ 389 h 998"/>
                <a:gd name="T10" fmla="*/ 557 w 684"/>
                <a:gd name="T11" fmla="*/ 361 h 998"/>
                <a:gd name="T12" fmla="*/ 533 w 684"/>
                <a:gd name="T13" fmla="*/ 326 h 998"/>
                <a:gd name="T14" fmla="*/ 462 w 684"/>
                <a:gd name="T15" fmla="*/ 310 h 998"/>
                <a:gd name="T16" fmla="*/ 402 w 684"/>
                <a:gd name="T17" fmla="*/ 270 h 998"/>
                <a:gd name="T18" fmla="*/ 375 w 684"/>
                <a:gd name="T19" fmla="*/ 201 h 998"/>
                <a:gd name="T20" fmla="*/ 375 w 684"/>
                <a:gd name="T21" fmla="*/ 133 h 998"/>
                <a:gd name="T22" fmla="*/ 395 w 684"/>
                <a:gd name="T23" fmla="*/ 84 h 998"/>
                <a:gd name="T24" fmla="*/ 435 w 684"/>
                <a:gd name="T25" fmla="*/ 48 h 998"/>
                <a:gd name="T26" fmla="*/ 463 w 684"/>
                <a:gd name="T27" fmla="*/ 11 h 998"/>
                <a:gd name="T28" fmla="*/ 389 w 684"/>
                <a:gd name="T29" fmla="*/ 39 h 998"/>
                <a:gd name="T30" fmla="*/ 335 w 684"/>
                <a:gd name="T31" fmla="*/ 68 h 998"/>
                <a:gd name="T32" fmla="*/ 304 w 684"/>
                <a:gd name="T33" fmla="*/ 78 h 998"/>
                <a:gd name="T34" fmla="*/ 278 w 684"/>
                <a:gd name="T35" fmla="*/ 84 h 998"/>
                <a:gd name="T36" fmla="*/ 241 w 684"/>
                <a:gd name="T37" fmla="*/ 81 h 998"/>
                <a:gd name="T38" fmla="*/ 217 w 684"/>
                <a:gd name="T39" fmla="*/ 108 h 998"/>
                <a:gd name="T40" fmla="*/ 196 w 684"/>
                <a:gd name="T41" fmla="*/ 175 h 998"/>
                <a:gd name="T42" fmla="*/ 157 w 684"/>
                <a:gd name="T43" fmla="*/ 227 h 998"/>
                <a:gd name="T44" fmla="*/ 107 w 684"/>
                <a:gd name="T45" fmla="*/ 284 h 998"/>
                <a:gd name="T46" fmla="*/ 90 w 684"/>
                <a:gd name="T47" fmla="*/ 317 h 998"/>
                <a:gd name="T48" fmla="*/ 86 w 684"/>
                <a:gd name="T49" fmla="*/ 356 h 998"/>
                <a:gd name="T50" fmla="*/ 97 w 684"/>
                <a:gd name="T51" fmla="*/ 382 h 998"/>
                <a:gd name="T52" fmla="*/ 97 w 684"/>
                <a:gd name="T53" fmla="*/ 451 h 998"/>
                <a:gd name="T54" fmla="*/ 95 w 684"/>
                <a:gd name="T55" fmla="*/ 525 h 998"/>
                <a:gd name="T56" fmla="*/ 72 w 684"/>
                <a:gd name="T57" fmla="*/ 563 h 998"/>
                <a:gd name="T58" fmla="*/ 37 w 684"/>
                <a:gd name="T59" fmla="*/ 592 h 998"/>
                <a:gd name="T60" fmla="*/ 11 w 684"/>
                <a:gd name="T61" fmla="*/ 612 h 998"/>
                <a:gd name="T62" fmla="*/ 30 w 684"/>
                <a:gd name="T63" fmla="*/ 668 h 998"/>
                <a:gd name="T64" fmla="*/ 123 w 684"/>
                <a:gd name="T65" fmla="*/ 725 h 998"/>
                <a:gd name="T66" fmla="*/ 175 w 684"/>
                <a:gd name="T67" fmla="*/ 728 h 998"/>
                <a:gd name="T68" fmla="*/ 234 w 684"/>
                <a:gd name="T69" fmla="*/ 746 h 998"/>
                <a:gd name="T70" fmla="*/ 299 w 684"/>
                <a:gd name="T71" fmla="*/ 795 h 998"/>
                <a:gd name="T72" fmla="*/ 337 w 684"/>
                <a:gd name="T73" fmla="*/ 850 h 998"/>
                <a:gd name="T74" fmla="*/ 367 w 684"/>
                <a:gd name="T75" fmla="*/ 881 h 998"/>
                <a:gd name="T76" fmla="*/ 412 w 684"/>
                <a:gd name="T77" fmla="*/ 886 h 998"/>
                <a:gd name="T78" fmla="*/ 462 w 684"/>
                <a:gd name="T79" fmla="*/ 876 h 998"/>
                <a:gd name="T80" fmla="*/ 492 w 684"/>
                <a:gd name="T81" fmla="*/ 878 h 998"/>
                <a:gd name="T82" fmla="*/ 515 w 684"/>
                <a:gd name="T83" fmla="*/ 904 h 998"/>
                <a:gd name="T84" fmla="*/ 513 w 684"/>
                <a:gd name="T85" fmla="*/ 922 h 998"/>
                <a:gd name="T86" fmla="*/ 488 w 684"/>
                <a:gd name="T87" fmla="*/ 937 h 998"/>
                <a:gd name="T88" fmla="*/ 488 w 684"/>
                <a:gd name="T89" fmla="*/ 963 h 998"/>
                <a:gd name="T90" fmla="*/ 511 w 684"/>
                <a:gd name="T91" fmla="*/ 994 h 998"/>
                <a:gd name="T92" fmla="*/ 542 w 684"/>
                <a:gd name="T93" fmla="*/ 962 h 998"/>
                <a:gd name="T94" fmla="*/ 566 w 684"/>
                <a:gd name="T95" fmla="*/ 861 h 998"/>
                <a:gd name="T96" fmla="*/ 571 w 684"/>
                <a:gd name="T97" fmla="*/ 803 h 998"/>
                <a:gd name="T98" fmla="*/ 555 w 684"/>
                <a:gd name="T99" fmla="*/ 771 h 998"/>
                <a:gd name="T100" fmla="*/ 523 w 684"/>
                <a:gd name="T101" fmla="*/ 749 h 998"/>
                <a:gd name="T102" fmla="*/ 521 w 684"/>
                <a:gd name="T103" fmla="*/ 723 h 998"/>
                <a:gd name="T104" fmla="*/ 566 w 684"/>
                <a:gd name="T105" fmla="*/ 700 h 998"/>
                <a:gd name="T106" fmla="*/ 556 w 684"/>
                <a:gd name="T107" fmla="*/ 665 h 998"/>
                <a:gd name="T108" fmla="*/ 556 w 684"/>
                <a:gd name="T109" fmla="*/ 649 h 998"/>
                <a:gd name="T110" fmla="*/ 655 w 684"/>
                <a:gd name="T111" fmla="*/ 628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4" h="998">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09" name="Freeform 451"/>
            <p:cNvSpPr>
              <a:spLocks/>
            </p:cNvSpPr>
            <p:nvPr>
              <p:custDataLst>
                <p:tags r:id="rId289"/>
              </p:custDataLst>
            </p:nvPr>
          </p:nvSpPr>
          <p:spPr bwMode="auto">
            <a:xfrm>
              <a:off x="4608717" y="4286295"/>
              <a:ext cx="187325" cy="274638"/>
            </a:xfrm>
            <a:custGeom>
              <a:avLst/>
              <a:gdLst>
                <a:gd name="T0" fmla="*/ 429 w 429"/>
                <a:gd name="T1" fmla="*/ 22 h 524"/>
                <a:gd name="T2" fmla="*/ 428 w 429"/>
                <a:gd name="T3" fmla="*/ 43 h 524"/>
                <a:gd name="T4" fmla="*/ 424 w 429"/>
                <a:gd name="T5" fmla="*/ 54 h 524"/>
                <a:gd name="T6" fmla="*/ 415 w 429"/>
                <a:gd name="T7" fmla="*/ 67 h 524"/>
                <a:gd name="T8" fmla="*/ 413 w 429"/>
                <a:gd name="T9" fmla="*/ 81 h 524"/>
                <a:gd name="T10" fmla="*/ 414 w 429"/>
                <a:gd name="T11" fmla="*/ 160 h 524"/>
                <a:gd name="T12" fmla="*/ 408 w 429"/>
                <a:gd name="T13" fmla="*/ 207 h 524"/>
                <a:gd name="T14" fmla="*/ 396 w 429"/>
                <a:gd name="T15" fmla="*/ 241 h 524"/>
                <a:gd name="T16" fmla="*/ 372 w 429"/>
                <a:gd name="T17" fmla="*/ 278 h 524"/>
                <a:gd name="T18" fmla="*/ 338 w 429"/>
                <a:gd name="T19" fmla="*/ 309 h 524"/>
                <a:gd name="T20" fmla="*/ 319 w 429"/>
                <a:gd name="T21" fmla="*/ 333 h 524"/>
                <a:gd name="T22" fmla="*/ 312 w 429"/>
                <a:gd name="T23" fmla="*/ 412 h 524"/>
                <a:gd name="T24" fmla="*/ 304 w 429"/>
                <a:gd name="T25" fmla="*/ 439 h 524"/>
                <a:gd name="T26" fmla="*/ 290 w 429"/>
                <a:gd name="T27" fmla="*/ 448 h 524"/>
                <a:gd name="T28" fmla="*/ 269 w 429"/>
                <a:gd name="T29" fmla="*/ 455 h 524"/>
                <a:gd name="T30" fmla="*/ 253 w 429"/>
                <a:gd name="T31" fmla="*/ 472 h 524"/>
                <a:gd name="T32" fmla="*/ 234 w 429"/>
                <a:gd name="T33" fmla="*/ 500 h 524"/>
                <a:gd name="T34" fmla="*/ 223 w 429"/>
                <a:gd name="T35" fmla="*/ 505 h 524"/>
                <a:gd name="T36" fmla="*/ 201 w 429"/>
                <a:gd name="T37" fmla="*/ 504 h 524"/>
                <a:gd name="T38" fmla="*/ 189 w 429"/>
                <a:gd name="T39" fmla="*/ 498 h 524"/>
                <a:gd name="T40" fmla="*/ 145 w 429"/>
                <a:gd name="T41" fmla="*/ 500 h 524"/>
                <a:gd name="T42" fmla="*/ 123 w 429"/>
                <a:gd name="T43" fmla="*/ 500 h 524"/>
                <a:gd name="T44" fmla="*/ 113 w 429"/>
                <a:gd name="T45" fmla="*/ 494 h 524"/>
                <a:gd name="T46" fmla="*/ 95 w 429"/>
                <a:gd name="T47" fmla="*/ 493 h 524"/>
                <a:gd name="T48" fmla="*/ 78 w 429"/>
                <a:gd name="T49" fmla="*/ 502 h 524"/>
                <a:gd name="T50" fmla="*/ 62 w 429"/>
                <a:gd name="T51" fmla="*/ 519 h 524"/>
                <a:gd name="T52" fmla="*/ 27 w 429"/>
                <a:gd name="T53" fmla="*/ 491 h 524"/>
                <a:gd name="T54" fmla="*/ 6 w 429"/>
                <a:gd name="T55" fmla="*/ 447 h 524"/>
                <a:gd name="T56" fmla="*/ 25 w 429"/>
                <a:gd name="T57" fmla="*/ 430 h 524"/>
                <a:gd name="T58" fmla="*/ 42 w 429"/>
                <a:gd name="T59" fmla="*/ 424 h 524"/>
                <a:gd name="T60" fmla="*/ 61 w 429"/>
                <a:gd name="T61" fmla="*/ 428 h 524"/>
                <a:gd name="T62" fmla="*/ 58 w 429"/>
                <a:gd name="T63" fmla="*/ 418 h 524"/>
                <a:gd name="T64" fmla="*/ 45 w 429"/>
                <a:gd name="T65" fmla="*/ 386 h 524"/>
                <a:gd name="T66" fmla="*/ 47 w 429"/>
                <a:gd name="T67" fmla="*/ 366 h 524"/>
                <a:gd name="T68" fmla="*/ 57 w 429"/>
                <a:gd name="T69" fmla="*/ 356 h 524"/>
                <a:gd name="T70" fmla="*/ 71 w 429"/>
                <a:gd name="T71" fmla="*/ 352 h 524"/>
                <a:gd name="T72" fmla="*/ 89 w 429"/>
                <a:gd name="T73" fmla="*/ 337 h 524"/>
                <a:gd name="T74" fmla="*/ 104 w 429"/>
                <a:gd name="T75" fmla="*/ 333 h 524"/>
                <a:gd name="T76" fmla="*/ 115 w 429"/>
                <a:gd name="T77" fmla="*/ 342 h 524"/>
                <a:gd name="T78" fmla="*/ 135 w 429"/>
                <a:gd name="T79" fmla="*/ 359 h 524"/>
                <a:gd name="T80" fmla="*/ 154 w 429"/>
                <a:gd name="T81" fmla="*/ 351 h 524"/>
                <a:gd name="T82" fmla="*/ 181 w 429"/>
                <a:gd name="T83" fmla="*/ 353 h 524"/>
                <a:gd name="T84" fmla="*/ 199 w 429"/>
                <a:gd name="T85" fmla="*/ 340 h 524"/>
                <a:gd name="T86" fmla="*/ 210 w 429"/>
                <a:gd name="T87" fmla="*/ 315 h 524"/>
                <a:gd name="T88" fmla="*/ 213 w 429"/>
                <a:gd name="T89" fmla="*/ 290 h 524"/>
                <a:gd name="T90" fmla="*/ 215 w 429"/>
                <a:gd name="T91" fmla="*/ 269 h 524"/>
                <a:gd name="T92" fmla="*/ 201 w 429"/>
                <a:gd name="T93" fmla="*/ 236 h 524"/>
                <a:gd name="T94" fmla="*/ 188 w 429"/>
                <a:gd name="T95" fmla="*/ 203 h 524"/>
                <a:gd name="T96" fmla="*/ 207 w 429"/>
                <a:gd name="T97" fmla="*/ 177 h 524"/>
                <a:gd name="T98" fmla="*/ 210 w 429"/>
                <a:gd name="T99" fmla="*/ 164 h 524"/>
                <a:gd name="T100" fmla="*/ 200 w 429"/>
                <a:gd name="T101" fmla="*/ 155 h 524"/>
                <a:gd name="T102" fmla="*/ 197 w 429"/>
                <a:gd name="T103" fmla="*/ 137 h 524"/>
                <a:gd name="T104" fmla="*/ 188 w 429"/>
                <a:gd name="T105" fmla="*/ 129 h 524"/>
                <a:gd name="T106" fmla="*/ 161 w 429"/>
                <a:gd name="T107" fmla="*/ 132 h 524"/>
                <a:gd name="T108" fmla="*/ 137 w 429"/>
                <a:gd name="T109" fmla="*/ 131 h 524"/>
                <a:gd name="T110" fmla="*/ 125 w 429"/>
                <a:gd name="T111" fmla="*/ 119 h 524"/>
                <a:gd name="T112" fmla="*/ 123 w 429"/>
                <a:gd name="T113" fmla="*/ 103 h 524"/>
                <a:gd name="T114" fmla="*/ 132 w 429"/>
                <a:gd name="T115" fmla="*/ 76 h 524"/>
                <a:gd name="T116" fmla="*/ 306 w 429"/>
                <a:gd name="T117" fmla="*/ 38 h 524"/>
                <a:gd name="T118" fmla="*/ 323 w 429"/>
                <a:gd name="T119" fmla="*/ 17 h 524"/>
                <a:gd name="T120" fmla="*/ 343 w 429"/>
                <a:gd name="T121" fmla="*/ 7 h 524"/>
                <a:gd name="T122" fmla="*/ 374 w 429"/>
                <a:gd name="T123" fmla="*/ 5 h 524"/>
                <a:gd name="T124" fmla="*/ 408 w 429"/>
                <a:gd name="T125" fmla="*/ 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9" h="524">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10" name="Freeform 452"/>
            <p:cNvSpPr>
              <a:spLocks/>
            </p:cNvSpPr>
            <p:nvPr>
              <p:custDataLst>
                <p:tags r:id="rId290"/>
              </p:custDataLst>
            </p:nvPr>
          </p:nvSpPr>
          <p:spPr bwMode="auto">
            <a:xfrm>
              <a:off x="4640462" y="2928983"/>
              <a:ext cx="127000" cy="114300"/>
            </a:xfrm>
            <a:custGeom>
              <a:avLst/>
              <a:gdLst>
                <a:gd name="T0" fmla="*/ 259 w 292"/>
                <a:gd name="T1" fmla="*/ 93 h 223"/>
                <a:gd name="T2" fmla="*/ 166 w 292"/>
                <a:gd name="T3" fmla="*/ 77 h 223"/>
                <a:gd name="T4" fmla="*/ 152 w 292"/>
                <a:gd name="T5" fmla="*/ 79 h 223"/>
                <a:gd name="T6" fmla="*/ 139 w 292"/>
                <a:gd name="T7" fmla="*/ 79 h 223"/>
                <a:gd name="T8" fmla="*/ 126 w 292"/>
                <a:gd name="T9" fmla="*/ 77 h 223"/>
                <a:gd name="T10" fmla="*/ 119 w 292"/>
                <a:gd name="T11" fmla="*/ 93 h 223"/>
                <a:gd name="T12" fmla="*/ 144 w 292"/>
                <a:gd name="T13" fmla="*/ 131 h 223"/>
                <a:gd name="T14" fmla="*/ 168 w 292"/>
                <a:gd name="T15" fmla="*/ 157 h 223"/>
                <a:gd name="T16" fmla="*/ 189 w 292"/>
                <a:gd name="T17" fmla="*/ 185 h 223"/>
                <a:gd name="T18" fmla="*/ 197 w 292"/>
                <a:gd name="T19" fmla="*/ 202 h 223"/>
                <a:gd name="T20" fmla="*/ 205 w 292"/>
                <a:gd name="T21" fmla="*/ 222 h 223"/>
                <a:gd name="T22" fmla="*/ 175 w 292"/>
                <a:gd name="T23" fmla="*/ 223 h 223"/>
                <a:gd name="T24" fmla="*/ 161 w 292"/>
                <a:gd name="T25" fmla="*/ 222 h 223"/>
                <a:gd name="T26" fmla="*/ 146 w 292"/>
                <a:gd name="T27" fmla="*/ 216 h 223"/>
                <a:gd name="T28" fmla="*/ 134 w 292"/>
                <a:gd name="T29" fmla="*/ 209 h 223"/>
                <a:gd name="T30" fmla="*/ 127 w 292"/>
                <a:gd name="T31" fmla="*/ 198 h 223"/>
                <a:gd name="T32" fmla="*/ 121 w 292"/>
                <a:gd name="T33" fmla="*/ 187 h 223"/>
                <a:gd name="T34" fmla="*/ 113 w 292"/>
                <a:gd name="T35" fmla="*/ 180 h 223"/>
                <a:gd name="T36" fmla="*/ 91 w 292"/>
                <a:gd name="T37" fmla="*/ 145 h 223"/>
                <a:gd name="T38" fmla="*/ 68 w 292"/>
                <a:gd name="T39" fmla="*/ 113 h 223"/>
                <a:gd name="T40" fmla="*/ 55 w 292"/>
                <a:gd name="T41" fmla="*/ 99 h 223"/>
                <a:gd name="T42" fmla="*/ 42 w 292"/>
                <a:gd name="T43" fmla="*/ 87 h 223"/>
                <a:gd name="T44" fmla="*/ 27 w 292"/>
                <a:gd name="T45" fmla="*/ 79 h 223"/>
                <a:gd name="T46" fmla="*/ 13 w 292"/>
                <a:gd name="T47" fmla="*/ 75 h 223"/>
                <a:gd name="T48" fmla="*/ 4 w 292"/>
                <a:gd name="T49" fmla="*/ 65 h 223"/>
                <a:gd name="T50" fmla="*/ 1 w 292"/>
                <a:gd name="T51" fmla="*/ 58 h 223"/>
                <a:gd name="T52" fmla="*/ 0 w 292"/>
                <a:gd name="T53" fmla="*/ 49 h 223"/>
                <a:gd name="T54" fmla="*/ 40 w 292"/>
                <a:gd name="T55" fmla="*/ 55 h 223"/>
                <a:gd name="T56" fmla="*/ 70 w 292"/>
                <a:gd name="T57" fmla="*/ 55 h 223"/>
                <a:gd name="T58" fmla="*/ 91 w 292"/>
                <a:gd name="T59" fmla="*/ 50 h 223"/>
                <a:gd name="T60" fmla="*/ 106 w 292"/>
                <a:gd name="T61" fmla="*/ 41 h 223"/>
                <a:gd name="T62" fmla="*/ 127 w 292"/>
                <a:gd name="T63" fmla="*/ 20 h 223"/>
                <a:gd name="T64" fmla="*/ 138 w 292"/>
                <a:gd name="T65" fmla="*/ 9 h 223"/>
                <a:gd name="T66" fmla="*/ 152 w 292"/>
                <a:gd name="T67" fmla="*/ 0 h 223"/>
                <a:gd name="T68" fmla="*/ 172 w 292"/>
                <a:gd name="T69" fmla="*/ 14 h 223"/>
                <a:gd name="T70" fmla="*/ 194 w 292"/>
                <a:gd name="T71" fmla="*/ 26 h 223"/>
                <a:gd name="T72" fmla="*/ 218 w 292"/>
                <a:gd name="T73" fmla="*/ 34 h 223"/>
                <a:gd name="T74" fmla="*/ 246 w 292"/>
                <a:gd name="T75" fmla="*/ 37 h 223"/>
                <a:gd name="T76" fmla="*/ 262 w 292"/>
                <a:gd name="T77" fmla="*/ 34 h 223"/>
                <a:gd name="T78" fmla="*/ 279 w 292"/>
                <a:gd name="T79" fmla="*/ 31 h 223"/>
                <a:gd name="T80" fmla="*/ 285 w 292"/>
                <a:gd name="T81" fmla="*/ 47 h 223"/>
                <a:gd name="T82" fmla="*/ 287 w 292"/>
                <a:gd name="T83" fmla="*/ 49 h 223"/>
                <a:gd name="T84" fmla="*/ 292 w 292"/>
                <a:gd name="T85" fmla="*/ 6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2" h="223">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7" y="49"/>
                  </a:lnTo>
                  <a:lnTo>
                    <a:pt x="289" y="52"/>
                  </a:lnTo>
                  <a:lnTo>
                    <a:pt x="292" y="69"/>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11" name="Freeform 453"/>
            <p:cNvSpPr>
              <a:spLocks/>
            </p:cNvSpPr>
            <p:nvPr>
              <p:custDataLst>
                <p:tags r:id="rId291"/>
              </p:custDataLst>
            </p:nvPr>
          </p:nvSpPr>
          <p:spPr bwMode="auto">
            <a:xfrm>
              <a:off x="4591254" y="2787695"/>
              <a:ext cx="168275" cy="77788"/>
            </a:xfrm>
            <a:custGeom>
              <a:avLst/>
              <a:gdLst>
                <a:gd name="T0" fmla="*/ 375 w 379"/>
                <a:gd name="T1" fmla="*/ 94 h 147"/>
                <a:gd name="T2" fmla="*/ 360 w 379"/>
                <a:gd name="T3" fmla="*/ 101 h 147"/>
                <a:gd name="T4" fmla="*/ 354 w 379"/>
                <a:gd name="T5" fmla="*/ 108 h 147"/>
                <a:gd name="T6" fmla="*/ 347 w 379"/>
                <a:gd name="T7" fmla="*/ 117 h 147"/>
                <a:gd name="T8" fmla="*/ 333 w 379"/>
                <a:gd name="T9" fmla="*/ 127 h 147"/>
                <a:gd name="T10" fmla="*/ 320 w 379"/>
                <a:gd name="T11" fmla="*/ 131 h 147"/>
                <a:gd name="T12" fmla="*/ 311 w 379"/>
                <a:gd name="T13" fmla="*/ 132 h 147"/>
                <a:gd name="T14" fmla="*/ 301 w 379"/>
                <a:gd name="T15" fmla="*/ 130 h 147"/>
                <a:gd name="T16" fmla="*/ 291 w 379"/>
                <a:gd name="T17" fmla="*/ 126 h 147"/>
                <a:gd name="T18" fmla="*/ 281 w 379"/>
                <a:gd name="T19" fmla="*/ 119 h 147"/>
                <a:gd name="T20" fmla="*/ 275 w 379"/>
                <a:gd name="T21" fmla="*/ 116 h 147"/>
                <a:gd name="T22" fmla="*/ 269 w 379"/>
                <a:gd name="T23" fmla="*/ 118 h 147"/>
                <a:gd name="T24" fmla="*/ 267 w 379"/>
                <a:gd name="T25" fmla="*/ 123 h 147"/>
                <a:gd name="T26" fmla="*/ 266 w 379"/>
                <a:gd name="T27" fmla="*/ 140 h 147"/>
                <a:gd name="T28" fmla="*/ 257 w 379"/>
                <a:gd name="T29" fmla="*/ 145 h 147"/>
                <a:gd name="T30" fmla="*/ 244 w 379"/>
                <a:gd name="T31" fmla="*/ 140 h 147"/>
                <a:gd name="T32" fmla="*/ 229 w 379"/>
                <a:gd name="T33" fmla="*/ 131 h 147"/>
                <a:gd name="T34" fmla="*/ 113 w 379"/>
                <a:gd name="T35" fmla="*/ 141 h 147"/>
                <a:gd name="T36" fmla="*/ 80 w 379"/>
                <a:gd name="T37" fmla="*/ 124 h 147"/>
                <a:gd name="T38" fmla="*/ 58 w 379"/>
                <a:gd name="T39" fmla="*/ 109 h 147"/>
                <a:gd name="T40" fmla="*/ 45 w 379"/>
                <a:gd name="T41" fmla="*/ 94 h 147"/>
                <a:gd name="T42" fmla="*/ 37 w 379"/>
                <a:gd name="T43" fmla="*/ 82 h 147"/>
                <a:gd name="T44" fmla="*/ 26 w 379"/>
                <a:gd name="T45" fmla="*/ 59 h 147"/>
                <a:gd name="T46" fmla="*/ 16 w 379"/>
                <a:gd name="T47" fmla="*/ 48 h 147"/>
                <a:gd name="T48" fmla="*/ 0 w 379"/>
                <a:gd name="T49" fmla="*/ 36 h 147"/>
                <a:gd name="T50" fmla="*/ 29 w 379"/>
                <a:gd name="T51" fmla="*/ 40 h 147"/>
                <a:gd name="T52" fmla="*/ 52 w 379"/>
                <a:gd name="T53" fmla="*/ 38 h 147"/>
                <a:gd name="T54" fmla="*/ 72 w 379"/>
                <a:gd name="T55" fmla="*/ 33 h 147"/>
                <a:gd name="T56" fmla="*/ 87 w 379"/>
                <a:gd name="T57" fmla="*/ 25 h 147"/>
                <a:gd name="T58" fmla="*/ 119 w 379"/>
                <a:gd name="T59" fmla="*/ 8 h 147"/>
                <a:gd name="T60" fmla="*/ 138 w 379"/>
                <a:gd name="T61" fmla="*/ 2 h 147"/>
                <a:gd name="T62" fmla="*/ 159 w 379"/>
                <a:gd name="T63" fmla="*/ 0 h 147"/>
                <a:gd name="T64" fmla="*/ 200 w 379"/>
                <a:gd name="T65" fmla="*/ 23 h 147"/>
                <a:gd name="T66" fmla="*/ 244 w 379"/>
                <a:gd name="T67" fmla="*/ 45 h 147"/>
                <a:gd name="T68" fmla="*/ 292 w 379"/>
                <a:gd name="T69" fmla="*/ 67 h 147"/>
                <a:gd name="T70" fmla="*/ 333 w 379"/>
                <a:gd name="T71" fmla="*/ 80 h 147"/>
                <a:gd name="T72" fmla="*/ 354 w 379"/>
                <a:gd name="T73" fmla="*/ 86 h 147"/>
                <a:gd name="T74" fmla="*/ 379 w 379"/>
                <a:gd name="T75" fmla="*/ 9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9" h="147">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12" name="Freeform 454"/>
            <p:cNvSpPr>
              <a:spLocks/>
            </p:cNvSpPr>
            <p:nvPr>
              <p:custDataLst>
                <p:tags r:id="rId292"/>
              </p:custDataLst>
            </p:nvPr>
          </p:nvSpPr>
          <p:spPr bwMode="auto">
            <a:xfrm>
              <a:off x="4554737" y="2643237"/>
              <a:ext cx="30162" cy="60325"/>
            </a:xfrm>
            <a:custGeom>
              <a:avLst/>
              <a:gdLst>
                <a:gd name="T0" fmla="*/ 0 w 61"/>
                <a:gd name="T1" fmla="*/ 0 h 67"/>
                <a:gd name="T2" fmla="*/ 0 w 61"/>
                <a:gd name="T3" fmla="*/ 9 h 67"/>
                <a:gd name="T4" fmla="*/ 0 w 61"/>
                <a:gd name="T5" fmla="*/ 18 h 67"/>
                <a:gd name="T6" fmla="*/ 1 w 61"/>
                <a:gd name="T7" fmla="*/ 24 h 67"/>
                <a:gd name="T8" fmla="*/ 2 w 61"/>
                <a:gd name="T9" fmla="*/ 30 h 67"/>
                <a:gd name="T10" fmla="*/ 3 w 61"/>
                <a:gd name="T11" fmla="*/ 36 h 67"/>
                <a:gd name="T12" fmla="*/ 6 w 61"/>
                <a:gd name="T13" fmla="*/ 42 h 67"/>
                <a:gd name="T14" fmla="*/ 12 w 61"/>
                <a:gd name="T15" fmla="*/ 55 h 67"/>
                <a:gd name="T16" fmla="*/ 21 w 61"/>
                <a:gd name="T17" fmla="*/ 67 h 67"/>
                <a:gd name="T18" fmla="*/ 28 w 61"/>
                <a:gd name="T19" fmla="*/ 65 h 67"/>
                <a:gd name="T20" fmla="*/ 35 w 61"/>
                <a:gd name="T21" fmla="*/ 61 h 67"/>
                <a:gd name="T22" fmla="*/ 42 w 61"/>
                <a:gd name="T23" fmla="*/ 58 h 67"/>
                <a:gd name="T24" fmla="*/ 48 w 61"/>
                <a:gd name="T25" fmla="*/ 53 h 67"/>
                <a:gd name="T26" fmla="*/ 53 w 61"/>
                <a:gd name="T27" fmla="*/ 47 h 67"/>
                <a:gd name="T28" fmla="*/ 57 w 61"/>
                <a:gd name="T29" fmla="*/ 40 h 67"/>
                <a:gd name="T30" fmla="*/ 59 w 61"/>
                <a:gd name="T31" fmla="*/ 32 h 67"/>
                <a:gd name="T32" fmla="*/ 61 w 61"/>
                <a:gd name="T33" fmla="*/ 24 h 67"/>
                <a:gd name="T34" fmla="*/ 53 w 61"/>
                <a:gd name="T35" fmla="*/ 14 h 67"/>
                <a:gd name="T36" fmla="*/ 41 w 61"/>
                <a:gd name="T37" fmla="*/ 0 h 67"/>
                <a:gd name="T38" fmla="*/ 28 w 61"/>
                <a:gd name="T39" fmla="*/ 3 h 67"/>
                <a:gd name="T40" fmla="*/ 18 w 61"/>
                <a:gd name="T41" fmla="*/ 4 h 67"/>
                <a:gd name="T42" fmla="*/ 13 w 61"/>
                <a:gd name="T43" fmla="*/ 4 h 67"/>
                <a:gd name="T44" fmla="*/ 10 w 61"/>
                <a:gd name="T45" fmla="*/ 3 h 67"/>
                <a:gd name="T46" fmla="*/ 6 w 61"/>
                <a:gd name="T47" fmla="*/ 2 h 67"/>
                <a:gd name="T48" fmla="*/ 0 w 61"/>
                <a:gd name="T4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67">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13" name="Freeform 455"/>
            <p:cNvSpPr>
              <a:spLocks/>
            </p:cNvSpPr>
            <p:nvPr>
              <p:custDataLst>
                <p:tags r:id="rId293"/>
              </p:custDataLst>
            </p:nvPr>
          </p:nvSpPr>
          <p:spPr bwMode="auto">
            <a:xfrm>
              <a:off x="4526163" y="2647995"/>
              <a:ext cx="25400" cy="58738"/>
            </a:xfrm>
            <a:custGeom>
              <a:avLst/>
              <a:gdLst>
                <a:gd name="T0" fmla="*/ 0 w 60"/>
                <a:gd name="T1" fmla="*/ 6 h 55"/>
                <a:gd name="T2" fmla="*/ 0 w 60"/>
                <a:gd name="T3" fmla="*/ 24 h 55"/>
                <a:gd name="T4" fmla="*/ 5 w 60"/>
                <a:gd name="T5" fmla="*/ 32 h 55"/>
                <a:gd name="T6" fmla="*/ 10 w 60"/>
                <a:gd name="T7" fmla="*/ 40 h 55"/>
                <a:gd name="T8" fmla="*/ 16 w 60"/>
                <a:gd name="T9" fmla="*/ 45 h 55"/>
                <a:gd name="T10" fmla="*/ 21 w 60"/>
                <a:gd name="T11" fmla="*/ 49 h 55"/>
                <a:gd name="T12" fmla="*/ 27 w 60"/>
                <a:gd name="T13" fmla="*/ 52 h 55"/>
                <a:gd name="T14" fmla="*/ 33 w 60"/>
                <a:gd name="T15" fmla="*/ 54 h 55"/>
                <a:gd name="T16" fmla="*/ 40 w 60"/>
                <a:gd name="T17" fmla="*/ 55 h 55"/>
                <a:gd name="T18" fmla="*/ 46 w 60"/>
                <a:gd name="T19" fmla="*/ 55 h 55"/>
                <a:gd name="T20" fmla="*/ 53 w 60"/>
                <a:gd name="T21" fmla="*/ 52 h 55"/>
                <a:gd name="T22" fmla="*/ 60 w 60"/>
                <a:gd name="T23" fmla="*/ 49 h 55"/>
                <a:gd name="T24" fmla="*/ 50 w 60"/>
                <a:gd name="T25" fmla="*/ 34 h 55"/>
                <a:gd name="T26" fmla="*/ 42 w 60"/>
                <a:gd name="T27" fmla="*/ 22 h 55"/>
                <a:gd name="T28" fmla="*/ 39 w 60"/>
                <a:gd name="T29" fmla="*/ 17 h 55"/>
                <a:gd name="T30" fmla="*/ 35 w 60"/>
                <a:gd name="T31" fmla="*/ 12 h 55"/>
                <a:gd name="T32" fmla="*/ 34 w 60"/>
                <a:gd name="T33" fmla="*/ 6 h 55"/>
                <a:gd name="T34" fmla="*/ 33 w 60"/>
                <a:gd name="T35" fmla="*/ 0 h 55"/>
                <a:gd name="T36" fmla="*/ 23 w 60"/>
                <a:gd name="T37" fmla="*/ 1 h 55"/>
                <a:gd name="T38" fmla="*/ 15 w 60"/>
                <a:gd name="T39" fmla="*/ 3 h 55"/>
                <a:gd name="T40" fmla="*/ 7 w 60"/>
                <a:gd name="T41" fmla="*/ 5 h 55"/>
                <a:gd name="T42" fmla="*/ 0 w 60"/>
                <a:gd name="T43" fmla="*/ 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 h="55">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14" name="Freeform 456"/>
            <p:cNvSpPr>
              <a:spLocks/>
            </p:cNvSpPr>
            <p:nvPr>
              <p:custDataLst>
                <p:tags r:id="rId294"/>
              </p:custDataLst>
            </p:nvPr>
          </p:nvSpPr>
          <p:spPr bwMode="auto">
            <a:xfrm>
              <a:off x="4495999" y="2594020"/>
              <a:ext cx="52388" cy="77788"/>
            </a:xfrm>
            <a:custGeom>
              <a:avLst/>
              <a:gdLst>
                <a:gd name="T0" fmla="*/ 74 w 120"/>
                <a:gd name="T1" fmla="*/ 129 h 148"/>
                <a:gd name="T2" fmla="*/ 70 w 120"/>
                <a:gd name="T3" fmla="*/ 131 h 148"/>
                <a:gd name="T4" fmla="*/ 67 w 120"/>
                <a:gd name="T5" fmla="*/ 132 h 148"/>
                <a:gd name="T6" fmla="*/ 64 w 120"/>
                <a:gd name="T7" fmla="*/ 133 h 148"/>
                <a:gd name="T8" fmla="*/ 60 w 120"/>
                <a:gd name="T9" fmla="*/ 133 h 148"/>
                <a:gd name="T10" fmla="*/ 56 w 120"/>
                <a:gd name="T11" fmla="*/ 133 h 148"/>
                <a:gd name="T12" fmla="*/ 53 w 120"/>
                <a:gd name="T13" fmla="*/ 132 h 148"/>
                <a:gd name="T14" fmla="*/ 50 w 120"/>
                <a:gd name="T15" fmla="*/ 131 h 148"/>
                <a:gd name="T16" fmla="*/ 47 w 120"/>
                <a:gd name="T17" fmla="*/ 129 h 148"/>
                <a:gd name="T18" fmla="*/ 41 w 120"/>
                <a:gd name="T19" fmla="*/ 128 h 148"/>
                <a:gd name="T20" fmla="*/ 34 w 120"/>
                <a:gd name="T21" fmla="*/ 125 h 148"/>
                <a:gd name="T22" fmla="*/ 26 w 120"/>
                <a:gd name="T23" fmla="*/ 120 h 148"/>
                <a:gd name="T24" fmla="*/ 19 w 120"/>
                <a:gd name="T25" fmla="*/ 115 h 148"/>
                <a:gd name="T26" fmla="*/ 11 w 120"/>
                <a:gd name="T27" fmla="*/ 108 h 148"/>
                <a:gd name="T28" fmla="*/ 6 w 120"/>
                <a:gd name="T29" fmla="*/ 101 h 148"/>
                <a:gd name="T30" fmla="*/ 3 w 120"/>
                <a:gd name="T31" fmla="*/ 97 h 148"/>
                <a:gd name="T32" fmla="*/ 2 w 120"/>
                <a:gd name="T33" fmla="*/ 94 h 148"/>
                <a:gd name="T34" fmla="*/ 1 w 120"/>
                <a:gd name="T35" fmla="*/ 90 h 148"/>
                <a:gd name="T36" fmla="*/ 0 w 120"/>
                <a:gd name="T37" fmla="*/ 87 h 148"/>
                <a:gd name="T38" fmla="*/ 2 w 120"/>
                <a:gd name="T39" fmla="*/ 73 h 148"/>
                <a:gd name="T40" fmla="*/ 8 w 120"/>
                <a:gd name="T41" fmla="*/ 55 h 148"/>
                <a:gd name="T42" fmla="*/ 14 w 120"/>
                <a:gd name="T43" fmla="*/ 35 h 148"/>
                <a:gd name="T44" fmla="*/ 20 w 120"/>
                <a:gd name="T45" fmla="*/ 18 h 148"/>
                <a:gd name="T46" fmla="*/ 32 w 120"/>
                <a:gd name="T47" fmla="*/ 17 h 148"/>
                <a:gd name="T48" fmla="*/ 42 w 120"/>
                <a:gd name="T49" fmla="*/ 16 h 148"/>
                <a:gd name="T50" fmla="*/ 51 w 120"/>
                <a:gd name="T51" fmla="*/ 14 h 148"/>
                <a:gd name="T52" fmla="*/ 58 w 120"/>
                <a:gd name="T53" fmla="*/ 11 h 148"/>
                <a:gd name="T54" fmla="*/ 70 w 120"/>
                <a:gd name="T55" fmla="*/ 5 h 148"/>
                <a:gd name="T56" fmla="*/ 80 w 120"/>
                <a:gd name="T57" fmla="*/ 0 h 148"/>
                <a:gd name="T58" fmla="*/ 85 w 120"/>
                <a:gd name="T59" fmla="*/ 2 h 148"/>
                <a:gd name="T60" fmla="*/ 93 w 120"/>
                <a:gd name="T61" fmla="*/ 7 h 148"/>
                <a:gd name="T62" fmla="*/ 98 w 120"/>
                <a:gd name="T63" fmla="*/ 10 h 148"/>
                <a:gd name="T64" fmla="*/ 102 w 120"/>
                <a:gd name="T65" fmla="*/ 13 h 148"/>
                <a:gd name="T66" fmla="*/ 106 w 120"/>
                <a:gd name="T67" fmla="*/ 16 h 148"/>
                <a:gd name="T68" fmla="*/ 107 w 120"/>
                <a:gd name="T69" fmla="*/ 18 h 148"/>
                <a:gd name="T70" fmla="*/ 100 w 120"/>
                <a:gd name="T71" fmla="*/ 28 h 148"/>
                <a:gd name="T72" fmla="*/ 93 w 120"/>
                <a:gd name="T73" fmla="*/ 37 h 148"/>
                <a:gd name="T74" fmla="*/ 95 w 120"/>
                <a:gd name="T75" fmla="*/ 42 h 148"/>
                <a:gd name="T76" fmla="*/ 98 w 120"/>
                <a:gd name="T77" fmla="*/ 49 h 148"/>
                <a:gd name="T78" fmla="*/ 102 w 120"/>
                <a:gd name="T79" fmla="*/ 56 h 148"/>
                <a:gd name="T80" fmla="*/ 107 w 120"/>
                <a:gd name="T81" fmla="*/ 63 h 148"/>
                <a:gd name="T82" fmla="*/ 115 w 120"/>
                <a:gd name="T83" fmla="*/ 75 h 148"/>
                <a:gd name="T84" fmla="*/ 120 w 120"/>
                <a:gd name="T85" fmla="*/ 79 h 148"/>
                <a:gd name="T86" fmla="*/ 113 w 120"/>
                <a:gd name="T87" fmla="*/ 81 h 148"/>
                <a:gd name="T88" fmla="*/ 107 w 120"/>
                <a:gd name="T89" fmla="*/ 84 h 148"/>
                <a:gd name="T90" fmla="*/ 100 w 120"/>
                <a:gd name="T91" fmla="*/ 87 h 148"/>
                <a:gd name="T92" fmla="*/ 96 w 120"/>
                <a:gd name="T93" fmla="*/ 91 h 148"/>
                <a:gd name="T94" fmla="*/ 90 w 120"/>
                <a:gd name="T95" fmla="*/ 95 h 148"/>
                <a:gd name="T96" fmla="*/ 87 w 120"/>
                <a:gd name="T97" fmla="*/ 99 h 148"/>
                <a:gd name="T98" fmla="*/ 82 w 120"/>
                <a:gd name="T99" fmla="*/ 104 h 148"/>
                <a:gd name="T100" fmla="*/ 80 w 120"/>
                <a:gd name="T101" fmla="*/ 109 h 148"/>
                <a:gd name="T102" fmla="*/ 78 w 120"/>
                <a:gd name="T103" fmla="*/ 114 h 148"/>
                <a:gd name="T104" fmla="*/ 77 w 120"/>
                <a:gd name="T105" fmla="*/ 120 h 148"/>
                <a:gd name="T106" fmla="*/ 76 w 120"/>
                <a:gd name="T107" fmla="*/ 125 h 148"/>
                <a:gd name="T108" fmla="*/ 75 w 120"/>
                <a:gd name="T109" fmla="*/ 130 h 148"/>
                <a:gd name="T110" fmla="*/ 76 w 120"/>
                <a:gd name="T111" fmla="*/ 135 h 148"/>
                <a:gd name="T112" fmla="*/ 77 w 120"/>
                <a:gd name="T113" fmla="*/ 140 h 148"/>
                <a:gd name="T114" fmla="*/ 78 w 120"/>
                <a:gd name="T115" fmla="*/ 144 h 148"/>
                <a:gd name="T116" fmla="*/ 80 w 120"/>
                <a:gd name="T117" fmla="*/ 148 h 148"/>
                <a:gd name="T118" fmla="*/ 74 w 120"/>
                <a:gd name="T119" fmla="*/ 12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0" h="148">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15" name="Freeform 457"/>
            <p:cNvSpPr>
              <a:spLocks/>
            </p:cNvSpPr>
            <p:nvPr>
              <p:custDataLst>
                <p:tags r:id="rId295"/>
              </p:custDataLst>
            </p:nvPr>
          </p:nvSpPr>
          <p:spPr bwMode="auto">
            <a:xfrm>
              <a:off x="4927799" y="3398893"/>
              <a:ext cx="273050" cy="307975"/>
            </a:xfrm>
            <a:custGeom>
              <a:avLst/>
              <a:gdLst>
                <a:gd name="T0" fmla="*/ 21 w 631"/>
                <a:gd name="T1" fmla="*/ 2 h 592"/>
                <a:gd name="T2" fmla="*/ 32 w 631"/>
                <a:gd name="T3" fmla="*/ 4 h 592"/>
                <a:gd name="T4" fmla="*/ 54 w 631"/>
                <a:gd name="T5" fmla="*/ 8 h 592"/>
                <a:gd name="T6" fmla="*/ 78 w 631"/>
                <a:gd name="T7" fmla="*/ 11 h 592"/>
                <a:gd name="T8" fmla="*/ 104 w 631"/>
                <a:gd name="T9" fmla="*/ 19 h 592"/>
                <a:gd name="T10" fmla="*/ 130 w 631"/>
                <a:gd name="T11" fmla="*/ 32 h 592"/>
                <a:gd name="T12" fmla="*/ 146 w 631"/>
                <a:gd name="T13" fmla="*/ 40 h 592"/>
                <a:gd name="T14" fmla="*/ 159 w 631"/>
                <a:gd name="T15" fmla="*/ 43 h 592"/>
                <a:gd name="T16" fmla="*/ 189 w 631"/>
                <a:gd name="T17" fmla="*/ 43 h 592"/>
                <a:gd name="T18" fmla="*/ 227 w 631"/>
                <a:gd name="T19" fmla="*/ 37 h 592"/>
                <a:gd name="T20" fmla="*/ 277 w 631"/>
                <a:gd name="T21" fmla="*/ 23 h 592"/>
                <a:gd name="T22" fmla="*/ 399 w 631"/>
                <a:gd name="T23" fmla="*/ 38 h 592"/>
                <a:gd name="T24" fmla="*/ 403 w 631"/>
                <a:gd name="T25" fmla="*/ 69 h 592"/>
                <a:gd name="T26" fmla="*/ 410 w 631"/>
                <a:gd name="T27" fmla="*/ 95 h 592"/>
                <a:gd name="T28" fmla="*/ 417 w 631"/>
                <a:gd name="T29" fmla="*/ 119 h 592"/>
                <a:gd name="T30" fmla="*/ 427 w 631"/>
                <a:gd name="T31" fmla="*/ 140 h 592"/>
                <a:gd name="T32" fmla="*/ 450 w 631"/>
                <a:gd name="T33" fmla="*/ 175 h 592"/>
                <a:gd name="T34" fmla="*/ 472 w 631"/>
                <a:gd name="T35" fmla="*/ 204 h 592"/>
                <a:gd name="T36" fmla="*/ 482 w 631"/>
                <a:gd name="T37" fmla="*/ 222 h 592"/>
                <a:gd name="T38" fmla="*/ 485 w 631"/>
                <a:gd name="T39" fmla="*/ 240 h 592"/>
                <a:gd name="T40" fmla="*/ 491 w 631"/>
                <a:gd name="T41" fmla="*/ 255 h 592"/>
                <a:gd name="T42" fmla="*/ 496 w 631"/>
                <a:gd name="T43" fmla="*/ 261 h 592"/>
                <a:gd name="T44" fmla="*/ 505 w 631"/>
                <a:gd name="T45" fmla="*/ 266 h 592"/>
                <a:gd name="T46" fmla="*/ 513 w 631"/>
                <a:gd name="T47" fmla="*/ 270 h 592"/>
                <a:gd name="T48" fmla="*/ 519 w 631"/>
                <a:gd name="T49" fmla="*/ 278 h 592"/>
                <a:gd name="T50" fmla="*/ 533 w 631"/>
                <a:gd name="T51" fmla="*/ 303 h 592"/>
                <a:gd name="T52" fmla="*/ 541 w 631"/>
                <a:gd name="T53" fmla="*/ 331 h 592"/>
                <a:gd name="T54" fmla="*/ 545 w 631"/>
                <a:gd name="T55" fmla="*/ 358 h 592"/>
                <a:gd name="T56" fmla="*/ 548 w 631"/>
                <a:gd name="T57" fmla="*/ 368 h 592"/>
                <a:gd name="T58" fmla="*/ 557 w 631"/>
                <a:gd name="T59" fmla="*/ 381 h 592"/>
                <a:gd name="T60" fmla="*/ 583 w 631"/>
                <a:gd name="T61" fmla="*/ 415 h 592"/>
                <a:gd name="T62" fmla="*/ 612 w 631"/>
                <a:gd name="T63" fmla="*/ 447 h 592"/>
                <a:gd name="T64" fmla="*/ 631 w 631"/>
                <a:gd name="T65" fmla="*/ 463 h 592"/>
                <a:gd name="T66" fmla="*/ 612 w 631"/>
                <a:gd name="T67" fmla="*/ 481 h 592"/>
                <a:gd name="T68" fmla="*/ 624 w 631"/>
                <a:gd name="T69" fmla="*/ 496 h 592"/>
                <a:gd name="T70" fmla="*/ 626 w 631"/>
                <a:gd name="T71" fmla="*/ 507 h 592"/>
                <a:gd name="T72" fmla="*/ 626 w 631"/>
                <a:gd name="T73" fmla="*/ 516 h 592"/>
                <a:gd name="T74" fmla="*/ 631 w 631"/>
                <a:gd name="T75" fmla="*/ 531 h 592"/>
                <a:gd name="T76" fmla="*/ 626 w 631"/>
                <a:gd name="T77" fmla="*/ 539 h 592"/>
                <a:gd name="T78" fmla="*/ 617 w 631"/>
                <a:gd name="T79" fmla="*/ 548 h 592"/>
                <a:gd name="T80" fmla="*/ 592 w 631"/>
                <a:gd name="T81" fmla="*/ 569 h 592"/>
                <a:gd name="T82" fmla="*/ 558 w 631"/>
                <a:gd name="T83" fmla="*/ 592 h 592"/>
                <a:gd name="T84" fmla="*/ 46 w 631"/>
                <a:gd name="T85" fmla="*/ 174 h 592"/>
                <a:gd name="T86" fmla="*/ 25 w 631"/>
                <a:gd name="T87" fmla="*/ 157 h 592"/>
                <a:gd name="T88" fmla="*/ 11 w 631"/>
                <a:gd name="T89" fmla="*/ 138 h 592"/>
                <a:gd name="T90" fmla="*/ 2 w 631"/>
                <a:gd name="T91" fmla="*/ 117 h 592"/>
                <a:gd name="T92" fmla="*/ 0 w 631"/>
                <a:gd name="T93" fmla="*/ 93 h 592"/>
                <a:gd name="T94" fmla="*/ 3 w 631"/>
                <a:gd name="T95" fmla="*/ 89 h 592"/>
                <a:gd name="T96" fmla="*/ 10 w 631"/>
                <a:gd name="T97" fmla="*/ 83 h 592"/>
                <a:gd name="T98" fmla="*/ 17 w 631"/>
                <a:gd name="T99" fmla="*/ 77 h 592"/>
                <a:gd name="T100" fmla="*/ 20 w 631"/>
                <a:gd name="T101" fmla="*/ 69 h 592"/>
                <a:gd name="T102" fmla="*/ 18 w 631"/>
                <a:gd name="T103" fmla="*/ 53 h 592"/>
                <a:gd name="T104" fmla="*/ 13 w 631"/>
                <a:gd name="T105" fmla="*/ 42 h 592"/>
                <a:gd name="T106" fmla="*/ 9 w 631"/>
                <a:gd name="T107" fmla="*/ 34 h 592"/>
                <a:gd name="T108" fmla="*/ 7 w 631"/>
                <a:gd name="T109" fmla="*/ 26 h 592"/>
                <a:gd name="T110" fmla="*/ 13 w 631"/>
                <a:gd name="T111" fmla="*/ 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31" h="592">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16" name="Freeform 458"/>
            <p:cNvSpPr>
              <a:spLocks/>
            </p:cNvSpPr>
            <p:nvPr>
              <p:custDataLst>
                <p:tags r:id="rId296"/>
              </p:custDataLst>
            </p:nvPr>
          </p:nvSpPr>
          <p:spPr bwMode="auto">
            <a:xfrm>
              <a:off x="4522992" y="3033758"/>
              <a:ext cx="17462" cy="57150"/>
            </a:xfrm>
            <a:custGeom>
              <a:avLst/>
              <a:gdLst>
                <a:gd name="T0" fmla="*/ 7 w 40"/>
                <a:gd name="T1" fmla="*/ 31 h 93"/>
                <a:gd name="T2" fmla="*/ 10 w 40"/>
                <a:gd name="T3" fmla="*/ 30 h 93"/>
                <a:gd name="T4" fmla="*/ 14 w 40"/>
                <a:gd name="T5" fmla="*/ 26 h 93"/>
                <a:gd name="T6" fmla="*/ 20 w 40"/>
                <a:gd name="T7" fmla="*/ 20 h 93"/>
                <a:gd name="T8" fmla="*/ 25 w 40"/>
                <a:gd name="T9" fmla="*/ 15 h 93"/>
                <a:gd name="T10" fmla="*/ 35 w 40"/>
                <a:gd name="T11" fmla="*/ 4 h 93"/>
                <a:gd name="T12" fmla="*/ 40 w 40"/>
                <a:gd name="T13" fmla="*/ 0 h 93"/>
                <a:gd name="T14" fmla="*/ 37 w 40"/>
                <a:gd name="T15" fmla="*/ 26 h 93"/>
                <a:gd name="T16" fmla="*/ 35 w 40"/>
                <a:gd name="T17" fmla="*/ 53 h 93"/>
                <a:gd name="T18" fmla="*/ 34 w 40"/>
                <a:gd name="T19" fmla="*/ 65 h 93"/>
                <a:gd name="T20" fmla="*/ 34 w 40"/>
                <a:gd name="T21" fmla="*/ 77 h 93"/>
                <a:gd name="T22" fmla="*/ 35 w 40"/>
                <a:gd name="T23" fmla="*/ 82 h 93"/>
                <a:gd name="T24" fmla="*/ 36 w 40"/>
                <a:gd name="T25" fmla="*/ 86 h 93"/>
                <a:gd name="T26" fmla="*/ 37 w 40"/>
                <a:gd name="T27" fmla="*/ 90 h 93"/>
                <a:gd name="T28" fmla="*/ 40 w 40"/>
                <a:gd name="T29" fmla="*/ 93 h 93"/>
                <a:gd name="T30" fmla="*/ 26 w 40"/>
                <a:gd name="T31" fmla="*/ 93 h 93"/>
                <a:gd name="T32" fmla="*/ 13 w 40"/>
                <a:gd name="T33" fmla="*/ 93 h 93"/>
                <a:gd name="T34" fmla="*/ 11 w 40"/>
                <a:gd name="T35" fmla="*/ 92 h 93"/>
                <a:gd name="T36" fmla="*/ 8 w 40"/>
                <a:gd name="T37" fmla="*/ 91 h 93"/>
                <a:gd name="T38" fmla="*/ 6 w 40"/>
                <a:gd name="T39" fmla="*/ 88 h 93"/>
                <a:gd name="T40" fmla="*/ 4 w 40"/>
                <a:gd name="T41" fmla="*/ 86 h 93"/>
                <a:gd name="T42" fmla="*/ 1 w 40"/>
                <a:gd name="T43" fmla="*/ 80 h 93"/>
                <a:gd name="T44" fmla="*/ 0 w 40"/>
                <a:gd name="T45" fmla="*/ 73 h 93"/>
                <a:gd name="T46" fmla="*/ 1 w 40"/>
                <a:gd name="T47" fmla="*/ 64 h 93"/>
                <a:gd name="T48" fmla="*/ 3 w 40"/>
                <a:gd name="T49" fmla="*/ 50 h 93"/>
                <a:gd name="T50" fmla="*/ 6 w 40"/>
                <a:gd name="T51" fmla="*/ 37 h 93"/>
                <a:gd name="T52" fmla="*/ 7 w 40"/>
                <a:gd name="T53" fmla="*/ 3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93">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17" name="Freeform 459"/>
            <p:cNvSpPr>
              <a:spLocks/>
            </p:cNvSpPr>
            <p:nvPr>
              <p:custDataLst>
                <p:tags r:id="rId297"/>
              </p:custDataLst>
            </p:nvPr>
          </p:nvSpPr>
          <p:spPr bwMode="auto">
            <a:xfrm>
              <a:off x="4227943" y="2772614"/>
              <a:ext cx="295275" cy="273050"/>
            </a:xfrm>
            <a:custGeom>
              <a:avLst/>
              <a:gdLst>
                <a:gd name="T0" fmla="*/ 149 w 664"/>
                <a:gd name="T1" fmla="*/ 445 h 518"/>
                <a:gd name="T2" fmla="*/ 151 w 664"/>
                <a:gd name="T3" fmla="*/ 431 h 518"/>
                <a:gd name="T4" fmla="*/ 146 w 664"/>
                <a:gd name="T5" fmla="*/ 400 h 518"/>
                <a:gd name="T6" fmla="*/ 151 w 664"/>
                <a:gd name="T7" fmla="*/ 353 h 518"/>
                <a:gd name="T8" fmla="*/ 146 w 664"/>
                <a:gd name="T9" fmla="*/ 298 h 518"/>
                <a:gd name="T10" fmla="*/ 134 w 664"/>
                <a:gd name="T11" fmla="*/ 251 h 518"/>
                <a:gd name="T12" fmla="*/ 109 w 664"/>
                <a:gd name="T13" fmla="*/ 241 h 518"/>
                <a:gd name="T14" fmla="*/ 20 w 664"/>
                <a:gd name="T15" fmla="*/ 192 h 518"/>
                <a:gd name="T16" fmla="*/ 24 w 664"/>
                <a:gd name="T17" fmla="*/ 171 h 518"/>
                <a:gd name="T18" fmla="*/ 36 w 664"/>
                <a:gd name="T19" fmla="*/ 159 h 518"/>
                <a:gd name="T20" fmla="*/ 48 w 664"/>
                <a:gd name="T21" fmla="*/ 148 h 518"/>
                <a:gd name="T22" fmla="*/ 100 w 664"/>
                <a:gd name="T23" fmla="*/ 155 h 518"/>
                <a:gd name="T24" fmla="*/ 125 w 664"/>
                <a:gd name="T25" fmla="*/ 152 h 518"/>
                <a:gd name="T26" fmla="*/ 147 w 664"/>
                <a:gd name="T27" fmla="*/ 157 h 518"/>
                <a:gd name="T28" fmla="*/ 165 w 664"/>
                <a:gd name="T29" fmla="*/ 94 h 518"/>
                <a:gd name="T30" fmla="*/ 185 w 664"/>
                <a:gd name="T31" fmla="*/ 109 h 518"/>
                <a:gd name="T32" fmla="*/ 207 w 664"/>
                <a:gd name="T33" fmla="*/ 110 h 518"/>
                <a:gd name="T34" fmla="*/ 236 w 664"/>
                <a:gd name="T35" fmla="*/ 99 h 518"/>
                <a:gd name="T36" fmla="*/ 264 w 664"/>
                <a:gd name="T37" fmla="*/ 80 h 518"/>
                <a:gd name="T38" fmla="*/ 289 w 664"/>
                <a:gd name="T39" fmla="*/ 57 h 518"/>
                <a:gd name="T40" fmla="*/ 308 w 664"/>
                <a:gd name="T41" fmla="*/ 32 h 518"/>
                <a:gd name="T42" fmla="*/ 318 w 664"/>
                <a:gd name="T43" fmla="*/ 12 h 518"/>
                <a:gd name="T44" fmla="*/ 370 w 664"/>
                <a:gd name="T45" fmla="*/ 4 h 518"/>
                <a:gd name="T46" fmla="*/ 404 w 664"/>
                <a:gd name="T47" fmla="*/ 32 h 518"/>
                <a:gd name="T48" fmla="*/ 457 w 664"/>
                <a:gd name="T49" fmla="*/ 61 h 518"/>
                <a:gd name="T50" fmla="*/ 511 w 664"/>
                <a:gd name="T51" fmla="*/ 90 h 518"/>
                <a:gd name="T52" fmla="*/ 552 w 664"/>
                <a:gd name="T53" fmla="*/ 107 h 518"/>
                <a:gd name="T54" fmla="*/ 578 w 664"/>
                <a:gd name="T55" fmla="*/ 116 h 518"/>
                <a:gd name="T56" fmla="*/ 623 w 664"/>
                <a:gd name="T57" fmla="*/ 121 h 518"/>
                <a:gd name="T58" fmla="*/ 658 w 664"/>
                <a:gd name="T59" fmla="*/ 136 h 518"/>
                <a:gd name="T60" fmla="*/ 645 w 664"/>
                <a:gd name="T61" fmla="*/ 166 h 518"/>
                <a:gd name="T62" fmla="*/ 620 w 664"/>
                <a:gd name="T63" fmla="*/ 236 h 518"/>
                <a:gd name="T64" fmla="*/ 598 w 664"/>
                <a:gd name="T65" fmla="*/ 272 h 518"/>
                <a:gd name="T66" fmla="*/ 585 w 664"/>
                <a:gd name="T67" fmla="*/ 286 h 518"/>
                <a:gd name="T68" fmla="*/ 599 w 664"/>
                <a:gd name="T69" fmla="*/ 298 h 518"/>
                <a:gd name="T70" fmla="*/ 618 w 664"/>
                <a:gd name="T71" fmla="*/ 307 h 518"/>
                <a:gd name="T72" fmla="*/ 623 w 664"/>
                <a:gd name="T73" fmla="*/ 334 h 518"/>
                <a:gd name="T74" fmla="*/ 620 w 664"/>
                <a:gd name="T75" fmla="*/ 347 h 518"/>
                <a:gd name="T76" fmla="*/ 618 w 664"/>
                <a:gd name="T77" fmla="*/ 372 h 518"/>
                <a:gd name="T78" fmla="*/ 622 w 664"/>
                <a:gd name="T79" fmla="*/ 399 h 518"/>
                <a:gd name="T80" fmla="*/ 632 w 664"/>
                <a:gd name="T81" fmla="*/ 423 h 518"/>
                <a:gd name="T82" fmla="*/ 608 w 664"/>
                <a:gd name="T83" fmla="*/ 457 h 518"/>
                <a:gd name="T84" fmla="*/ 569 w 664"/>
                <a:gd name="T85" fmla="*/ 484 h 518"/>
                <a:gd name="T86" fmla="*/ 542 w 664"/>
                <a:gd name="T87" fmla="*/ 489 h 518"/>
                <a:gd name="T88" fmla="*/ 509 w 664"/>
                <a:gd name="T89" fmla="*/ 481 h 518"/>
                <a:gd name="T90" fmla="*/ 477 w 664"/>
                <a:gd name="T91" fmla="*/ 460 h 518"/>
                <a:gd name="T92" fmla="*/ 463 w 664"/>
                <a:gd name="T93" fmla="*/ 456 h 518"/>
                <a:gd name="T94" fmla="*/ 443 w 664"/>
                <a:gd name="T95" fmla="*/ 457 h 518"/>
                <a:gd name="T96" fmla="*/ 423 w 664"/>
                <a:gd name="T97" fmla="*/ 465 h 518"/>
                <a:gd name="T98" fmla="*/ 406 w 664"/>
                <a:gd name="T99" fmla="*/ 477 h 518"/>
                <a:gd name="T100" fmla="*/ 388 w 664"/>
                <a:gd name="T101" fmla="*/ 503 h 518"/>
                <a:gd name="T102" fmla="*/ 385 w 664"/>
                <a:gd name="T103" fmla="*/ 517 h 518"/>
                <a:gd name="T104" fmla="*/ 333 w 664"/>
                <a:gd name="T105" fmla="*/ 515 h 518"/>
                <a:gd name="T106" fmla="*/ 317 w 664"/>
                <a:gd name="T107" fmla="*/ 507 h 518"/>
                <a:gd name="T108" fmla="*/ 307 w 664"/>
                <a:gd name="T109" fmla="*/ 500 h 518"/>
                <a:gd name="T110" fmla="*/ 296 w 664"/>
                <a:gd name="T111" fmla="*/ 508 h 518"/>
                <a:gd name="T112" fmla="*/ 287 w 664"/>
                <a:gd name="T113" fmla="*/ 516 h 518"/>
                <a:gd name="T114" fmla="*/ 268 w 664"/>
                <a:gd name="T115" fmla="*/ 516 h 518"/>
                <a:gd name="T116" fmla="*/ 227 w 664"/>
                <a:gd name="T117" fmla="*/ 506 h 518"/>
                <a:gd name="T118" fmla="*/ 185 w 664"/>
                <a:gd name="T119" fmla="*/ 487 h 518"/>
                <a:gd name="T120" fmla="*/ 160 w 664"/>
                <a:gd name="T121" fmla="*/ 469 h 518"/>
                <a:gd name="T122" fmla="*/ 146 w 664"/>
                <a:gd name="T123" fmla="*/ 45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4" h="518">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solidFill>
              <a:srgbClr val="FF0000"/>
            </a:solid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18" name="Freeform 460"/>
            <p:cNvSpPr>
              <a:spLocks/>
            </p:cNvSpPr>
            <p:nvPr>
              <p:custDataLst>
                <p:tags r:id="rId298"/>
              </p:custDataLst>
            </p:nvPr>
          </p:nvSpPr>
          <p:spPr bwMode="auto">
            <a:xfrm>
              <a:off x="5243712" y="3019470"/>
              <a:ext cx="150812" cy="82550"/>
            </a:xfrm>
            <a:custGeom>
              <a:avLst/>
              <a:gdLst>
                <a:gd name="T0" fmla="*/ 332 w 352"/>
                <a:gd name="T1" fmla="*/ 91 h 153"/>
                <a:gd name="T2" fmla="*/ 352 w 352"/>
                <a:gd name="T3" fmla="*/ 153 h 153"/>
                <a:gd name="T4" fmla="*/ 326 w 352"/>
                <a:gd name="T5" fmla="*/ 141 h 153"/>
                <a:gd name="T6" fmla="*/ 299 w 352"/>
                <a:gd name="T7" fmla="*/ 129 h 153"/>
                <a:gd name="T8" fmla="*/ 266 w 352"/>
                <a:gd name="T9" fmla="*/ 141 h 153"/>
                <a:gd name="T10" fmla="*/ 232 w 352"/>
                <a:gd name="T11" fmla="*/ 141 h 153"/>
                <a:gd name="T12" fmla="*/ 227 w 352"/>
                <a:gd name="T13" fmla="*/ 135 h 153"/>
                <a:gd name="T14" fmla="*/ 226 w 352"/>
                <a:gd name="T15" fmla="*/ 135 h 153"/>
                <a:gd name="T16" fmla="*/ 219 w 352"/>
                <a:gd name="T17" fmla="*/ 129 h 153"/>
                <a:gd name="T18" fmla="*/ 213 w 352"/>
                <a:gd name="T19" fmla="*/ 125 h 153"/>
                <a:gd name="T20" fmla="*/ 205 w 352"/>
                <a:gd name="T21" fmla="*/ 121 h 153"/>
                <a:gd name="T22" fmla="*/ 197 w 352"/>
                <a:gd name="T23" fmla="*/ 118 h 153"/>
                <a:gd name="T24" fmla="*/ 181 w 352"/>
                <a:gd name="T25" fmla="*/ 113 h 153"/>
                <a:gd name="T26" fmla="*/ 163 w 352"/>
                <a:gd name="T27" fmla="*/ 110 h 153"/>
                <a:gd name="T28" fmla="*/ 126 w 352"/>
                <a:gd name="T29" fmla="*/ 107 h 153"/>
                <a:gd name="T30" fmla="*/ 86 w 352"/>
                <a:gd name="T31" fmla="*/ 104 h 153"/>
                <a:gd name="T32" fmla="*/ 85 w 352"/>
                <a:gd name="T33" fmla="*/ 94 h 153"/>
                <a:gd name="T34" fmla="*/ 82 w 352"/>
                <a:gd name="T35" fmla="*/ 84 h 153"/>
                <a:gd name="T36" fmla="*/ 80 w 352"/>
                <a:gd name="T37" fmla="*/ 75 h 153"/>
                <a:gd name="T38" fmla="*/ 75 w 352"/>
                <a:gd name="T39" fmla="*/ 67 h 153"/>
                <a:gd name="T40" fmla="*/ 71 w 352"/>
                <a:gd name="T41" fmla="*/ 59 h 153"/>
                <a:gd name="T42" fmla="*/ 67 w 352"/>
                <a:gd name="T43" fmla="*/ 52 h 153"/>
                <a:gd name="T44" fmla="*/ 61 w 352"/>
                <a:gd name="T45" fmla="*/ 44 h 153"/>
                <a:gd name="T46" fmla="*/ 56 w 352"/>
                <a:gd name="T47" fmla="*/ 37 h 153"/>
                <a:gd name="T48" fmla="*/ 44 w 352"/>
                <a:gd name="T49" fmla="*/ 26 h 153"/>
                <a:gd name="T50" fmla="*/ 29 w 352"/>
                <a:gd name="T51" fmla="*/ 16 h 153"/>
                <a:gd name="T52" fmla="*/ 15 w 352"/>
                <a:gd name="T53" fmla="*/ 7 h 153"/>
                <a:gd name="T54" fmla="*/ 0 w 352"/>
                <a:gd name="T55" fmla="*/ 0 h 153"/>
                <a:gd name="T56" fmla="*/ 7 w 352"/>
                <a:gd name="T57" fmla="*/ 0 h 153"/>
                <a:gd name="T58" fmla="*/ 60 w 352"/>
                <a:gd name="T59" fmla="*/ 18 h 153"/>
                <a:gd name="T60" fmla="*/ 106 w 352"/>
                <a:gd name="T61" fmla="*/ 30 h 153"/>
                <a:gd name="T62" fmla="*/ 134 w 352"/>
                <a:gd name="T63" fmla="*/ 18 h 153"/>
                <a:gd name="T64" fmla="*/ 180 w 352"/>
                <a:gd name="T65" fmla="*/ 36 h 153"/>
                <a:gd name="T66" fmla="*/ 206 w 352"/>
                <a:gd name="T67" fmla="*/ 55 h 153"/>
                <a:gd name="T68" fmla="*/ 246 w 352"/>
                <a:gd name="T69" fmla="*/ 49 h 153"/>
                <a:gd name="T70" fmla="*/ 286 w 352"/>
                <a:gd name="T71" fmla="*/ 61 h 153"/>
                <a:gd name="T72" fmla="*/ 313 w 352"/>
                <a:gd name="T73" fmla="*/ 79 h 153"/>
                <a:gd name="T74" fmla="*/ 332 w 352"/>
                <a:gd name="T75" fmla="*/ 9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153">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19" name="Freeform 461"/>
            <p:cNvSpPr>
              <a:spLocks/>
            </p:cNvSpPr>
            <p:nvPr>
              <p:custDataLst>
                <p:tags r:id="rId299"/>
              </p:custDataLst>
            </p:nvPr>
          </p:nvSpPr>
          <p:spPr bwMode="auto">
            <a:xfrm>
              <a:off x="4792867" y="3079795"/>
              <a:ext cx="147637" cy="173038"/>
            </a:xfrm>
            <a:custGeom>
              <a:avLst/>
              <a:gdLst>
                <a:gd name="T0" fmla="*/ 230 w 331"/>
                <a:gd name="T1" fmla="*/ 40 h 327"/>
                <a:gd name="T2" fmla="*/ 193 w 331"/>
                <a:gd name="T3" fmla="*/ 56 h 327"/>
                <a:gd name="T4" fmla="*/ 182 w 331"/>
                <a:gd name="T5" fmla="*/ 67 h 327"/>
                <a:gd name="T6" fmla="*/ 181 w 331"/>
                <a:gd name="T7" fmla="*/ 81 h 327"/>
                <a:gd name="T8" fmla="*/ 184 w 331"/>
                <a:gd name="T9" fmla="*/ 94 h 327"/>
                <a:gd name="T10" fmla="*/ 177 w 331"/>
                <a:gd name="T11" fmla="*/ 102 h 327"/>
                <a:gd name="T12" fmla="*/ 168 w 331"/>
                <a:gd name="T13" fmla="*/ 105 h 327"/>
                <a:gd name="T14" fmla="*/ 160 w 331"/>
                <a:gd name="T15" fmla="*/ 98 h 327"/>
                <a:gd name="T16" fmla="*/ 149 w 331"/>
                <a:gd name="T17" fmla="*/ 85 h 327"/>
                <a:gd name="T18" fmla="*/ 126 w 331"/>
                <a:gd name="T19" fmla="*/ 74 h 327"/>
                <a:gd name="T20" fmla="*/ 127 w 331"/>
                <a:gd name="T21" fmla="*/ 96 h 327"/>
                <a:gd name="T22" fmla="*/ 139 w 331"/>
                <a:gd name="T23" fmla="*/ 116 h 327"/>
                <a:gd name="T24" fmla="*/ 154 w 331"/>
                <a:gd name="T25" fmla="*/ 129 h 327"/>
                <a:gd name="T26" fmla="*/ 159 w 331"/>
                <a:gd name="T27" fmla="*/ 130 h 327"/>
                <a:gd name="T28" fmla="*/ 159 w 331"/>
                <a:gd name="T29" fmla="*/ 177 h 327"/>
                <a:gd name="T30" fmla="*/ 159 w 331"/>
                <a:gd name="T31" fmla="*/ 237 h 327"/>
                <a:gd name="T32" fmla="*/ 156 w 331"/>
                <a:gd name="T33" fmla="*/ 251 h 327"/>
                <a:gd name="T34" fmla="*/ 147 w 331"/>
                <a:gd name="T35" fmla="*/ 259 h 327"/>
                <a:gd name="T36" fmla="*/ 145 w 331"/>
                <a:gd name="T37" fmla="*/ 264 h 327"/>
                <a:gd name="T38" fmla="*/ 162 w 331"/>
                <a:gd name="T39" fmla="*/ 276 h 327"/>
                <a:gd name="T40" fmla="*/ 167 w 331"/>
                <a:gd name="T41" fmla="*/ 286 h 327"/>
                <a:gd name="T42" fmla="*/ 155 w 331"/>
                <a:gd name="T43" fmla="*/ 295 h 327"/>
                <a:gd name="T44" fmla="*/ 140 w 331"/>
                <a:gd name="T45" fmla="*/ 297 h 327"/>
                <a:gd name="T46" fmla="*/ 130 w 331"/>
                <a:gd name="T47" fmla="*/ 307 h 327"/>
                <a:gd name="T48" fmla="*/ 126 w 331"/>
                <a:gd name="T49" fmla="*/ 321 h 327"/>
                <a:gd name="T50" fmla="*/ 121 w 331"/>
                <a:gd name="T51" fmla="*/ 300 h 327"/>
                <a:gd name="T52" fmla="*/ 124 w 331"/>
                <a:gd name="T53" fmla="*/ 288 h 327"/>
                <a:gd name="T54" fmla="*/ 109 w 331"/>
                <a:gd name="T55" fmla="*/ 286 h 327"/>
                <a:gd name="T56" fmla="*/ 93 w 331"/>
                <a:gd name="T57" fmla="*/ 292 h 327"/>
                <a:gd name="T58" fmla="*/ 79 w 331"/>
                <a:gd name="T59" fmla="*/ 296 h 327"/>
                <a:gd name="T60" fmla="*/ 73 w 331"/>
                <a:gd name="T61" fmla="*/ 242 h 327"/>
                <a:gd name="T62" fmla="*/ 79 w 331"/>
                <a:gd name="T63" fmla="*/ 216 h 327"/>
                <a:gd name="T64" fmla="*/ 48 w 331"/>
                <a:gd name="T65" fmla="*/ 211 h 327"/>
                <a:gd name="T66" fmla="*/ 28 w 331"/>
                <a:gd name="T67" fmla="*/ 198 h 327"/>
                <a:gd name="T68" fmla="*/ 13 w 331"/>
                <a:gd name="T69" fmla="*/ 173 h 327"/>
                <a:gd name="T70" fmla="*/ 0 w 331"/>
                <a:gd name="T71" fmla="*/ 130 h 327"/>
                <a:gd name="T72" fmla="*/ 28 w 331"/>
                <a:gd name="T73" fmla="*/ 111 h 327"/>
                <a:gd name="T74" fmla="*/ 50 w 331"/>
                <a:gd name="T75" fmla="*/ 81 h 327"/>
                <a:gd name="T76" fmla="*/ 73 w 331"/>
                <a:gd name="T77" fmla="*/ 55 h 327"/>
                <a:gd name="T78" fmla="*/ 115 w 331"/>
                <a:gd name="T79" fmla="*/ 41 h 327"/>
                <a:gd name="T80" fmla="*/ 180 w 331"/>
                <a:gd name="T81" fmla="*/ 14 h 327"/>
                <a:gd name="T82" fmla="*/ 218 w 331"/>
                <a:gd name="T83" fmla="*/ 7 h 327"/>
                <a:gd name="T84" fmla="*/ 249 w 331"/>
                <a:gd name="T85" fmla="*/ 14 h 327"/>
                <a:gd name="T86" fmla="*/ 271 w 331"/>
                <a:gd name="T87" fmla="*/ 27 h 327"/>
                <a:gd name="T88" fmla="*/ 292 w 331"/>
                <a:gd name="T89" fmla="*/ 30 h 327"/>
                <a:gd name="T90" fmla="*/ 307 w 331"/>
                <a:gd name="T91" fmla="*/ 20 h 327"/>
                <a:gd name="T92" fmla="*/ 327 w 331"/>
                <a:gd name="T93" fmla="*/ 6 h 327"/>
                <a:gd name="T94" fmla="*/ 330 w 331"/>
                <a:gd name="T95" fmla="*/ 3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1" h="327">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20" name="Freeform 462"/>
            <p:cNvSpPr>
              <a:spLocks/>
            </p:cNvSpPr>
            <p:nvPr>
              <p:custDataLst>
                <p:tags r:id="rId300"/>
              </p:custDataLst>
            </p:nvPr>
          </p:nvSpPr>
          <p:spPr bwMode="auto">
            <a:xfrm>
              <a:off x="4876999" y="3271883"/>
              <a:ext cx="69850" cy="57150"/>
            </a:xfrm>
            <a:custGeom>
              <a:avLst/>
              <a:gdLst>
                <a:gd name="T0" fmla="*/ 0 w 153"/>
                <a:gd name="T1" fmla="*/ 0 h 49"/>
                <a:gd name="T2" fmla="*/ 44 w 153"/>
                <a:gd name="T3" fmla="*/ 2 h 49"/>
                <a:gd name="T4" fmla="*/ 83 w 153"/>
                <a:gd name="T5" fmla="*/ 6 h 49"/>
                <a:gd name="T6" fmla="*/ 103 w 153"/>
                <a:gd name="T7" fmla="*/ 8 h 49"/>
                <a:gd name="T8" fmla="*/ 121 w 153"/>
                <a:gd name="T9" fmla="*/ 7 h 49"/>
                <a:gd name="T10" fmla="*/ 130 w 153"/>
                <a:gd name="T11" fmla="*/ 6 h 49"/>
                <a:gd name="T12" fmla="*/ 137 w 153"/>
                <a:gd name="T13" fmla="*/ 5 h 49"/>
                <a:gd name="T14" fmla="*/ 145 w 153"/>
                <a:gd name="T15" fmla="*/ 3 h 49"/>
                <a:gd name="T16" fmla="*/ 153 w 153"/>
                <a:gd name="T17" fmla="*/ 0 h 49"/>
                <a:gd name="T18" fmla="*/ 153 w 153"/>
                <a:gd name="T19" fmla="*/ 9 h 49"/>
                <a:gd name="T20" fmla="*/ 153 w 153"/>
                <a:gd name="T21" fmla="*/ 25 h 49"/>
                <a:gd name="T22" fmla="*/ 143 w 153"/>
                <a:gd name="T23" fmla="*/ 31 h 49"/>
                <a:gd name="T24" fmla="*/ 133 w 153"/>
                <a:gd name="T25" fmla="*/ 36 h 49"/>
                <a:gd name="T26" fmla="*/ 124 w 153"/>
                <a:gd name="T27" fmla="*/ 40 h 49"/>
                <a:gd name="T28" fmla="*/ 114 w 153"/>
                <a:gd name="T29" fmla="*/ 44 h 49"/>
                <a:gd name="T30" fmla="*/ 106 w 153"/>
                <a:gd name="T31" fmla="*/ 46 h 49"/>
                <a:gd name="T32" fmla="*/ 99 w 153"/>
                <a:gd name="T33" fmla="*/ 48 h 49"/>
                <a:gd name="T34" fmla="*/ 92 w 153"/>
                <a:gd name="T35" fmla="*/ 49 h 49"/>
                <a:gd name="T36" fmla="*/ 87 w 153"/>
                <a:gd name="T37" fmla="*/ 49 h 49"/>
                <a:gd name="T38" fmla="*/ 72 w 153"/>
                <a:gd name="T39" fmla="*/ 48 h 49"/>
                <a:gd name="T40" fmla="*/ 60 w 153"/>
                <a:gd name="T41" fmla="*/ 46 h 49"/>
                <a:gd name="T42" fmla="*/ 50 w 153"/>
                <a:gd name="T43" fmla="*/ 43 h 49"/>
                <a:gd name="T44" fmla="*/ 41 w 153"/>
                <a:gd name="T45" fmla="*/ 38 h 49"/>
                <a:gd name="T46" fmla="*/ 22 w 153"/>
                <a:gd name="T47" fmla="*/ 29 h 49"/>
                <a:gd name="T48" fmla="*/ 0 w 153"/>
                <a:gd name="T49" fmla="*/ 19 h 49"/>
                <a:gd name="T50" fmla="*/ 0 w 153"/>
                <a:gd name="T5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49">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21" name="Freeform 463"/>
            <p:cNvSpPr>
              <a:spLocks/>
            </p:cNvSpPr>
            <p:nvPr>
              <p:custDataLst>
                <p:tags r:id="rId301"/>
              </p:custDataLst>
            </p:nvPr>
          </p:nvSpPr>
          <p:spPr bwMode="auto">
            <a:xfrm>
              <a:off x="3956254" y="4003720"/>
              <a:ext cx="187325" cy="158750"/>
            </a:xfrm>
            <a:custGeom>
              <a:avLst/>
              <a:gdLst>
                <a:gd name="T0" fmla="*/ 194 w 426"/>
                <a:gd name="T1" fmla="*/ 16 h 299"/>
                <a:gd name="T2" fmla="*/ 216 w 426"/>
                <a:gd name="T3" fmla="*/ 22 h 299"/>
                <a:gd name="T4" fmla="*/ 230 w 426"/>
                <a:gd name="T5" fmla="*/ 29 h 299"/>
                <a:gd name="T6" fmla="*/ 253 w 426"/>
                <a:gd name="T7" fmla="*/ 35 h 299"/>
                <a:gd name="T8" fmla="*/ 279 w 426"/>
                <a:gd name="T9" fmla="*/ 37 h 299"/>
                <a:gd name="T10" fmla="*/ 300 w 426"/>
                <a:gd name="T11" fmla="*/ 37 h 299"/>
                <a:gd name="T12" fmla="*/ 319 w 426"/>
                <a:gd name="T13" fmla="*/ 34 h 299"/>
                <a:gd name="T14" fmla="*/ 329 w 426"/>
                <a:gd name="T15" fmla="*/ 29 h 299"/>
                <a:gd name="T16" fmla="*/ 365 w 426"/>
                <a:gd name="T17" fmla="*/ 25 h 299"/>
                <a:gd name="T18" fmla="*/ 372 w 426"/>
                <a:gd name="T19" fmla="*/ 49 h 299"/>
                <a:gd name="T20" fmla="*/ 383 w 426"/>
                <a:gd name="T21" fmla="*/ 74 h 299"/>
                <a:gd name="T22" fmla="*/ 391 w 426"/>
                <a:gd name="T23" fmla="*/ 84 h 299"/>
                <a:gd name="T24" fmla="*/ 400 w 426"/>
                <a:gd name="T25" fmla="*/ 92 h 299"/>
                <a:gd name="T26" fmla="*/ 412 w 426"/>
                <a:gd name="T27" fmla="*/ 97 h 299"/>
                <a:gd name="T28" fmla="*/ 425 w 426"/>
                <a:gd name="T29" fmla="*/ 99 h 299"/>
                <a:gd name="T30" fmla="*/ 425 w 426"/>
                <a:gd name="T31" fmla="*/ 120 h 299"/>
                <a:gd name="T32" fmla="*/ 425 w 426"/>
                <a:gd name="T33" fmla="*/ 142 h 299"/>
                <a:gd name="T34" fmla="*/ 416 w 426"/>
                <a:gd name="T35" fmla="*/ 158 h 299"/>
                <a:gd name="T36" fmla="*/ 412 w 426"/>
                <a:gd name="T37" fmla="*/ 170 h 299"/>
                <a:gd name="T38" fmla="*/ 412 w 426"/>
                <a:gd name="T39" fmla="*/ 181 h 299"/>
                <a:gd name="T40" fmla="*/ 415 w 426"/>
                <a:gd name="T41" fmla="*/ 190 h 299"/>
                <a:gd name="T42" fmla="*/ 423 w 426"/>
                <a:gd name="T43" fmla="*/ 211 h 299"/>
                <a:gd name="T44" fmla="*/ 426 w 426"/>
                <a:gd name="T45" fmla="*/ 226 h 299"/>
                <a:gd name="T46" fmla="*/ 425 w 426"/>
                <a:gd name="T47" fmla="*/ 247 h 299"/>
                <a:gd name="T48" fmla="*/ 426 w 426"/>
                <a:gd name="T49" fmla="*/ 274 h 299"/>
                <a:gd name="T50" fmla="*/ 423 w 426"/>
                <a:gd name="T51" fmla="*/ 285 h 299"/>
                <a:gd name="T52" fmla="*/ 412 w 426"/>
                <a:gd name="T53" fmla="*/ 296 h 299"/>
                <a:gd name="T54" fmla="*/ 380 w 426"/>
                <a:gd name="T55" fmla="*/ 298 h 299"/>
                <a:gd name="T56" fmla="*/ 370 w 426"/>
                <a:gd name="T57" fmla="*/ 299 h 299"/>
                <a:gd name="T58" fmla="*/ 360 w 426"/>
                <a:gd name="T59" fmla="*/ 296 h 299"/>
                <a:gd name="T60" fmla="*/ 351 w 426"/>
                <a:gd name="T61" fmla="*/ 290 h 299"/>
                <a:gd name="T62" fmla="*/ 338 w 426"/>
                <a:gd name="T63" fmla="*/ 278 h 299"/>
                <a:gd name="T64" fmla="*/ 324 w 426"/>
                <a:gd name="T65" fmla="*/ 261 h 299"/>
                <a:gd name="T66" fmla="*/ 311 w 426"/>
                <a:gd name="T67" fmla="*/ 253 h 299"/>
                <a:gd name="T68" fmla="*/ 294 w 426"/>
                <a:gd name="T69" fmla="*/ 251 h 299"/>
                <a:gd name="T70" fmla="*/ 278 w 426"/>
                <a:gd name="T71" fmla="*/ 232 h 299"/>
                <a:gd name="T72" fmla="*/ 274 w 426"/>
                <a:gd name="T73" fmla="*/ 210 h 299"/>
                <a:gd name="T74" fmla="*/ 269 w 426"/>
                <a:gd name="T75" fmla="*/ 197 h 299"/>
                <a:gd name="T76" fmla="*/ 261 w 426"/>
                <a:gd name="T77" fmla="*/ 184 h 299"/>
                <a:gd name="T78" fmla="*/ 251 w 426"/>
                <a:gd name="T79" fmla="*/ 173 h 299"/>
                <a:gd name="T80" fmla="*/ 238 w 426"/>
                <a:gd name="T81" fmla="*/ 165 h 299"/>
                <a:gd name="T82" fmla="*/ 222 w 426"/>
                <a:gd name="T83" fmla="*/ 161 h 299"/>
                <a:gd name="T84" fmla="*/ 204 w 426"/>
                <a:gd name="T85" fmla="*/ 161 h 299"/>
                <a:gd name="T86" fmla="*/ 188 w 426"/>
                <a:gd name="T87" fmla="*/ 163 h 299"/>
                <a:gd name="T88" fmla="*/ 173 w 426"/>
                <a:gd name="T89" fmla="*/ 168 h 299"/>
                <a:gd name="T90" fmla="*/ 160 w 426"/>
                <a:gd name="T91" fmla="*/ 176 h 299"/>
                <a:gd name="T92" fmla="*/ 141 w 426"/>
                <a:gd name="T93" fmla="*/ 191 h 299"/>
                <a:gd name="T94" fmla="*/ 118 w 426"/>
                <a:gd name="T95" fmla="*/ 215 h 299"/>
                <a:gd name="T96" fmla="*/ 105 w 426"/>
                <a:gd name="T97" fmla="*/ 218 h 299"/>
                <a:gd name="T98" fmla="*/ 100 w 426"/>
                <a:gd name="T99" fmla="*/ 201 h 299"/>
                <a:gd name="T100" fmla="*/ 90 w 426"/>
                <a:gd name="T101" fmla="*/ 186 h 299"/>
                <a:gd name="T102" fmla="*/ 76 w 426"/>
                <a:gd name="T103" fmla="*/ 171 h 299"/>
                <a:gd name="T104" fmla="*/ 50 w 426"/>
                <a:gd name="T105" fmla="*/ 153 h 299"/>
                <a:gd name="T106" fmla="*/ 24 w 426"/>
                <a:gd name="T107" fmla="*/ 134 h 299"/>
                <a:gd name="T108" fmla="*/ 8 w 426"/>
                <a:gd name="T109" fmla="*/ 119 h 299"/>
                <a:gd name="T110" fmla="*/ 15 w 426"/>
                <a:gd name="T111" fmla="*/ 101 h 299"/>
                <a:gd name="T112" fmla="*/ 46 w 426"/>
                <a:gd name="T113" fmla="*/ 77 h 299"/>
                <a:gd name="T114" fmla="*/ 75 w 426"/>
                <a:gd name="T115" fmla="*/ 48 h 299"/>
                <a:gd name="T116" fmla="*/ 98 w 426"/>
                <a:gd name="T117" fmla="*/ 17 h 299"/>
                <a:gd name="T118" fmla="*/ 179 w 426"/>
                <a:gd name="T119" fmla="*/ 1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6" h="299">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22" name="Freeform 464"/>
            <p:cNvSpPr>
              <a:spLocks/>
            </p:cNvSpPr>
            <p:nvPr>
              <p:custDataLst>
                <p:tags r:id="rId302"/>
              </p:custDataLst>
            </p:nvPr>
          </p:nvSpPr>
          <p:spPr bwMode="auto">
            <a:xfrm>
              <a:off x="6000949" y="3267130"/>
              <a:ext cx="692150" cy="874713"/>
            </a:xfrm>
            <a:custGeom>
              <a:avLst/>
              <a:gdLst>
                <a:gd name="T0" fmla="*/ 477 w 1594"/>
                <a:gd name="T1" fmla="*/ 107 h 1670"/>
                <a:gd name="T2" fmla="*/ 485 w 1594"/>
                <a:gd name="T3" fmla="*/ 185 h 1670"/>
                <a:gd name="T4" fmla="*/ 578 w 1594"/>
                <a:gd name="T5" fmla="*/ 287 h 1670"/>
                <a:gd name="T6" fmla="*/ 701 w 1594"/>
                <a:gd name="T7" fmla="*/ 459 h 1670"/>
                <a:gd name="T8" fmla="*/ 795 w 1594"/>
                <a:gd name="T9" fmla="*/ 499 h 1670"/>
                <a:gd name="T10" fmla="*/ 877 w 1594"/>
                <a:gd name="T11" fmla="*/ 493 h 1670"/>
                <a:gd name="T12" fmla="*/ 930 w 1594"/>
                <a:gd name="T13" fmla="*/ 537 h 1670"/>
                <a:gd name="T14" fmla="*/ 1102 w 1594"/>
                <a:gd name="T15" fmla="*/ 567 h 1670"/>
                <a:gd name="T16" fmla="*/ 1121 w 1594"/>
                <a:gd name="T17" fmla="*/ 461 h 1670"/>
                <a:gd name="T18" fmla="*/ 1179 w 1594"/>
                <a:gd name="T19" fmla="*/ 539 h 1670"/>
                <a:gd name="T20" fmla="*/ 1243 w 1594"/>
                <a:gd name="T21" fmla="*/ 561 h 1670"/>
                <a:gd name="T22" fmla="*/ 1299 w 1594"/>
                <a:gd name="T23" fmla="*/ 498 h 1670"/>
                <a:gd name="T24" fmla="*/ 1404 w 1594"/>
                <a:gd name="T25" fmla="*/ 409 h 1670"/>
                <a:gd name="T26" fmla="*/ 1549 w 1594"/>
                <a:gd name="T27" fmla="*/ 428 h 1670"/>
                <a:gd name="T28" fmla="*/ 1579 w 1594"/>
                <a:gd name="T29" fmla="*/ 498 h 1670"/>
                <a:gd name="T30" fmla="*/ 1504 w 1594"/>
                <a:gd name="T31" fmla="*/ 542 h 1670"/>
                <a:gd name="T32" fmla="*/ 1485 w 1594"/>
                <a:gd name="T33" fmla="*/ 679 h 1670"/>
                <a:gd name="T34" fmla="*/ 1429 w 1594"/>
                <a:gd name="T35" fmla="*/ 704 h 1670"/>
                <a:gd name="T36" fmla="*/ 1408 w 1594"/>
                <a:gd name="T37" fmla="*/ 814 h 1670"/>
                <a:gd name="T38" fmla="*/ 1321 w 1594"/>
                <a:gd name="T39" fmla="*/ 754 h 1670"/>
                <a:gd name="T40" fmla="*/ 1323 w 1594"/>
                <a:gd name="T41" fmla="*/ 698 h 1670"/>
                <a:gd name="T42" fmla="*/ 1225 w 1594"/>
                <a:gd name="T43" fmla="*/ 638 h 1670"/>
                <a:gd name="T44" fmla="*/ 1187 w 1594"/>
                <a:gd name="T45" fmla="*/ 588 h 1670"/>
                <a:gd name="T46" fmla="*/ 1131 w 1594"/>
                <a:gd name="T47" fmla="*/ 575 h 1670"/>
                <a:gd name="T48" fmla="*/ 1127 w 1594"/>
                <a:gd name="T49" fmla="*/ 625 h 1670"/>
                <a:gd name="T50" fmla="*/ 1117 w 1594"/>
                <a:gd name="T51" fmla="*/ 683 h 1670"/>
                <a:gd name="T52" fmla="*/ 1160 w 1594"/>
                <a:gd name="T53" fmla="*/ 735 h 1670"/>
                <a:gd name="T54" fmla="*/ 1149 w 1594"/>
                <a:gd name="T55" fmla="*/ 843 h 1670"/>
                <a:gd name="T56" fmla="*/ 1075 w 1594"/>
                <a:gd name="T57" fmla="*/ 864 h 1670"/>
                <a:gd name="T58" fmla="*/ 1049 w 1594"/>
                <a:gd name="T59" fmla="*/ 937 h 1670"/>
                <a:gd name="T60" fmla="*/ 954 w 1594"/>
                <a:gd name="T61" fmla="*/ 1001 h 1670"/>
                <a:gd name="T62" fmla="*/ 912 w 1594"/>
                <a:gd name="T63" fmla="*/ 1050 h 1670"/>
                <a:gd name="T64" fmla="*/ 780 w 1594"/>
                <a:gd name="T65" fmla="*/ 1188 h 1670"/>
                <a:gd name="T66" fmla="*/ 723 w 1594"/>
                <a:gd name="T67" fmla="*/ 1233 h 1670"/>
                <a:gd name="T68" fmla="*/ 744 w 1594"/>
                <a:gd name="T69" fmla="*/ 1344 h 1670"/>
                <a:gd name="T70" fmla="*/ 712 w 1594"/>
                <a:gd name="T71" fmla="*/ 1445 h 1670"/>
                <a:gd name="T72" fmla="*/ 722 w 1594"/>
                <a:gd name="T73" fmla="*/ 1524 h 1670"/>
                <a:gd name="T74" fmla="*/ 693 w 1594"/>
                <a:gd name="T75" fmla="*/ 1576 h 1670"/>
                <a:gd name="T76" fmla="*/ 595 w 1594"/>
                <a:gd name="T77" fmla="*/ 1663 h 1670"/>
                <a:gd name="T78" fmla="*/ 516 w 1594"/>
                <a:gd name="T79" fmla="*/ 1529 h 1670"/>
                <a:gd name="T80" fmla="*/ 419 w 1594"/>
                <a:gd name="T81" fmla="*/ 1334 h 1670"/>
                <a:gd name="T82" fmla="*/ 301 w 1594"/>
                <a:gd name="T83" fmla="*/ 1114 h 1670"/>
                <a:gd name="T84" fmla="*/ 259 w 1594"/>
                <a:gd name="T85" fmla="*/ 861 h 1670"/>
                <a:gd name="T86" fmla="*/ 230 w 1594"/>
                <a:gd name="T87" fmla="*/ 814 h 1670"/>
                <a:gd name="T88" fmla="*/ 164 w 1594"/>
                <a:gd name="T89" fmla="*/ 900 h 1670"/>
                <a:gd name="T90" fmla="*/ 90 w 1594"/>
                <a:gd name="T91" fmla="*/ 876 h 1670"/>
                <a:gd name="T92" fmla="*/ 51 w 1594"/>
                <a:gd name="T93" fmla="*/ 798 h 1670"/>
                <a:gd name="T94" fmla="*/ 30 w 1594"/>
                <a:gd name="T95" fmla="*/ 771 h 1670"/>
                <a:gd name="T96" fmla="*/ 32 w 1594"/>
                <a:gd name="T97" fmla="*/ 708 h 1670"/>
                <a:gd name="T98" fmla="*/ 159 w 1594"/>
                <a:gd name="T99" fmla="*/ 659 h 1670"/>
                <a:gd name="T100" fmla="*/ 92 w 1594"/>
                <a:gd name="T101" fmla="*/ 569 h 1670"/>
                <a:gd name="T102" fmla="*/ 59 w 1594"/>
                <a:gd name="T103" fmla="*/ 500 h 1670"/>
                <a:gd name="T104" fmla="*/ 162 w 1594"/>
                <a:gd name="T105" fmla="*/ 459 h 1670"/>
                <a:gd name="T106" fmla="*/ 270 w 1594"/>
                <a:gd name="T107" fmla="*/ 294 h 1670"/>
                <a:gd name="T108" fmla="*/ 274 w 1594"/>
                <a:gd name="T109" fmla="*/ 230 h 1670"/>
                <a:gd name="T110" fmla="*/ 227 w 1594"/>
                <a:gd name="T111" fmla="*/ 142 h 1670"/>
                <a:gd name="T112" fmla="*/ 322 w 1594"/>
                <a:gd name="T113" fmla="*/ 54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4" h="167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23" name="Freeform 465"/>
            <p:cNvSpPr>
              <a:spLocks/>
            </p:cNvSpPr>
            <p:nvPr>
              <p:custDataLst>
                <p:tags r:id="rId303"/>
              </p:custDataLst>
            </p:nvPr>
          </p:nvSpPr>
          <p:spPr bwMode="auto">
            <a:xfrm>
              <a:off x="4122937" y="4062461"/>
              <a:ext cx="158750" cy="206375"/>
            </a:xfrm>
            <a:custGeom>
              <a:avLst/>
              <a:gdLst>
                <a:gd name="T0" fmla="*/ 53 w 359"/>
                <a:gd name="T1" fmla="*/ 382 h 394"/>
                <a:gd name="T2" fmla="*/ 53 w 359"/>
                <a:gd name="T3" fmla="*/ 358 h 394"/>
                <a:gd name="T4" fmla="*/ 53 w 359"/>
                <a:gd name="T5" fmla="*/ 333 h 394"/>
                <a:gd name="T6" fmla="*/ 50 w 359"/>
                <a:gd name="T7" fmla="*/ 312 h 394"/>
                <a:gd name="T8" fmla="*/ 43 w 359"/>
                <a:gd name="T9" fmla="*/ 293 h 394"/>
                <a:gd name="T10" fmla="*/ 35 w 359"/>
                <a:gd name="T11" fmla="*/ 277 h 394"/>
                <a:gd name="T12" fmla="*/ 13 w 359"/>
                <a:gd name="T13" fmla="*/ 245 h 394"/>
                <a:gd name="T14" fmla="*/ 0 w 359"/>
                <a:gd name="T15" fmla="*/ 185 h 394"/>
                <a:gd name="T16" fmla="*/ 33 w 359"/>
                <a:gd name="T17" fmla="*/ 181 h 394"/>
                <a:gd name="T18" fmla="*/ 40 w 359"/>
                <a:gd name="T19" fmla="*/ 169 h 394"/>
                <a:gd name="T20" fmla="*/ 41 w 359"/>
                <a:gd name="T21" fmla="*/ 150 h 394"/>
                <a:gd name="T22" fmla="*/ 38 w 359"/>
                <a:gd name="T23" fmla="*/ 107 h 394"/>
                <a:gd name="T24" fmla="*/ 31 w 359"/>
                <a:gd name="T25" fmla="*/ 65 h 394"/>
                <a:gd name="T26" fmla="*/ 32 w 359"/>
                <a:gd name="T27" fmla="*/ 47 h 394"/>
                <a:gd name="T28" fmla="*/ 36 w 359"/>
                <a:gd name="T29" fmla="*/ 36 h 394"/>
                <a:gd name="T30" fmla="*/ 120 w 359"/>
                <a:gd name="T31" fmla="*/ 31 h 394"/>
                <a:gd name="T32" fmla="*/ 122 w 359"/>
                <a:gd name="T33" fmla="*/ 22 h 394"/>
                <a:gd name="T34" fmla="*/ 128 w 359"/>
                <a:gd name="T35" fmla="*/ 14 h 394"/>
                <a:gd name="T36" fmla="*/ 140 w 359"/>
                <a:gd name="T37" fmla="*/ 0 h 394"/>
                <a:gd name="T38" fmla="*/ 142 w 359"/>
                <a:gd name="T39" fmla="*/ 18 h 394"/>
                <a:gd name="T40" fmla="*/ 142 w 359"/>
                <a:gd name="T41" fmla="*/ 26 h 394"/>
                <a:gd name="T42" fmla="*/ 140 w 359"/>
                <a:gd name="T43" fmla="*/ 31 h 394"/>
                <a:gd name="T44" fmla="*/ 168 w 359"/>
                <a:gd name="T45" fmla="*/ 31 h 394"/>
                <a:gd name="T46" fmla="*/ 186 w 359"/>
                <a:gd name="T47" fmla="*/ 31 h 394"/>
                <a:gd name="T48" fmla="*/ 214 w 359"/>
                <a:gd name="T49" fmla="*/ 38 h 394"/>
                <a:gd name="T50" fmla="*/ 233 w 359"/>
                <a:gd name="T51" fmla="*/ 49 h 394"/>
                <a:gd name="T52" fmla="*/ 246 w 359"/>
                <a:gd name="T53" fmla="*/ 58 h 394"/>
                <a:gd name="T54" fmla="*/ 259 w 359"/>
                <a:gd name="T55" fmla="*/ 61 h 394"/>
                <a:gd name="T56" fmla="*/ 268 w 359"/>
                <a:gd name="T57" fmla="*/ 59 h 394"/>
                <a:gd name="T58" fmla="*/ 275 w 359"/>
                <a:gd name="T59" fmla="*/ 54 h 394"/>
                <a:gd name="T60" fmla="*/ 286 w 359"/>
                <a:gd name="T61" fmla="*/ 37 h 394"/>
                <a:gd name="T62" fmla="*/ 312 w 359"/>
                <a:gd name="T63" fmla="*/ 52 h 394"/>
                <a:gd name="T64" fmla="*/ 325 w 359"/>
                <a:gd name="T65" fmla="*/ 59 h 394"/>
                <a:gd name="T66" fmla="*/ 338 w 359"/>
                <a:gd name="T67" fmla="*/ 61 h 394"/>
                <a:gd name="T68" fmla="*/ 353 w 359"/>
                <a:gd name="T69" fmla="*/ 161 h 394"/>
                <a:gd name="T70" fmla="*/ 338 w 359"/>
                <a:gd name="T71" fmla="*/ 185 h 394"/>
                <a:gd name="T72" fmla="*/ 323 w 359"/>
                <a:gd name="T73" fmla="*/ 206 h 394"/>
                <a:gd name="T74" fmla="*/ 315 w 359"/>
                <a:gd name="T75" fmla="*/ 224 h 394"/>
                <a:gd name="T76" fmla="*/ 313 w 359"/>
                <a:gd name="T77" fmla="*/ 239 h 394"/>
                <a:gd name="T78" fmla="*/ 313 w 359"/>
                <a:gd name="T79" fmla="*/ 255 h 394"/>
                <a:gd name="T80" fmla="*/ 321 w 359"/>
                <a:gd name="T81" fmla="*/ 273 h 394"/>
                <a:gd name="T82" fmla="*/ 331 w 359"/>
                <a:gd name="T83" fmla="*/ 293 h 394"/>
                <a:gd name="T84" fmla="*/ 337 w 359"/>
                <a:gd name="T85" fmla="*/ 309 h 394"/>
                <a:gd name="T86" fmla="*/ 337 w 359"/>
                <a:gd name="T87" fmla="*/ 321 h 394"/>
                <a:gd name="T88" fmla="*/ 330 w 359"/>
                <a:gd name="T89" fmla="*/ 337 h 394"/>
                <a:gd name="T90" fmla="*/ 326 w 359"/>
                <a:gd name="T91" fmla="*/ 351 h 394"/>
                <a:gd name="T92" fmla="*/ 319 w 359"/>
                <a:gd name="T93" fmla="*/ 358 h 394"/>
                <a:gd name="T94" fmla="*/ 308 w 359"/>
                <a:gd name="T95" fmla="*/ 356 h 394"/>
                <a:gd name="T96" fmla="*/ 298 w 359"/>
                <a:gd name="T97" fmla="*/ 350 h 394"/>
                <a:gd name="T98" fmla="*/ 287 w 359"/>
                <a:gd name="T99" fmla="*/ 340 h 394"/>
                <a:gd name="T100" fmla="*/ 277 w 359"/>
                <a:gd name="T101" fmla="*/ 335 h 394"/>
                <a:gd name="T102" fmla="*/ 266 w 359"/>
                <a:gd name="T103" fmla="*/ 333 h 394"/>
                <a:gd name="T104" fmla="*/ 246 w 359"/>
                <a:gd name="T105" fmla="*/ 333 h 394"/>
                <a:gd name="T106" fmla="*/ 221 w 359"/>
                <a:gd name="T107" fmla="*/ 336 h 394"/>
                <a:gd name="T108" fmla="*/ 181 w 359"/>
                <a:gd name="T109" fmla="*/ 343 h 394"/>
                <a:gd name="T110" fmla="*/ 131 w 359"/>
                <a:gd name="T111" fmla="*/ 359 h 394"/>
                <a:gd name="T112" fmla="*/ 86 w 359"/>
                <a:gd name="T113" fmla="*/ 375 h 394"/>
                <a:gd name="T114" fmla="*/ 53 w 359"/>
                <a:gd name="T115" fmla="*/ 39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9" h="394">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24" name="Freeform 466"/>
            <p:cNvSpPr>
              <a:spLocks/>
            </p:cNvSpPr>
            <p:nvPr>
              <p:custDataLst>
                <p:tags r:id="rId304"/>
              </p:custDataLst>
            </p:nvPr>
          </p:nvSpPr>
          <p:spPr bwMode="auto">
            <a:xfrm>
              <a:off x="5191324" y="4257720"/>
              <a:ext cx="192088" cy="271463"/>
            </a:xfrm>
            <a:custGeom>
              <a:avLst/>
              <a:gdLst>
                <a:gd name="T0" fmla="*/ 410 w 449"/>
                <a:gd name="T1" fmla="*/ 105 h 523"/>
                <a:gd name="T2" fmla="*/ 405 w 449"/>
                <a:gd name="T3" fmla="*/ 98 h 523"/>
                <a:gd name="T4" fmla="*/ 408 w 449"/>
                <a:gd name="T5" fmla="*/ 92 h 523"/>
                <a:gd name="T6" fmla="*/ 422 w 449"/>
                <a:gd name="T7" fmla="*/ 77 h 523"/>
                <a:gd name="T8" fmla="*/ 441 w 449"/>
                <a:gd name="T9" fmla="*/ 60 h 523"/>
                <a:gd name="T10" fmla="*/ 447 w 449"/>
                <a:gd name="T11" fmla="*/ 50 h 523"/>
                <a:gd name="T12" fmla="*/ 449 w 449"/>
                <a:gd name="T13" fmla="*/ 37 h 523"/>
                <a:gd name="T14" fmla="*/ 432 w 449"/>
                <a:gd name="T15" fmla="*/ 34 h 523"/>
                <a:gd name="T16" fmla="*/ 422 w 449"/>
                <a:gd name="T17" fmla="*/ 27 h 523"/>
                <a:gd name="T18" fmla="*/ 411 w 449"/>
                <a:gd name="T19" fmla="*/ 21 h 523"/>
                <a:gd name="T20" fmla="*/ 390 w 449"/>
                <a:gd name="T21" fmla="*/ 18 h 523"/>
                <a:gd name="T22" fmla="*/ 377 w 449"/>
                <a:gd name="T23" fmla="*/ 20 h 523"/>
                <a:gd name="T24" fmla="*/ 368 w 449"/>
                <a:gd name="T25" fmla="*/ 24 h 523"/>
                <a:gd name="T26" fmla="*/ 355 w 449"/>
                <a:gd name="T27" fmla="*/ 37 h 523"/>
                <a:gd name="T28" fmla="*/ 340 w 449"/>
                <a:gd name="T29" fmla="*/ 50 h 523"/>
                <a:gd name="T30" fmla="*/ 326 w 449"/>
                <a:gd name="T31" fmla="*/ 54 h 523"/>
                <a:gd name="T32" fmla="*/ 310 w 449"/>
                <a:gd name="T33" fmla="*/ 55 h 523"/>
                <a:gd name="T34" fmla="*/ 287 w 449"/>
                <a:gd name="T35" fmla="*/ 54 h 523"/>
                <a:gd name="T36" fmla="*/ 267 w 449"/>
                <a:gd name="T37" fmla="*/ 50 h 523"/>
                <a:gd name="T38" fmla="*/ 235 w 449"/>
                <a:gd name="T39" fmla="*/ 36 h 523"/>
                <a:gd name="T40" fmla="*/ 206 w 449"/>
                <a:gd name="T41" fmla="*/ 19 h 523"/>
                <a:gd name="T42" fmla="*/ 189 w 449"/>
                <a:gd name="T43" fmla="*/ 12 h 523"/>
                <a:gd name="T44" fmla="*/ 170 w 449"/>
                <a:gd name="T45" fmla="*/ 6 h 523"/>
                <a:gd name="T46" fmla="*/ 134 w 449"/>
                <a:gd name="T47" fmla="*/ 8 h 523"/>
                <a:gd name="T48" fmla="*/ 119 w 449"/>
                <a:gd name="T49" fmla="*/ 6 h 523"/>
                <a:gd name="T50" fmla="*/ 103 w 449"/>
                <a:gd name="T51" fmla="*/ 0 h 523"/>
                <a:gd name="T52" fmla="*/ 52 w 449"/>
                <a:gd name="T53" fmla="*/ 0 h 523"/>
                <a:gd name="T54" fmla="*/ 5 w 449"/>
                <a:gd name="T55" fmla="*/ 0 h 523"/>
                <a:gd name="T56" fmla="*/ 5 w 449"/>
                <a:gd name="T57" fmla="*/ 18 h 523"/>
                <a:gd name="T58" fmla="*/ 5 w 449"/>
                <a:gd name="T59" fmla="*/ 37 h 523"/>
                <a:gd name="T60" fmla="*/ 15 w 449"/>
                <a:gd name="T61" fmla="*/ 60 h 523"/>
                <a:gd name="T62" fmla="*/ 23 w 449"/>
                <a:gd name="T63" fmla="*/ 91 h 523"/>
                <a:gd name="T64" fmla="*/ 31 w 449"/>
                <a:gd name="T65" fmla="*/ 128 h 523"/>
                <a:gd name="T66" fmla="*/ 38 w 449"/>
                <a:gd name="T67" fmla="*/ 172 h 523"/>
                <a:gd name="T68" fmla="*/ 37 w 449"/>
                <a:gd name="T69" fmla="*/ 206 h 523"/>
                <a:gd name="T70" fmla="*/ 29 w 449"/>
                <a:gd name="T71" fmla="*/ 230 h 523"/>
                <a:gd name="T72" fmla="*/ 7 w 449"/>
                <a:gd name="T73" fmla="*/ 269 h 523"/>
                <a:gd name="T74" fmla="*/ 10 w 449"/>
                <a:gd name="T75" fmla="*/ 321 h 523"/>
                <a:gd name="T76" fmla="*/ 28 w 449"/>
                <a:gd name="T77" fmla="*/ 339 h 523"/>
                <a:gd name="T78" fmla="*/ 84 w 449"/>
                <a:gd name="T79" fmla="*/ 367 h 523"/>
                <a:gd name="T80" fmla="*/ 136 w 449"/>
                <a:gd name="T81" fmla="*/ 396 h 523"/>
                <a:gd name="T82" fmla="*/ 170 w 449"/>
                <a:gd name="T83" fmla="*/ 420 h 523"/>
                <a:gd name="T84" fmla="*/ 189 w 449"/>
                <a:gd name="T85" fmla="*/ 436 h 523"/>
                <a:gd name="T86" fmla="*/ 198 w 449"/>
                <a:gd name="T87" fmla="*/ 451 h 523"/>
                <a:gd name="T88" fmla="*/ 201 w 449"/>
                <a:gd name="T89" fmla="*/ 464 h 523"/>
                <a:gd name="T90" fmla="*/ 209 w 449"/>
                <a:gd name="T91" fmla="*/ 479 h 523"/>
                <a:gd name="T92" fmla="*/ 220 w 449"/>
                <a:gd name="T93" fmla="*/ 492 h 523"/>
                <a:gd name="T94" fmla="*/ 233 w 449"/>
                <a:gd name="T95" fmla="*/ 503 h 523"/>
                <a:gd name="T96" fmla="*/ 247 w 449"/>
                <a:gd name="T97" fmla="*/ 512 h 523"/>
                <a:gd name="T98" fmla="*/ 264 w 449"/>
                <a:gd name="T99" fmla="*/ 519 h 523"/>
                <a:gd name="T100" fmla="*/ 281 w 449"/>
                <a:gd name="T101" fmla="*/ 523 h 523"/>
                <a:gd name="T102" fmla="*/ 304 w 449"/>
                <a:gd name="T103" fmla="*/ 502 h 523"/>
                <a:gd name="T104" fmla="*/ 335 w 449"/>
                <a:gd name="T105" fmla="*/ 462 h 523"/>
                <a:gd name="T106" fmla="*/ 365 w 449"/>
                <a:gd name="T107" fmla="*/ 427 h 523"/>
                <a:gd name="T108" fmla="*/ 394 w 449"/>
                <a:gd name="T109" fmla="*/ 39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9" h="523">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25" name="Freeform 467"/>
            <p:cNvSpPr>
              <a:spLocks/>
            </p:cNvSpPr>
            <p:nvPr>
              <p:custDataLst>
                <p:tags r:id="rId305"/>
              </p:custDataLst>
            </p:nvPr>
          </p:nvSpPr>
          <p:spPr bwMode="auto">
            <a:xfrm>
              <a:off x="5173863" y="3343330"/>
              <a:ext cx="101600" cy="130175"/>
            </a:xfrm>
            <a:custGeom>
              <a:avLst/>
              <a:gdLst>
                <a:gd name="T0" fmla="*/ 12 w 226"/>
                <a:gd name="T1" fmla="*/ 228 h 246"/>
                <a:gd name="T2" fmla="*/ 36 w 226"/>
                <a:gd name="T3" fmla="*/ 240 h 246"/>
                <a:gd name="T4" fmla="*/ 53 w 226"/>
                <a:gd name="T5" fmla="*/ 245 h 246"/>
                <a:gd name="T6" fmla="*/ 68 w 226"/>
                <a:gd name="T7" fmla="*/ 245 h 246"/>
                <a:gd name="T8" fmla="*/ 85 w 226"/>
                <a:gd name="T9" fmla="*/ 241 h 246"/>
                <a:gd name="T10" fmla="*/ 110 w 226"/>
                <a:gd name="T11" fmla="*/ 228 h 246"/>
                <a:gd name="T12" fmla="*/ 141 w 226"/>
                <a:gd name="T13" fmla="*/ 205 h 246"/>
                <a:gd name="T14" fmla="*/ 161 w 226"/>
                <a:gd name="T15" fmla="*/ 184 h 246"/>
                <a:gd name="T16" fmla="*/ 159 w 226"/>
                <a:gd name="T17" fmla="*/ 173 h 246"/>
                <a:gd name="T18" fmla="*/ 149 w 226"/>
                <a:gd name="T19" fmla="*/ 160 h 246"/>
                <a:gd name="T20" fmla="*/ 143 w 226"/>
                <a:gd name="T21" fmla="*/ 145 h 246"/>
                <a:gd name="T22" fmla="*/ 141 w 226"/>
                <a:gd name="T23" fmla="*/ 130 h 246"/>
                <a:gd name="T24" fmla="*/ 141 w 226"/>
                <a:gd name="T25" fmla="*/ 116 h 246"/>
                <a:gd name="T26" fmla="*/ 146 w 226"/>
                <a:gd name="T27" fmla="*/ 105 h 246"/>
                <a:gd name="T28" fmla="*/ 156 w 226"/>
                <a:gd name="T29" fmla="*/ 94 h 246"/>
                <a:gd name="T30" fmla="*/ 168 w 226"/>
                <a:gd name="T31" fmla="*/ 86 h 246"/>
                <a:gd name="T32" fmla="*/ 204 w 226"/>
                <a:gd name="T33" fmla="*/ 71 h 246"/>
                <a:gd name="T34" fmla="*/ 225 w 226"/>
                <a:gd name="T35" fmla="*/ 49 h 246"/>
                <a:gd name="T36" fmla="*/ 221 w 226"/>
                <a:gd name="T37" fmla="*/ 30 h 246"/>
                <a:gd name="T38" fmla="*/ 214 w 226"/>
                <a:gd name="T39" fmla="*/ 17 h 246"/>
                <a:gd name="T40" fmla="*/ 212 w 226"/>
                <a:gd name="T41" fmla="*/ 6 h 246"/>
                <a:gd name="T42" fmla="*/ 202 w 226"/>
                <a:gd name="T43" fmla="*/ 1 h 246"/>
                <a:gd name="T44" fmla="*/ 181 w 226"/>
                <a:gd name="T45" fmla="*/ 7 h 246"/>
                <a:gd name="T46" fmla="*/ 154 w 226"/>
                <a:gd name="T47" fmla="*/ 20 h 246"/>
                <a:gd name="T48" fmla="*/ 121 w 226"/>
                <a:gd name="T49" fmla="*/ 38 h 246"/>
                <a:gd name="T50" fmla="*/ 100 w 226"/>
                <a:gd name="T51" fmla="*/ 51 h 246"/>
                <a:gd name="T52" fmla="*/ 87 w 226"/>
                <a:gd name="T53" fmla="*/ 55 h 246"/>
                <a:gd name="T54" fmla="*/ 75 w 226"/>
                <a:gd name="T55" fmla="*/ 54 h 246"/>
                <a:gd name="T56" fmla="*/ 59 w 226"/>
                <a:gd name="T57" fmla="*/ 47 h 246"/>
                <a:gd name="T58" fmla="*/ 36 w 226"/>
                <a:gd name="T59" fmla="*/ 31 h 246"/>
                <a:gd name="T60" fmla="*/ 24 w 226"/>
                <a:gd name="T61" fmla="*/ 39 h 246"/>
                <a:gd name="T62" fmla="*/ 18 w 226"/>
                <a:gd name="T63" fmla="*/ 95 h 246"/>
                <a:gd name="T64" fmla="*/ 10 w 226"/>
                <a:gd name="T65" fmla="*/ 163 h 246"/>
                <a:gd name="T66" fmla="*/ 3 w 226"/>
                <a:gd name="T67" fmla="*/ 21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6" h="246">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26" name="Freeform 468"/>
            <p:cNvSpPr>
              <a:spLocks/>
            </p:cNvSpPr>
            <p:nvPr>
              <p:custDataLst>
                <p:tags r:id="rId306"/>
              </p:custDataLst>
            </p:nvPr>
          </p:nvSpPr>
          <p:spPr bwMode="auto">
            <a:xfrm>
              <a:off x="5472317" y="3446508"/>
              <a:ext cx="22225" cy="55562"/>
            </a:xfrm>
            <a:custGeom>
              <a:avLst/>
              <a:gdLst>
                <a:gd name="T0" fmla="*/ 27 w 60"/>
                <a:gd name="T1" fmla="*/ 0 h 81"/>
                <a:gd name="T2" fmla="*/ 29 w 60"/>
                <a:gd name="T3" fmla="*/ 2 h 81"/>
                <a:gd name="T4" fmla="*/ 32 w 60"/>
                <a:gd name="T5" fmla="*/ 3 h 81"/>
                <a:gd name="T6" fmla="*/ 36 w 60"/>
                <a:gd name="T7" fmla="*/ 3 h 81"/>
                <a:gd name="T8" fmla="*/ 40 w 60"/>
                <a:gd name="T9" fmla="*/ 2 h 81"/>
                <a:gd name="T10" fmla="*/ 47 w 60"/>
                <a:gd name="T11" fmla="*/ 1 h 81"/>
                <a:gd name="T12" fmla="*/ 53 w 60"/>
                <a:gd name="T13" fmla="*/ 0 h 81"/>
                <a:gd name="T14" fmla="*/ 53 w 60"/>
                <a:gd name="T15" fmla="*/ 26 h 81"/>
                <a:gd name="T16" fmla="*/ 54 w 60"/>
                <a:gd name="T17" fmla="*/ 47 h 81"/>
                <a:gd name="T18" fmla="*/ 54 w 60"/>
                <a:gd name="T19" fmla="*/ 57 h 81"/>
                <a:gd name="T20" fmla="*/ 56 w 60"/>
                <a:gd name="T21" fmla="*/ 65 h 81"/>
                <a:gd name="T22" fmla="*/ 58 w 60"/>
                <a:gd name="T23" fmla="*/ 73 h 81"/>
                <a:gd name="T24" fmla="*/ 60 w 60"/>
                <a:gd name="T25" fmla="*/ 81 h 81"/>
                <a:gd name="T26" fmla="*/ 20 w 60"/>
                <a:gd name="T27" fmla="*/ 81 h 81"/>
                <a:gd name="T28" fmla="*/ 14 w 60"/>
                <a:gd name="T29" fmla="*/ 80 h 81"/>
                <a:gd name="T30" fmla="*/ 7 w 60"/>
                <a:gd name="T31" fmla="*/ 77 h 81"/>
                <a:gd name="T32" fmla="*/ 5 w 60"/>
                <a:gd name="T33" fmla="*/ 74 h 81"/>
                <a:gd name="T34" fmla="*/ 2 w 60"/>
                <a:gd name="T35" fmla="*/ 72 h 81"/>
                <a:gd name="T36" fmla="*/ 1 w 60"/>
                <a:gd name="T37" fmla="*/ 70 h 81"/>
                <a:gd name="T38" fmla="*/ 0 w 60"/>
                <a:gd name="T39" fmla="*/ 68 h 81"/>
                <a:gd name="T40" fmla="*/ 7 w 60"/>
                <a:gd name="T41" fmla="*/ 12 h 81"/>
                <a:gd name="T42" fmla="*/ 20 w 60"/>
                <a:gd name="T43" fmla="*/ 6 h 81"/>
                <a:gd name="T44" fmla="*/ 34 w 60"/>
                <a:gd name="T45" fmla="*/ 0 h 81"/>
                <a:gd name="T46" fmla="*/ 27 w 60"/>
                <a:gd name="T4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 h="81">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27" name="Freeform 469"/>
            <p:cNvSpPr>
              <a:spLocks/>
            </p:cNvSpPr>
            <p:nvPr>
              <p:custDataLst>
                <p:tags r:id="rId307"/>
              </p:custDataLst>
            </p:nvPr>
          </p:nvSpPr>
          <p:spPr bwMode="auto">
            <a:xfrm>
              <a:off x="4759529" y="2581321"/>
              <a:ext cx="161925" cy="66675"/>
            </a:xfrm>
            <a:custGeom>
              <a:avLst/>
              <a:gdLst>
                <a:gd name="T0" fmla="*/ 250 w 370"/>
                <a:gd name="T1" fmla="*/ 117 h 129"/>
                <a:gd name="T2" fmla="*/ 258 w 370"/>
                <a:gd name="T3" fmla="*/ 119 h 129"/>
                <a:gd name="T4" fmla="*/ 277 w 370"/>
                <a:gd name="T5" fmla="*/ 123 h 129"/>
                <a:gd name="T6" fmla="*/ 295 w 370"/>
                <a:gd name="T7" fmla="*/ 127 h 129"/>
                <a:gd name="T8" fmla="*/ 303 w 370"/>
                <a:gd name="T9" fmla="*/ 129 h 129"/>
                <a:gd name="T10" fmla="*/ 370 w 370"/>
                <a:gd name="T11" fmla="*/ 97 h 129"/>
                <a:gd name="T12" fmla="*/ 358 w 370"/>
                <a:gd name="T13" fmla="*/ 75 h 129"/>
                <a:gd name="T14" fmla="*/ 345 w 370"/>
                <a:gd name="T15" fmla="*/ 48 h 129"/>
                <a:gd name="T16" fmla="*/ 335 w 370"/>
                <a:gd name="T17" fmla="*/ 27 h 129"/>
                <a:gd name="T18" fmla="*/ 330 w 370"/>
                <a:gd name="T19" fmla="*/ 18 h 129"/>
                <a:gd name="T20" fmla="*/ 300 w 370"/>
                <a:gd name="T21" fmla="*/ 15 h 129"/>
                <a:gd name="T22" fmla="*/ 257 w 370"/>
                <a:gd name="T23" fmla="*/ 9 h 129"/>
                <a:gd name="T24" fmla="*/ 214 w 370"/>
                <a:gd name="T25" fmla="*/ 2 h 129"/>
                <a:gd name="T26" fmla="*/ 183 w 370"/>
                <a:gd name="T27" fmla="*/ 0 h 129"/>
                <a:gd name="T28" fmla="*/ 179 w 370"/>
                <a:gd name="T29" fmla="*/ 0 h 129"/>
                <a:gd name="T30" fmla="*/ 176 w 370"/>
                <a:gd name="T31" fmla="*/ 1 h 129"/>
                <a:gd name="T32" fmla="*/ 172 w 370"/>
                <a:gd name="T33" fmla="*/ 2 h 129"/>
                <a:gd name="T34" fmla="*/ 170 w 370"/>
                <a:gd name="T35" fmla="*/ 3 h 129"/>
                <a:gd name="T36" fmla="*/ 162 w 370"/>
                <a:gd name="T37" fmla="*/ 7 h 129"/>
                <a:gd name="T38" fmla="*/ 150 w 370"/>
                <a:gd name="T39" fmla="*/ 12 h 129"/>
                <a:gd name="T40" fmla="*/ 147 w 370"/>
                <a:gd name="T41" fmla="*/ 21 h 129"/>
                <a:gd name="T42" fmla="*/ 140 w 370"/>
                <a:gd name="T43" fmla="*/ 35 h 129"/>
                <a:gd name="T44" fmla="*/ 134 w 370"/>
                <a:gd name="T45" fmla="*/ 48 h 129"/>
                <a:gd name="T46" fmla="*/ 131 w 370"/>
                <a:gd name="T47" fmla="*/ 55 h 129"/>
                <a:gd name="T48" fmla="*/ 122 w 370"/>
                <a:gd name="T49" fmla="*/ 54 h 129"/>
                <a:gd name="T50" fmla="*/ 111 w 370"/>
                <a:gd name="T51" fmla="*/ 49 h 129"/>
                <a:gd name="T52" fmla="*/ 98 w 370"/>
                <a:gd name="T53" fmla="*/ 44 h 129"/>
                <a:gd name="T54" fmla="*/ 84 w 370"/>
                <a:gd name="T55" fmla="*/ 38 h 129"/>
                <a:gd name="T56" fmla="*/ 60 w 370"/>
                <a:gd name="T57" fmla="*/ 26 h 129"/>
                <a:gd name="T58" fmla="*/ 44 w 370"/>
                <a:gd name="T59" fmla="*/ 18 h 129"/>
                <a:gd name="T60" fmla="*/ 32 w 370"/>
                <a:gd name="T61" fmla="*/ 25 h 129"/>
                <a:gd name="T62" fmla="*/ 21 w 370"/>
                <a:gd name="T63" fmla="*/ 33 h 129"/>
                <a:gd name="T64" fmla="*/ 16 w 370"/>
                <a:gd name="T65" fmla="*/ 37 h 129"/>
                <a:gd name="T66" fmla="*/ 12 w 370"/>
                <a:gd name="T67" fmla="*/ 41 h 129"/>
                <a:gd name="T68" fmla="*/ 9 w 370"/>
                <a:gd name="T69" fmla="*/ 46 h 129"/>
                <a:gd name="T70" fmla="*/ 5 w 370"/>
                <a:gd name="T71" fmla="*/ 52 h 129"/>
                <a:gd name="T72" fmla="*/ 3 w 370"/>
                <a:gd name="T73" fmla="*/ 57 h 129"/>
                <a:gd name="T74" fmla="*/ 1 w 370"/>
                <a:gd name="T75" fmla="*/ 63 h 129"/>
                <a:gd name="T76" fmla="*/ 0 w 370"/>
                <a:gd name="T77" fmla="*/ 69 h 129"/>
                <a:gd name="T78" fmla="*/ 0 w 370"/>
                <a:gd name="T79" fmla="*/ 75 h 129"/>
                <a:gd name="T80" fmla="*/ 1 w 370"/>
                <a:gd name="T81" fmla="*/ 82 h 129"/>
                <a:gd name="T82" fmla="*/ 3 w 370"/>
                <a:gd name="T83" fmla="*/ 88 h 129"/>
                <a:gd name="T84" fmla="*/ 6 w 370"/>
                <a:gd name="T85" fmla="*/ 96 h 129"/>
                <a:gd name="T86" fmla="*/ 11 w 370"/>
                <a:gd name="T87" fmla="*/ 103 h 129"/>
                <a:gd name="T88" fmla="*/ 20 w 370"/>
                <a:gd name="T89" fmla="*/ 101 h 129"/>
                <a:gd name="T90" fmla="*/ 33 w 370"/>
                <a:gd name="T91" fmla="*/ 99 h 129"/>
                <a:gd name="T92" fmla="*/ 50 w 370"/>
                <a:gd name="T93" fmla="*/ 97 h 129"/>
                <a:gd name="T94" fmla="*/ 69 w 370"/>
                <a:gd name="T95" fmla="*/ 95 h 129"/>
                <a:gd name="T96" fmla="*/ 102 w 370"/>
                <a:gd name="T97" fmla="*/ 92 h 129"/>
                <a:gd name="T98" fmla="*/ 117 w 370"/>
                <a:gd name="T99" fmla="*/ 91 h 129"/>
                <a:gd name="T100" fmla="*/ 137 w 370"/>
                <a:gd name="T101" fmla="*/ 92 h 129"/>
                <a:gd name="T102" fmla="*/ 152 w 370"/>
                <a:gd name="T103" fmla="*/ 94 h 129"/>
                <a:gd name="T104" fmla="*/ 166 w 370"/>
                <a:gd name="T105" fmla="*/ 97 h 129"/>
                <a:gd name="T106" fmla="*/ 177 w 370"/>
                <a:gd name="T107" fmla="*/ 100 h 129"/>
                <a:gd name="T108" fmla="*/ 189 w 370"/>
                <a:gd name="T109" fmla="*/ 104 h 129"/>
                <a:gd name="T110" fmla="*/ 201 w 370"/>
                <a:gd name="T111" fmla="*/ 108 h 129"/>
                <a:gd name="T112" fmla="*/ 217 w 370"/>
                <a:gd name="T113" fmla="*/ 110 h 129"/>
                <a:gd name="T114" fmla="*/ 237 w 370"/>
                <a:gd name="T115" fmla="*/ 111 h 129"/>
                <a:gd name="T116" fmla="*/ 237 w 370"/>
                <a:gd name="T117" fmla="*/ 117 h 129"/>
                <a:gd name="T118" fmla="*/ 250 w 370"/>
                <a:gd name="T119" fmla="*/ 11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0" h="129">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28" name="Freeform 470"/>
            <p:cNvSpPr>
              <a:spLocks/>
            </p:cNvSpPr>
            <p:nvPr>
              <p:custDataLst>
                <p:tags r:id="rId308"/>
              </p:custDataLst>
            </p:nvPr>
          </p:nvSpPr>
          <p:spPr bwMode="auto">
            <a:xfrm>
              <a:off x="5170687" y="3302045"/>
              <a:ext cx="30162" cy="57150"/>
            </a:xfrm>
            <a:custGeom>
              <a:avLst/>
              <a:gdLst>
                <a:gd name="T0" fmla="*/ 27 w 80"/>
                <a:gd name="T1" fmla="*/ 1 h 94"/>
                <a:gd name="T2" fmla="*/ 34 w 80"/>
                <a:gd name="T3" fmla="*/ 0 h 94"/>
                <a:gd name="T4" fmla="*/ 41 w 80"/>
                <a:gd name="T5" fmla="*/ 0 h 94"/>
                <a:gd name="T6" fmla="*/ 47 w 80"/>
                <a:gd name="T7" fmla="*/ 2 h 94"/>
                <a:gd name="T8" fmla="*/ 54 w 80"/>
                <a:gd name="T9" fmla="*/ 4 h 94"/>
                <a:gd name="T10" fmla="*/ 60 w 80"/>
                <a:gd name="T11" fmla="*/ 6 h 94"/>
                <a:gd name="T12" fmla="*/ 66 w 80"/>
                <a:gd name="T13" fmla="*/ 8 h 94"/>
                <a:gd name="T14" fmla="*/ 73 w 80"/>
                <a:gd name="T15" fmla="*/ 8 h 94"/>
                <a:gd name="T16" fmla="*/ 80 w 80"/>
                <a:gd name="T17" fmla="*/ 7 h 94"/>
                <a:gd name="T18" fmla="*/ 80 w 80"/>
                <a:gd name="T19" fmla="*/ 38 h 94"/>
                <a:gd name="T20" fmla="*/ 75 w 80"/>
                <a:gd name="T21" fmla="*/ 44 h 94"/>
                <a:gd name="T22" fmla="*/ 69 w 80"/>
                <a:gd name="T23" fmla="*/ 51 h 94"/>
                <a:gd name="T24" fmla="*/ 64 w 80"/>
                <a:gd name="T25" fmla="*/ 59 h 94"/>
                <a:gd name="T26" fmla="*/ 58 w 80"/>
                <a:gd name="T27" fmla="*/ 68 h 94"/>
                <a:gd name="T28" fmla="*/ 51 w 80"/>
                <a:gd name="T29" fmla="*/ 84 h 94"/>
                <a:gd name="T30" fmla="*/ 47 w 80"/>
                <a:gd name="T31" fmla="*/ 94 h 94"/>
                <a:gd name="T32" fmla="*/ 43 w 80"/>
                <a:gd name="T33" fmla="*/ 93 h 94"/>
                <a:gd name="T34" fmla="*/ 40 w 80"/>
                <a:gd name="T35" fmla="*/ 92 h 94"/>
                <a:gd name="T36" fmla="*/ 37 w 80"/>
                <a:gd name="T37" fmla="*/ 91 h 94"/>
                <a:gd name="T38" fmla="*/ 34 w 80"/>
                <a:gd name="T39" fmla="*/ 89 h 94"/>
                <a:gd name="T40" fmla="*/ 29 w 80"/>
                <a:gd name="T41" fmla="*/ 84 h 94"/>
                <a:gd name="T42" fmla="*/ 23 w 80"/>
                <a:gd name="T43" fmla="*/ 78 h 94"/>
                <a:gd name="T44" fmla="*/ 19 w 80"/>
                <a:gd name="T45" fmla="*/ 72 h 94"/>
                <a:gd name="T46" fmla="*/ 13 w 80"/>
                <a:gd name="T47" fmla="*/ 65 h 94"/>
                <a:gd name="T48" fmla="*/ 7 w 80"/>
                <a:gd name="T49" fmla="*/ 60 h 94"/>
                <a:gd name="T50" fmla="*/ 0 w 80"/>
                <a:gd name="T51" fmla="*/ 56 h 94"/>
                <a:gd name="T52" fmla="*/ 8 w 80"/>
                <a:gd name="T53" fmla="*/ 41 h 94"/>
                <a:gd name="T54" fmla="*/ 13 w 80"/>
                <a:gd name="T55" fmla="*/ 29 h 94"/>
                <a:gd name="T56" fmla="*/ 19 w 80"/>
                <a:gd name="T57" fmla="*/ 17 h 94"/>
                <a:gd name="T58" fmla="*/ 27 w 80"/>
                <a:gd name="T59" fmla="*/ 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 h="94">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29" name="Freeform 471"/>
            <p:cNvSpPr>
              <a:spLocks/>
            </p:cNvSpPr>
            <p:nvPr>
              <p:custDataLst>
                <p:tags r:id="rId309"/>
              </p:custDataLst>
            </p:nvPr>
          </p:nvSpPr>
          <p:spPr bwMode="auto">
            <a:xfrm>
              <a:off x="4986539" y="5313408"/>
              <a:ext cx="61912" cy="57150"/>
            </a:xfrm>
            <a:custGeom>
              <a:avLst/>
              <a:gdLst>
                <a:gd name="T0" fmla="*/ 3 w 135"/>
                <a:gd name="T1" fmla="*/ 55 h 98"/>
                <a:gd name="T2" fmla="*/ 11 w 135"/>
                <a:gd name="T3" fmla="*/ 54 h 98"/>
                <a:gd name="T4" fmla="*/ 18 w 135"/>
                <a:gd name="T5" fmla="*/ 53 h 98"/>
                <a:gd name="T6" fmla="*/ 24 w 135"/>
                <a:gd name="T7" fmla="*/ 50 h 98"/>
                <a:gd name="T8" fmla="*/ 31 w 135"/>
                <a:gd name="T9" fmla="*/ 47 h 98"/>
                <a:gd name="T10" fmla="*/ 42 w 135"/>
                <a:gd name="T11" fmla="*/ 38 h 98"/>
                <a:gd name="T12" fmla="*/ 52 w 135"/>
                <a:gd name="T13" fmla="*/ 28 h 98"/>
                <a:gd name="T14" fmla="*/ 61 w 135"/>
                <a:gd name="T15" fmla="*/ 18 h 98"/>
                <a:gd name="T16" fmla="*/ 71 w 135"/>
                <a:gd name="T17" fmla="*/ 8 h 98"/>
                <a:gd name="T18" fmla="*/ 76 w 135"/>
                <a:gd name="T19" fmla="*/ 5 h 98"/>
                <a:gd name="T20" fmla="*/ 82 w 135"/>
                <a:gd name="T21" fmla="*/ 2 h 98"/>
                <a:gd name="T22" fmla="*/ 88 w 135"/>
                <a:gd name="T23" fmla="*/ 0 h 98"/>
                <a:gd name="T24" fmla="*/ 96 w 135"/>
                <a:gd name="T25" fmla="*/ 0 h 98"/>
                <a:gd name="T26" fmla="*/ 102 w 135"/>
                <a:gd name="T27" fmla="*/ 0 h 98"/>
                <a:gd name="T28" fmla="*/ 110 w 135"/>
                <a:gd name="T29" fmla="*/ 3 h 98"/>
                <a:gd name="T30" fmla="*/ 117 w 135"/>
                <a:gd name="T31" fmla="*/ 6 h 98"/>
                <a:gd name="T32" fmla="*/ 123 w 135"/>
                <a:gd name="T33" fmla="*/ 11 h 98"/>
                <a:gd name="T34" fmla="*/ 128 w 135"/>
                <a:gd name="T35" fmla="*/ 16 h 98"/>
                <a:gd name="T36" fmla="*/ 132 w 135"/>
                <a:gd name="T37" fmla="*/ 24 h 98"/>
                <a:gd name="T38" fmla="*/ 134 w 135"/>
                <a:gd name="T39" fmla="*/ 30 h 98"/>
                <a:gd name="T40" fmla="*/ 135 w 135"/>
                <a:gd name="T41" fmla="*/ 37 h 98"/>
                <a:gd name="T42" fmla="*/ 134 w 135"/>
                <a:gd name="T43" fmla="*/ 40 h 98"/>
                <a:gd name="T44" fmla="*/ 132 w 135"/>
                <a:gd name="T45" fmla="*/ 43 h 98"/>
                <a:gd name="T46" fmla="*/ 129 w 135"/>
                <a:gd name="T47" fmla="*/ 47 h 98"/>
                <a:gd name="T48" fmla="*/ 124 w 135"/>
                <a:gd name="T49" fmla="*/ 51 h 98"/>
                <a:gd name="T50" fmla="*/ 113 w 135"/>
                <a:gd name="T51" fmla="*/ 61 h 98"/>
                <a:gd name="T52" fmla="*/ 100 w 135"/>
                <a:gd name="T53" fmla="*/ 72 h 98"/>
                <a:gd name="T54" fmla="*/ 87 w 135"/>
                <a:gd name="T55" fmla="*/ 82 h 98"/>
                <a:gd name="T56" fmla="*/ 74 w 135"/>
                <a:gd name="T57" fmla="*/ 91 h 98"/>
                <a:gd name="T58" fmla="*/ 63 w 135"/>
                <a:gd name="T59" fmla="*/ 96 h 98"/>
                <a:gd name="T60" fmla="*/ 55 w 135"/>
                <a:gd name="T61" fmla="*/ 98 h 98"/>
                <a:gd name="T62" fmla="*/ 51 w 135"/>
                <a:gd name="T63" fmla="*/ 97 h 98"/>
                <a:gd name="T64" fmla="*/ 43 w 135"/>
                <a:gd name="T65" fmla="*/ 92 h 98"/>
                <a:gd name="T66" fmla="*/ 32 w 135"/>
                <a:gd name="T67" fmla="*/ 85 h 98"/>
                <a:gd name="T68" fmla="*/ 21 w 135"/>
                <a:gd name="T69" fmla="*/ 77 h 98"/>
                <a:gd name="T70" fmla="*/ 11 w 135"/>
                <a:gd name="T71" fmla="*/ 68 h 98"/>
                <a:gd name="T72" fmla="*/ 5 w 135"/>
                <a:gd name="T73" fmla="*/ 62 h 98"/>
                <a:gd name="T74" fmla="*/ 1 w 135"/>
                <a:gd name="T75" fmla="*/ 59 h 98"/>
                <a:gd name="T76" fmla="*/ 0 w 135"/>
                <a:gd name="T77" fmla="*/ 57 h 98"/>
                <a:gd name="T78" fmla="*/ 0 w 135"/>
                <a:gd name="T79" fmla="*/ 56 h 98"/>
                <a:gd name="T80" fmla="*/ 3 w 135"/>
                <a:gd name="T81" fmla="*/ 5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30" name="Freeform 472"/>
            <p:cNvSpPr>
              <a:spLocks/>
            </p:cNvSpPr>
            <p:nvPr>
              <p:custDataLst>
                <p:tags r:id="rId310"/>
              </p:custDataLst>
            </p:nvPr>
          </p:nvSpPr>
          <p:spPr bwMode="auto">
            <a:xfrm>
              <a:off x="4757937" y="2628945"/>
              <a:ext cx="131762" cy="84138"/>
            </a:xfrm>
            <a:custGeom>
              <a:avLst/>
              <a:gdLst>
                <a:gd name="T0" fmla="*/ 192 w 312"/>
                <a:gd name="T1" fmla="*/ 155 h 155"/>
                <a:gd name="T2" fmla="*/ 194 w 312"/>
                <a:gd name="T3" fmla="*/ 151 h 155"/>
                <a:gd name="T4" fmla="*/ 197 w 312"/>
                <a:gd name="T5" fmla="*/ 148 h 155"/>
                <a:gd name="T6" fmla="*/ 200 w 312"/>
                <a:gd name="T7" fmla="*/ 145 h 155"/>
                <a:gd name="T8" fmla="*/ 203 w 312"/>
                <a:gd name="T9" fmla="*/ 142 h 155"/>
                <a:gd name="T10" fmla="*/ 211 w 312"/>
                <a:gd name="T11" fmla="*/ 137 h 155"/>
                <a:gd name="T12" fmla="*/ 220 w 312"/>
                <a:gd name="T13" fmla="*/ 132 h 155"/>
                <a:gd name="T14" fmla="*/ 238 w 312"/>
                <a:gd name="T15" fmla="*/ 123 h 155"/>
                <a:gd name="T16" fmla="*/ 253 w 312"/>
                <a:gd name="T17" fmla="*/ 117 h 155"/>
                <a:gd name="T18" fmla="*/ 255 w 312"/>
                <a:gd name="T19" fmla="*/ 109 h 155"/>
                <a:gd name="T20" fmla="*/ 260 w 312"/>
                <a:gd name="T21" fmla="*/ 97 h 155"/>
                <a:gd name="T22" fmla="*/ 264 w 312"/>
                <a:gd name="T23" fmla="*/ 91 h 155"/>
                <a:gd name="T24" fmla="*/ 267 w 312"/>
                <a:gd name="T25" fmla="*/ 86 h 155"/>
                <a:gd name="T26" fmla="*/ 269 w 312"/>
                <a:gd name="T27" fmla="*/ 82 h 155"/>
                <a:gd name="T28" fmla="*/ 272 w 312"/>
                <a:gd name="T29" fmla="*/ 81 h 155"/>
                <a:gd name="T30" fmla="*/ 312 w 312"/>
                <a:gd name="T31" fmla="*/ 44 h 155"/>
                <a:gd name="T32" fmla="*/ 312 w 312"/>
                <a:gd name="T33" fmla="*/ 39 h 155"/>
                <a:gd name="T34" fmla="*/ 310 w 312"/>
                <a:gd name="T35" fmla="*/ 35 h 155"/>
                <a:gd name="T36" fmla="*/ 306 w 312"/>
                <a:gd name="T37" fmla="*/ 32 h 155"/>
                <a:gd name="T38" fmla="*/ 302 w 312"/>
                <a:gd name="T39" fmla="*/ 30 h 155"/>
                <a:gd name="T40" fmla="*/ 291 w 312"/>
                <a:gd name="T41" fmla="*/ 28 h 155"/>
                <a:gd name="T42" fmla="*/ 280 w 312"/>
                <a:gd name="T43" fmla="*/ 27 h 155"/>
                <a:gd name="T44" fmla="*/ 268 w 312"/>
                <a:gd name="T45" fmla="*/ 27 h 155"/>
                <a:gd name="T46" fmla="*/ 259 w 312"/>
                <a:gd name="T47" fmla="*/ 27 h 155"/>
                <a:gd name="T48" fmla="*/ 256 w 312"/>
                <a:gd name="T49" fmla="*/ 26 h 155"/>
                <a:gd name="T50" fmla="*/ 253 w 312"/>
                <a:gd name="T51" fmla="*/ 25 h 155"/>
                <a:gd name="T52" fmla="*/ 252 w 312"/>
                <a:gd name="T53" fmla="*/ 23 h 155"/>
                <a:gd name="T54" fmla="*/ 253 w 312"/>
                <a:gd name="T55" fmla="*/ 20 h 155"/>
                <a:gd name="T56" fmla="*/ 232 w 312"/>
                <a:gd name="T57" fmla="*/ 19 h 155"/>
                <a:gd name="T58" fmla="*/ 216 w 312"/>
                <a:gd name="T59" fmla="*/ 17 h 155"/>
                <a:gd name="T60" fmla="*/ 202 w 312"/>
                <a:gd name="T61" fmla="*/ 13 h 155"/>
                <a:gd name="T62" fmla="*/ 189 w 312"/>
                <a:gd name="T63" fmla="*/ 9 h 155"/>
                <a:gd name="T64" fmla="*/ 177 w 312"/>
                <a:gd name="T65" fmla="*/ 6 h 155"/>
                <a:gd name="T66" fmla="*/ 163 w 312"/>
                <a:gd name="T67" fmla="*/ 3 h 155"/>
                <a:gd name="T68" fmla="*/ 146 w 312"/>
                <a:gd name="T69" fmla="*/ 1 h 155"/>
                <a:gd name="T70" fmla="*/ 126 w 312"/>
                <a:gd name="T71" fmla="*/ 0 h 155"/>
                <a:gd name="T72" fmla="*/ 110 w 312"/>
                <a:gd name="T73" fmla="*/ 1 h 155"/>
                <a:gd name="T74" fmla="*/ 74 w 312"/>
                <a:gd name="T75" fmla="*/ 4 h 155"/>
                <a:gd name="T76" fmla="*/ 53 w 312"/>
                <a:gd name="T77" fmla="*/ 6 h 155"/>
                <a:gd name="T78" fmla="*/ 34 w 312"/>
                <a:gd name="T79" fmla="*/ 8 h 155"/>
                <a:gd name="T80" fmla="*/ 18 w 312"/>
                <a:gd name="T81" fmla="*/ 10 h 155"/>
                <a:gd name="T82" fmla="*/ 7 w 312"/>
                <a:gd name="T83" fmla="*/ 12 h 155"/>
                <a:gd name="T84" fmla="*/ 9 w 312"/>
                <a:gd name="T85" fmla="*/ 17 h 155"/>
                <a:gd name="T86" fmla="*/ 11 w 312"/>
                <a:gd name="T87" fmla="*/ 19 h 155"/>
                <a:gd name="T88" fmla="*/ 13 w 312"/>
                <a:gd name="T89" fmla="*/ 19 h 155"/>
                <a:gd name="T90" fmla="*/ 15 w 312"/>
                <a:gd name="T91" fmla="*/ 20 h 155"/>
                <a:gd name="T92" fmla="*/ 18 w 312"/>
                <a:gd name="T93" fmla="*/ 20 h 155"/>
                <a:gd name="T94" fmla="*/ 19 w 312"/>
                <a:gd name="T95" fmla="*/ 20 h 155"/>
                <a:gd name="T96" fmla="*/ 20 w 312"/>
                <a:gd name="T97" fmla="*/ 22 h 155"/>
                <a:gd name="T98" fmla="*/ 20 w 312"/>
                <a:gd name="T99" fmla="*/ 26 h 155"/>
                <a:gd name="T100" fmla="*/ 20 w 312"/>
                <a:gd name="T101" fmla="*/ 30 h 155"/>
                <a:gd name="T102" fmla="*/ 19 w 312"/>
                <a:gd name="T103" fmla="*/ 35 h 155"/>
                <a:gd name="T104" fmla="*/ 18 w 312"/>
                <a:gd name="T105" fmla="*/ 39 h 155"/>
                <a:gd name="T106" fmla="*/ 15 w 312"/>
                <a:gd name="T107" fmla="*/ 42 h 155"/>
                <a:gd name="T108" fmla="*/ 12 w 312"/>
                <a:gd name="T109" fmla="*/ 45 h 155"/>
                <a:gd name="T110" fmla="*/ 9 w 312"/>
                <a:gd name="T111" fmla="*/ 48 h 155"/>
                <a:gd name="T112" fmla="*/ 4 w 312"/>
                <a:gd name="T113" fmla="*/ 49 h 155"/>
                <a:gd name="T114" fmla="*/ 0 w 312"/>
                <a:gd name="T115" fmla="*/ 50 h 155"/>
                <a:gd name="T116" fmla="*/ 74 w 312"/>
                <a:gd name="T117" fmla="*/ 68 h 155"/>
                <a:gd name="T118" fmla="*/ 87 w 312"/>
                <a:gd name="T119" fmla="*/ 111 h 155"/>
                <a:gd name="T120" fmla="*/ 166 w 312"/>
                <a:gd name="T121" fmla="*/ 123 h 155"/>
                <a:gd name="T122" fmla="*/ 192 w 312"/>
                <a:gd name="T123"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2" h="155">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31" name="Freeform 473"/>
            <p:cNvSpPr>
              <a:spLocks/>
            </p:cNvSpPr>
            <p:nvPr>
              <p:custDataLst>
                <p:tags r:id="rId311"/>
              </p:custDataLst>
            </p:nvPr>
          </p:nvSpPr>
          <p:spPr bwMode="auto">
            <a:xfrm>
              <a:off x="4464249" y="2814684"/>
              <a:ext cx="19050" cy="60325"/>
            </a:xfrm>
            <a:custGeom>
              <a:avLst/>
              <a:gdLst>
                <a:gd name="T0" fmla="*/ 0 w 46"/>
                <a:gd name="T1" fmla="*/ 25 h 50"/>
                <a:gd name="T2" fmla="*/ 2 w 46"/>
                <a:gd name="T3" fmla="*/ 18 h 50"/>
                <a:gd name="T4" fmla="*/ 1 w 46"/>
                <a:gd name="T5" fmla="*/ 14 h 50"/>
                <a:gd name="T6" fmla="*/ 2 w 46"/>
                <a:gd name="T7" fmla="*/ 13 h 50"/>
                <a:gd name="T8" fmla="*/ 3 w 46"/>
                <a:gd name="T9" fmla="*/ 13 h 50"/>
                <a:gd name="T10" fmla="*/ 6 w 46"/>
                <a:gd name="T11" fmla="*/ 12 h 50"/>
                <a:gd name="T12" fmla="*/ 13 w 46"/>
                <a:gd name="T13" fmla="*/ 12 h 50"/>
                <a:gd name="T14" fmla="*/ 46 w 46"/>
                <a:gd name="T15" fmla="*/ 0 h 50"/>
                <a:gd name="T16" fmla="*/ 46 w 46"/>
                <a:gd name="T17" fmla="*/ 50 h 50"/>
                <a:gd name="T18" fmla="*/ 40 w 46"/>
                <a:gd name="T19" fmla="*/ 49 h 50"/>
                <a:gd name="T20" fmla="*/ 33 w 46"/>
                <a:gd name="T21" fmla="*/ 45 h 50"/>
                <a:gd name="T22" fmla="*/ 25 w 46"/>
                <a:gd name="T23" fmla="*/ 41 h 50"/>
                <a:gd name="T24" fmla="*/ 17 w 46"/>
                <a:gd name="T25" fmla="*/ 37 h 50"/>
                <a:gd name="T26" fmla="*/ 5 w 46"/>
                <a:gd name="T27" fmla="*/ 28 h 50"/>
                <a:gd name="T28" fmla="*/ 0 w 46"/>
                <a:gd name="T29"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5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32" name="Freeform 474"/>
            <p:cNvSpPr>
              <a:spLocks/>
            </p:cNvSpPr>
            <p:nvPr>
              <p:custDataLst>
                <p:tags r:id="rId312"/>
              </p:custDataLst>
            </p:nvPr>
          </p:nvSpPr>
          <p:spPr bwMode="auto">
            <a:xfrm>
              <a:off x="5161166" y="4699045"/>
              <a:ext cx="69850" cy="241300"/>
            </a:xfrm>
            <a:custGeom>
              <a:avLst/>
              <a:gdLst>
                <a:gd name="T0" fmla="*/ 10 w 166"/>
                <a:gd name="T1" fmla="*/ 282 h 456"/>
                <a:gd name="T2" fmla="*/ 19 w 166"/>
                <a:gd name="T3" fmla="*/ 290 h 456"/>
                <a:gd name="T4" fmla="*/ 37 w 166"/>
                <a:gd name="T5" fmla="*/ 300 h 456"/>
                <a:gd name="T6" fmla="*/ 58 w 166"/>
                <a:gd name="T7" fmla="*/ 306 h 456"/>
                <a:gd name="T8" fmla="*/ 70 w 166"/>
                <a:gd name="T9" fmla="*/ 312 h 456"/>
                <a:gd name="T10" fmla="*/ 80 w 166"/>
                <a:gd name="T11" fmla="*/ 320 h 456"/>
                <a:gd name="T12" fmla="*/ 86 w 166"/>
                <a:gd name="T13" fmla="*/ 331 h 456"/>
                <a:gd name="T14" fmla="*/ 86 w 166"/>
                <a:gd name="T15" fmla="*/ 347 h 456"/>
                <a:gd name="T16" fmla="*/ 78 w 166"/>
                <a:gd name="T17" fmla="*/ 363 h 456"/>
                <a:gd name="T18" fmla="*/ 68 w 166"/>
                <a:gd name="T19" fmla="*/ 375 h 456"/>
                <a:gd name="T20" fmla="*/ 62 w 166"/>
                <a:gd name="T21" fmla="*/ 388 h 456"/>
                <a:gd name="T22" fmla="*/ 60 w 166"/>
                <a:gd name="T23" fmla="*/ 400 h 456"/>
                <a:gd name="T24" fmla="*/ 64 w 166"/>
                <a:gd name="T25" fmla="*/ 411 h 456"/>
                <a:gd name="T26" fmla="*/ 76 w 166"/>
                <a:gd name="T27" fmla="*/ 424 h 456"/>
                <a:gd name="T28" fmla="*/ 104 w 166"/>
                <a:gd name="T29" fmla="*/ 445 h 456"/>
                <a:gd name="T30" fmla="*/ 120 w 166"/>
                <a:gd name="T31" fmla="*/ 443 h 456"/>
                <a:gd name="T32" fmla="*/ 120 w 166"/>
                <a:gd name="T33" fmla="*/ 423 h 456"/>
                <a:gd name="T34" fmla="*/ 131 w 166"/>
                <a:gd name="T35" fmla="*/ 413 h 456"/>
                <a:gd name="T36" fmla="*/ 145 w 166"/>
                <a:gd name="T37" fmla="*/ 407 h 456"/>
                <a:gd name="T38" fmla="*/ 153 w 166"/>
                <a:gd name="T39" fmla="*/ 402 h 456"/>
                <a:gd name="T40" fmla="*/ 160 w 166"/>
                <a:gd name="T41" fmla="*/ 393 h 456"/>
                <a:gd name="T42" fmla="*/ 166 w 166"/>
                <a:gd name="T43" fmla="*/ 375 h 456"/>
                <a:gd name="T44" fmla="*/ 165 w 166"/>
                <a:gd name="T45" fmla="*/ 350 h 456"/>
                <a:gd name="T46" fmla="*/ 158 w 166"/>
                <a:gd name="T47" fmla="*/ 328 h 456"/>
                <a:gd name="T48" fmla="*/ 148 w 166"/>
                <a:gd name="T49" fmla="*/ 307 h 456"/>
                <a:gd name="T50" fmla="*/ 141 w 166"/>
                <a:gd name="T51" fmla="*/ 284 h 456"/>
                <a:gd name="T52" fmla="*/ 135 w 166"/>
                <a:gd name="T53" fmla="*/ 269 h 456"/>
                <a:gd name="T54" fmla="*/ 118 w 166"/>
                <a:gd name="T55" fmla="*/ 251 h 456"/>
                <a:gd name="T56" fmla="*/ 97 w 166"/>
                <a:gd name="T57" fmla="*/ 224 h 456"/>
                <a:gd name="T58" fmla="*/ 85 w 166"/>
                <a:gd name="T59" fmla="*/ 206 h 456"/>
                <a:gd name="T60" fmla="*/ 80 w 166"/>
                <a:gd name="T61" fmla="*/ 195 h 456"/>
                <a:gd name="T62" fmla="*/ 81 w 166"/>
                <a:gd name="T63" fmla="*/ 177 h 456"/>
                <a:gd name="T64" fmla="*/ 88 w 166"/>
                <a:gd name="T65" fmla="*/ 147 h 456"/>
                <a:gd name="T66" fmla="*/ 96 w 166"/>
                <a:gd name="T67" fmla="*/ 129 h 456"/>
                <a:gd name="T68" fmla="*/ 98 w 166"/>
                <a:gd name="T69" fmla="*/ 113 h 456"/>
                <a:gd name="T70" fmla="*/ 95 w 166"/>
                <a:gd name="T71" fmla="*/ 82 h 456"/>
                <a:gd name="T72" fmla="*/ 92 w 166"/>
                <a:gd name="T73" fmla="*/ 45 h 456"/>
                <a:gd name="T74" fmla="*/ 89 w 166"/>
                <a:gd name="T75" fmla="*/ 18 h 456"/>
                <a:gd name="T76" fmla="*/ 71 w 166"/>
                <a:gd name="T77" fmla="*/ 8 h 456"/>
                <a:gd name="T78" fmla="*/ 33 w 166"/>
                <a:gd name="T79" fmla="*/ 4 h 456"/>
                <a:gd name="T80" fmla="*/ 12 w 166"/>
                <a:gd name="T81" fmla="*/ 10 h 456"/>
                <a:gd name="T82" fmla="*/ 22 w 166"/>
                <a:gd name="T83" fmla="*/ 25 h 456"/>
                <a:gd name="T84" fmla="*/ 33 w 166"/>
                <a:gd name="T85" fmla="*/ 30 h 456"/>
                <a:gd name="T86" fmla="*/ 40 w 166"/>
                <a:gd name="T87" fmla="*/ 44 h 456"/>
                <a:gd name="T88" fmla="*/ 40 w 166"/>
                <a:gd name="T89" fmla="*/ 64 h 456"/>
                <a:gd name="T90" fmla="*/ 40 w 166"/>
                <a:gd name="T91" fmla="*/ 78 h 456"/>
                <a:gd name="T92" fmla="*/ 36 w 166"/>
                <a:gd name="T93" fmla="*/ 85 h 456"/>
                <a:gd name="T94" fmla="*/ 29 w 166"/>
                <a:gd name="T95" fmla="*/ 95 h 456"/>
                <a:gd name="T96" fmla="*/ 15 w 166"/>
                <a:gd name="T97" fmla="*/ 109 h 456"/>
                <a:gd name="T98" fmla="*/ 3 w 166"/>
                <a:gd name="T99" fmla="*/ 122 h 456"/>
                <a:gd name="T100" fmla="*/ 7 w 166"/>
                <a:gd name="T101" fmla="*/ 277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6" h="456">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33" name="Freeform 475"/>
            <p:cNvSpPr>
              <a:spLocks/>
            </p:cNvSpPr>
            <p:nvPr>
              <p:custDataLst>
                <p:tags r:id="rId313"/>
              </p:custDataLst>
            </p:nvPr>
          </p:nvSpPr>
          <p:spPr bwMode="auto">
            <a:xfrm>
              <a:off x="4653166" y="3270295"/>
              <a:ext cx="14287" cy="57150"/>
            </a:xfrm>
            <a:custGeom>
              <a:avLst/>
              <a:gdLst>
                <a:gd name="T0" fmla="*/ 27 w 27"/>
                <a:gd name="T1" fmla="*/ 0 h 19"/>
                <a:gd name="T2" fmla="*/ 27 w 27"/>
                <a:gd name="T3" fmla="*/ 12 h 19"/>
                <a:gd name="T4" fmla="*/ 27 w 27"/>
                <a:gd name="T5" fmla="*/ 19 h 19"/>
                <a:gd name="T6" fmla="*/ 9 w 27"/>
                <a:gd name="T7" fmla="*/ 19 h 19"/>
                <a:gd name="T8" fmla="*/ 0 w 27"/>
                <a:gd name="T9" fmla="*/ 19 h 19"/>
                <a:gd name="T10" fmla="*/ 9 w 27"/>
                <a:gd name="T11" fmla="*/ 12 h 19"/>
                <a:gd name="T12" fmla="*/ 27 w 27"/>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27" y="0"/>
                  </a:moveTo>
                  <a:lnTo>
                    <a:pt x="27" y="12"/>
                  </a:lnTo>
                  <a:lnTo>
                    <a:pt x="27" y="19"/>
                  </a:lnTo>
                  <a:lnTo>
                    <a:pt x="9" y="19"/>
                  </a:lnTo>
                  <a:lnTo>
                    <a:pt x="0" y="19"/>
                  </a:lnTo>
                  <a:lnTo>
                    <a:pt x="9" y="12"/>
                  </a:lnTo>
                  <a:lnTo>
                    <a:pt x="27"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34" name="Freeform 476"/>
            <p:cNvSpPr>
              <a:spLocks/>
            </p:cNvSpPr>
            <p:nvPr>
              <p:custDataLst>
                <p:tags r:id="rId314"/>
              </p:custDataLst>
            </p:nvPr>
          </p:nvSpPr>
          <p:spPr bwMode="auto">
            <a:xfrm>
              <a:off x="4972249" y="4891140"/>
              <a:ext cx="188913" cy="217487"/>
            </a:xfrm>
            <a:custGeom>
              <a:avLst/>
              <a:gdLst>
                <a:gd name="T0" fmla="*/ 284 w 438"/>
                <a:gd name="T1" fmla="*/ 8 h 406"/>
                <a:gd name="T2" fmla="*/ 320 w 438"/>
                <a:gd name="T3" fmla="*/ 27 h 406"/>
                <a:gd name="T4" fmla="*/ 363 w 438"/>
                <a:gd name="T5" fmla="*/ 47 h 406"/>
                <a:gd name="T6" fmla="*/ 395 w 438"/>
                <a:gd name="T7" fmla="*/ 58 h 406"/>
                <a:gd name="T8" fmla="*/ 416 w 438"/>
                <a:gd name="T9" fmla="*/ 61 h 406"/>
                <a:gd name="T10" fmla="*/ 425 w 438"/>
                <a:gd name="T11" fmla="*/ 81 h 406"/>
                <a:gd name="T12" fmla="*/ 429 w 438"/>
                <a:gd name="T13" fmla="*/ 120 h 406"/>
                <a:gd name="T14" fmla="*/ 434 w 438"/>
                <a:gd name="T15" fmla="*/ 157 h 406"/>
                <a:gd name="T16" fmla="*/ 438 w 438"/>
                <a:gd name="T17" fmla="*/ 195 h 406"/>
                <a:gd name="T18" fmla="*/ 438 w 438"/>
                <a:gd name="T19" fmla="*/ 223 h 406"/>
                <a:gd name="T20" fmla="*/ 435 w 438"/>
                <a:gd name="T21" fmla="*/ 237 h 406"/>
                <a:gd name="T22" fmla="*/ 425 w 438"/>
                <a:gd name="T23" fmla="*/ 259 h 406"/>
                <a:gd name="T24" fmla="*/ 407 w 438"/>
                <a:gd name="T25" fmla="*/ 287 h 406"/>
                <a:gd name="T26" fmla="*/ 391 w 438"/>
                <a:gd name="T27" fmla="*/ 307 h 406"/>
                <a:gd name="T28" fmla="*/ 381 w 438"/>
                <a:gd name="T29" fmla="*/ 320 h 406"/>
                <a:gd name="T30" fmla="*/ 374 w 438"/>
                <a:gd name="T31" fmla="*/ 332 h 406"/>
                <a:gd name="T32" fmla="*/ 372 w 438"/>
                <a:gd name="T33" fmla="*/ 352 h 406"/>
                <a:gd name="T34" fmla="*/ 359 w 438"/>
                <a:gd name="T35" fmla="*/ 372 h 406"/>
                <a:gd name="T36" fmla="*/ 321 w 438"/>
                <a:gd name="T37" fmla="*/ 401 h 406"/>
                <a:gd name="T38" fmla="*/ 205 w 438"/>
                <a:gd name="T39" fmla="*/ 388 h 406"/>
                <a:gd name="T40" fmla="*/ 182 w 438"/>
                <a:gd name="T41" fmla="*/ 379 h 406"/>
                <a:gd name="T42" fmla="*/ 165 w 438"/>
                <a:gd name="T43" fmla="*/ 370 h 406"/>
                <a:gd name="T44" fmla="*/ 150 w 438"/>
                <a:gd name="T45" fmla="*/ 359 h 406"/>
                <a:gd name="T46" fmla="*/ 139 w 438"/>
                <a:gd name="T47" fmla="*/ 346 h 406"/>
                <a:gd name="T48" fmla="*/ 124 w 438"/>
                <a:gd name="T49" fmla="*/ 322 h 406"/>
                <a:gd name="T50" fmla="*/ 108 w 438"/>
                <a:gd name="T51" fmla="*/ 296 h 406"/>
                <a:gd name="T52" fmla="*/ 94 w 438"/>
                <a:gd name="T53" fmla="*/ 279 h 406"/>
                <a:gd name="T54" fmla="*/ 72 w 438"/>
                <a:gd name="T55" fmla="*/ 259 h 406"/>
                <a:gd name="T56" fmla="*/ 44 w 438"/>
                <a:gd name="T57" fmla="*/ 234 h 406"/>
                <a:gd name="T58" fmla="*/ 24 w 438"/>
                <a:gd name="T59" fmla="*/ 213 h 406"/>
                <a:gd name="T60" fmla="*/ 13 w 438"/>
                <a:gd name="T61" fmla="*/ 195 h 406"/>
                <a:gd name="T62" fmla="*/ 4 w 438"/>
                <a:gd name="T63" fmla="*/ 176 h 406"/>
                <a:gd name="T64" fmla="*/ 0 w 438"/>
                <a:gd name="T65" fmla="*/ 154 h 406"/>
                <a:gd name="T66" fmla="*/ 18 w 438"/>
                <a:gd name="T67" fmla="*/ 141 h 406"/>
                <a:gd name="T68" fmla="*/ 40 w 438"/>
                <a:gd name="T69" fmla="*/ 141 h 406"/>
                <a:gd name="T70" fmla="*/ 53 w 438"/>
                <a:gd name="T71" fmla="*/ 141 h 406"/>
                <a:gd name="T72" fmla="*/ 63 w 438"/>
                <a:gd name="T73" fmla="*/ 138 h 406"/>
                <a:gd name="T74" fmla="*/ 77 w 438"/>
                <a:gd name="T75" fmla="*/ 131 h 406"/>
                <a:gd name="T76" fmla="*/ 99 w 438"/>
                <a:gd name="T77" fmla="*/ 108 h 406"/>
                <a:gd name="T78" fmla="*/ 117 w 438"/>
                <a:gd name="T79" fmla="*/ 87 h 406"/>
                <a:gd name="T80" fmla="*/ 130 w 438"/>
                <a:gd name="T81" fmla="*/ 80 h 406"/>
                <a:gd name="T82" fmla="*/ 150 w 438"/>
                <a:gd name="T83" fmla="*/ 71 h 406"/>
                <a:gd name="T84" fmla="*/ 179 w 438"/>
                <a:gd name="T85" fmla="*/ 60 h 406"/>
                <a:gd name="T86" fmla="*/ 203 w 438"/>
                <a:gd name="T87" fmla="*/ 50 h 406"/>
                <a:gd name="T88" fmla="*/ 211 w 438"/>
                <a:gd name="T89" fmla="*/ 43 h 406"/>
                <a:gd name="T90" fmla="*/ 210 w 438"/>
                <a:gd name="T91" fmla="*/ 38 h 406"/>
                <a:gd name="T92" fmla="*/ 211 w 438"/>
                <a:gd name="T93" fmla="*/ 30 h 406"/>
                <a:gd name="T94" fmla="*/ 213 w 438"/>
                <a:gd name="T95" fmla="*/ 17 h 406"/>
                <a:gd name="T96" fmla="*/ 217 w 438"/>
                <a:gd name="T97" fmla="*/ 12 h 406"/>
                <a:gd name="T98" fmla="*/ 225 w 438"/>
                <a:gd name="T99" fmla="*/ 12 h 406"/>
                <a:gd name="T100" fmla="*/ 232 w 438"/>
                <a:gd name="T101" fmla="*/ 9 h 406"/>
                <a:gd name="T102" fmla="*/ 236 w 438"/>
                <a:gd name="T103" fmla="*/ 4 h 406"/>
                <a:gd name="T104" fmla="*/ 244 w 438"/>
                <a:gd name="T105" fmla="*/ 2 h 406"/>
                <a:gd name="T106" fmla="*/ 251 w 438"/>
                <a:gd name="T107" fmla="*/ 3 h 406"/>
                <a:gd name="T108" fmla="*/ 264 w 438"/>
                <a:gd name="T109" fmla="*/ 1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8" h="406">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35" name="Freeform 477"/>
            <p:cNvSpPr>
              <a:spLocks/>
            </p:cNvSpPr>
            <p:nvPr>
              <p:custDataLst>
                <p:tags r:id="rId315"/>
              </p:custDataLst>
            </p:nvPr>
          </p:nvSpPr>
          <p:spPr bwMode="auto">
            <a:xfrm>
              <a:off x="4884942" y="4667295"/>
              <a:ext cx="293687" cy="300038"/>
            </a:xfrm>
            <a:custGeom>
              <a:avLst/>
              <a:gdLst>
                <a:gd name="T0" fmla="*/ 513 w 678"/>
                <a:gd name="T1" fmla="*/ 8 h 574"/>
                <a:gd name="T2" fmla="*/ 552 w 678"/>
                <a:gd name="T3" fmla="*/ 26 h 574"/>
                <a:gd name="T4" fmla="*/ 645 w 678"/>
                <a:gd name="T5" fmla="*/ 63 h 574"/>
                <a:gd name="T6" fmla="*/ 660 w 678"/>
                <a:gd name="T7" fmla="*/ 88 h 574"/>
                <a:gd name="T8" fmla="*/ 678 w 678"/>
                <a:gd name="T9" fmla="*/ 94 h 574"/>
                <a:gd name="T10" fmla="*/ 678 w 678"/>
                <a:gd name="T11" fmla="*/ 127 h 574"/>
                <a:gd name="T12" fmla="*/ 677 w 678"/>
                <a:gd name="T13" fmla="*/ 144 h 574"/>
                <a:gd name="T14" fmla="*/ 667 w 678"/>
                <a:gd name="T15" fmla="*/ 158 h 574"/>
                <a:gd name="T16" fmla="*/ 647 w 678"/>
                <a:gd name="T17" fmla="*/ 178 h 574"/>
                <a:gd name="T18" fmla="*/ 638 w 678"/>
                <a:gd name="T19" fmla="*/ 346 h 574"/>
                <a:gd name="T20" fmla="*/ 461 w 678"/>
                <a:gd name="T21" fmla="*/ 388 h 574"/>
                <a:gd name="T22" fmla="*/ 461 w 678"/>
                <a:gd name="T23" fmla="*/ 415 h 574"/>
                <a:gd name="T24" fmla="*/ 455 w 678"/>
                <a:gd name="T25" fmla="*/ 435 h 574"/>
                <a:gd name="T26" fmla="*/ 444 w 678"/>
                <a:gd name="T27" fmla="*/ 435 h 574"/>
                <a:gd name="T28" fmla="*/ 434 w 678"/>
                <a:gd name="T29" fmla="*/ 440 h 574"/>
                <a:gd name="T30" fmla="*/ 425 w 678"/>
                <a:gd name="T31" fmla="*/ 445 h 574"/>
                <a:gd name="T32" fmla="*/ 414 w 678"/>
                <a:gd name="T33" fmla="*/ 447 h 574"/>
                <a:gd name="T34" fmla="*/ 411 w 678"/>
                <a:gd name="T35" fmla="*/ 463 h 574"/>
                <a:gd name="T36" fmla="*/ 410 w 678"/>
                <a:gd name="T37" fmla="*/ 474 h 574"/>
                <a:gd name="T38" fmla="*/ 403 w 678"/>
                <a:gd name="T39" fmla="*/ 483 h 574"/>
                <a:gd name="T40" fmla="*/ 365 w 678"/>
                <a:gd name="T41" fmla="*/ 498 h 574"/>
                <a:gd name="T42" fmla="*/ 330 w 678"/>
                <a:gd name="T43" fmla="*/ 513 h 574"/>
                <a:gd name="T44" fmla="*/ 313 w 678"/>
                <a:gd name="T45" fmla="*/ 525 h 574"/>
                <a:gd name="T46" fmla="*/ 277 w 678"/>
                <a:gd name="T47" fmla="*/ 564 h 574"/>
                <a:gd name="T48" fmla="*/ 258 w 678"/>
                <a:gd name="T49" fmla="*/ 573 h 574"/>
                <a:gd name="T50" fmla="*/ 238 w 678"/>
                <a:gd name="T51" fmla="*/ 574 h 574"/>
                <a:gd name="T52" fmla="*/ 193 w 678"/>
                <a:gd name="T53" fmla="*/ 574 h 574"/>
                <a:gd name="T54" fmla="*/ 186 w 678"/>
                <a:gd name="T55" fmla="*/ 559 h 574"/>
                <a:gd name="T56" fmla="*/ 165 w 678"/>
                <a:gd name="T57" fmla="*/ 547 h 574"/>
                <a:gd name="T58" fmla="*/ 133 w 678"/>
                <a:gd name="T59" fmla="*/ 545 h 574"/>
                <a:gd name="T60" fmla="*/ 93 w 678"/>
                <a:gd name="T61" fmla="*/ 556 h 574"/>
                <a:gd name="T62" fmla="*/ 33 w 678"/>
                <a:gd name="T63" fmla="*/ 527 h 574"/>
                <a:gd name="T64" fmla="*/ 0 w 678"/>
                <a:gd name="T65" fmla="*/ 285 h 574"/>
                <a:gd name="T66" fmla="*/ 73 w 678"/>
                <a:gd name="T67" fmla="*/ 286 h 574"/>
                <a:gd name="T68" fmla="*/ 103 w 678"/>
                <a:gd name="T69" fmla="*/ 282 h 574"/>
                <a:gd name="T70" fmla="*/ 119 w 678"/>
                <a:gd name="T71" fmla="*/ 275 h 574"/>
                <a:gd name="T72" fmla="*/ 129 w 678"/>
                <a:gd name="T73" fmla="*/ 256 h 574"/>
                <a:gd name="T74" fmla="*/ 131 w 678"/>
                <a:gd name="T75" fmla="*/ 229 h 574"/>
                <a:gd name="T76" fmla="*/ 126 w 678"/>
                <a:gd name="T77" fmla="*/ 185 h 574"/>
                <a:gd name="T78" fmla="*/ 130 w 678"/>
                <a:gd name="T79" fmla="*/ 165 h 574"/>
                <a:gd name="T80" fmla="*/ 140 w 678"/>
                <a:gd name="T81" fmla="*/ 171 h 574"/>
                <a:gd name="T82" fmla="*/ 174 w 678"/>
                <a:gd name="T83" fmla="*/ 175 h 574"/>
                <a:gd name="T84" fmla="*/ 188 w 678"/>
                <a:gd name="T85" fmla="*/ 186 h 574"/>
                <a:gd name="T86" fmla="*/ 195 w 678"/>
                <a:gd name="T87" fmla="*/ 201 h 574"/>
                <a:gd name="T88" fmla="*/ 208 w 678"/>
                <a:gd name="T89" fmla="*/ 210 h 574"/>
                <a:gd name="T90" fmla="*/ 241 w 678"/>
                <a:gd name="T91" fmla="*/ 217 h 574"/>
                <a:gd name="T92" fmla="*/ 269 w 678"/>
                <a:gd name="T93" fmla="*/ 214 h 574"/>
                <a:gd name="T94" fmla="*/ 301 w 678"/>
                <a:gd name="T95" fmla="*/ 199 h 574"/>
                <a:gd name="T96" fmla="*/ 319 w 678"/>
                <a:gd name="T97" fmla="*/ 196 h 574"/>
                <a:gd name="T98" fmla="*/ 331 w 678"/>
                <a:gd name="T99" fmla="*/ 193 h 574"/>
                <a:gd name="T100" fmla="*/ 343 w 678"/>
                <a:gd name="T101" fmla="*/ 190 h 574"/>
                <a:gd name="T102" fmla="*/ 357 w 678"/>
                <a:gd name="T103" fmla="*/ 182 h 574"/>
                <a:gd name="T104" fmla="*/ 368 w 678"/>
                <a:gd name="T105" fmla="*/ 168 h 574"/>
                <a:gd name="T106" fmla="*/ 383 w 678"/>
                <a:gd name="T107" fmla="*/ 126 h 574"/>
                <a:gd name="T108" fmla="*/ 403 w 678"/>
                <a:gd name="T109" fmla="*/ 47 h 574"/>
                <a:gd name="T110" fmla="*/ 414 w 678"/>
                <a:gd name="T111" fmla="*/ 10 h 574"/>
                <a:gd name="T112" fmla="*/ 431 w 678"/>
                <a:gd name="T113" fmla="*/ 6 h 574"/>
                <a:gd name="T114" fmla="*/ 453 w 678"/>
                <a:gd name="T115" fmla="*/ 8 h 574"/>
                <a:gd name="T116" fmla="*/ 482 w 678"/>
                <a:gd name="T117" fmla="*/ 1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8" h="574">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36" name="Freeform 478"/>
            <p:cNvSpPr>
              <a:spLocks/>
            </p:cNvSpPr>
            <p:nvPr>
              <p:custDataLst>
                <p:tags r:id="rId316"/>
              </p:custDataLst>
            </p:nvPr>
          </p:nvSpPr>
          <p:spPr bwMode="auto">
            <a:xfrm>
              <a:off x="4621417" y="4940345"/>
              <a:ext cx="350837" cy="381000"/>
            </a:xfrm>
            <a:custGeom>
              <a:avLst/>
              <a:gdLst>
                <a:gd name="T0" fmla="*/ 797 w 810"/>
                <a:gd name="T1" fmla="*/ 42 h 727"/>
                <a:gd name="T2" fmla="*/ 766 w 810"/>
                <a:gd name="T3" fmla="*/ 26 h 727"/>
                <a:gd name="T4" fmla="*/ 718 w 810"/>
                <a:gd name="T5" fmla="*/ 33 h 727"/>
                <a:gd name="T6" fmla="*/ 634 w 810"/>
                <a:gd name="T7" fmla="*/ 44 h 727"/>
                <a:gd name="T8" fmla="*/ 604 w 810"/>
                <a:gd name="T9" fmla="*/ 55 h 727"/>
                <a:gd name="T10" fmla="*/ 280 w 810"/>
                <a:gd name="T11" fmla="*/ 40 h 727"/>
                <a:gd name="T12" fmla="*/ 232 w 810"/>
                <a:gd name="T13" fmla="*/ 37 h 727"/>
                <a:gd name="T14" fmla="*/ 172 w 810"/>
                <a:gd name="T15" fmla="*/ 17 h 727"/>
                <a:gd name="T16" fmla="*/ 116 w 810"/>
                <a:gd name="T17" fmla="*/ 0 h 727"/>
                <a:gd name="T18" fmla="*/ 83 w 810"/>
                <a:gd name="T19" fmla="*/ 5 h 727"/>
                <a:gd name="T20" fmla="*/ 53 w 810"/>
                <a:gd name="T21" fmla="*/ 24 h 727"/>
                <a:gd name="T22" fmla="*/ 0 w 810"/>
                <a:gd name="T23" fmla="*/ 55 h 727"/>
                <a:gd name="T24" fmla="*/ 7 w 810"/>
                <a:gd name="T25" fmla="*/ 68 h 727"/>
                <a:gd name="T26" fmla="*/ 26 w 810"/>
                <a:gd name="T27" fmla="*/ 74 h 727"/>
                <a:gd name="T28" fmla="*/ 36 w 810"/>
                <a:gd name="T29" fmla="*/ 129 h 727"/>
                <a:gd name="T30" fmla="*/ 60 w 810"/>
                <a:gd name="T31" fmla="*/ 192 h 727"/>
                <a:gd name="T32" fmla="*/ 109 w 810"/>
                <a:gd name="T33" fmla="*/ 276 h 727"/>
                <a:gd name="T34" fmla="*/ 133 w 810"/>
                <a:gd name="T35" fmla="*/ 300 h 727"/>
                <a:gd name="T36" fmla="*/ 159 w 810"/>
                <a:gd name="T37" fmla="*/ 302 h 727"/>
                <a:gd name="T38" fmla="*/ 159 w 810"/>
                <a:gd name="T39" fmla="*/ 332 h 727"/>
                <a:gd name="T40" fmla="*/ 152 w 810"/>
                <a:gd name="T41" fmla="*/ 359 h 727"/>
                <a:gd name="T42" fmla="*/ 146 w 810"/>
                <a:gd name="T43" fmla="*/ 394 h 727"/>
                <a:gd name="T44" fmla="*/ 150 w 810"/>
                <a:gd name="T45" fmla="*/ 425 h 727"/>
                <a:gd name="T46" fmla="*/ 173 w 810"/>
                <a:gd name="T47" fmla="*/ 484 h 727"/>
                <a:gd name="T48" fmla="*/ 179 w 810"/>
                <a:gd name="T49" fmla="*/ 518 h 727"/>
                <a:gd name="T50" fmla="*/ 187 w 810"/>
                <a:gd name="T51" fmla="*/ 606 h 727"/>
                <a:gd name="T52" fmla="*/ 204 w 810"/>
                <a:gd name="T53" fmla="*/ 647 h 727"/>
                <a:gd name="T54" fmla="*/ 231 w 810"/>
                <a:gd name="T55" fmla="*/ 690 h 727"/>
                <a:gd name="T56" fmla="*/ 245 w 810"/>
                <a:gd name="T57" fmla="*/ 700 h 727"/>
                <a:gd name="T58" fmla="*/ 259 w 810"/>
                <a:gd name="T59" fmla="*/ 715 h 727"/>
                <a:gd name="T60" fmla="*/ 265 w 810"/>
                <a:gd name="T61" fmla="*/ 678 h 727"/>
                <a:gd name="T62" fmla="*/ 308 w 810"/>
                <a:gd name="T63" fmla="*/ 696 h 727"/>
                <a:gd name="T64" fmla="*/ 328 w 810"/>
                <a:gd name="T65" fmla="*/ 713 h 727"/>
                <a:gd name="T66" fmla="*/ 372 w 810"/>
                <a:gd name="T67" fmla="*/ 726 h 727"/>
                <a:gd name="T68" fmla="*/ 407 w 810"/>
                <a:gd name="T69" fmla="*/ 723 h 727"/>
                <a:gd name="T70" fmla="*/ 429 w 810"/>
                <a:gd name="T71" fmla="*/ 710 h 727"/>
                <a:gd name="T72" fmla="*/ 452 w 810"/>
                <a:gd name="T73" fmla="*/ 675 h 727"/>
                <a:gd name="T74" fmla="*/ 463 w 810"/>
                <a:gd name="T75" fmla="*/ 529 h 727"/>
                <a:gd name="T76" fmla="*/ 465 w 810"/>
                <a:gd name="T77" fmla="*/ 480 h 727"/>
                <a:gd name="T78" fmla="*/ 471 w 810"/>
                <a:gd name="T79" fmla="*/ 469 h 727"/>
                <a:gd name="T80" fmla="*/ 463 w 810"/>
                <a:gd name="T81" fmla="*/ 426 h 727"/>
                <a:gd name="T82" fmla="*/ 469 w 810"/>
                <a:gd name="T83" fmla="*/ 368 h 727"/>
                <a:gd name="T84" fmla="*/ 500 w 810"/>
                <a:gd name="T85" fmla="*/ 330 h 727"/>
                <a:gd name="T86" fmla="*/ 525 w 810"/>
                <a:gd name="T87" fmla="*/ 320 h 727"/>
                <a:gd name="T88" fmla="*/ 538 w 810"/>
                <a:gd name="T89" fmla="*/ 232 h 727"/>
                <a:gd name="T90" fmla="*/ 551 w 810"/>
                <a:gd name="T91" fmla="*/ 148 h 727"/>
                <a:gd name="T92" fmla="*/ 541 w 810"/>
                <a:gd name="T93" fmla="*/ 124 h 727"/>
                <a:gd name="T94" fmla="*/ 531 w 810"/>
                <a:gd name="T95" fmla="*/ 99 h 727"/>
                <a:gd name="T96" fmla="*/ 539 w 810"/>
                <a:gd name="T97" fmla="*/ 86 h 727"/>
                <a:gd name="T98" fmla="*/ 617 w 810"/>
                <a:gd name="T99" fmla="*/ 80 h 727"/>
                <a:gd name="T100" fmla="*/ 708 w 810"/>
                <a:gd name="T101" fmla="*/ 63 h 727"/>
                <a:gd name="T102" fmla="*/ 803 w 810"/>
                <a:gd name="T103" fmla="*/ 6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0" h="727">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37" name="Freeform 479"/>
            <p:cNvSpPr>
              <a:spLocks/>
            </p:cNvSpPr>
            <p:nvPr>
              <p:custDataLst>
                <p:tags r:id="rId317"/>
              </p:custDataLst>
            </p:nvPr>
          </p:nvSpPr>
          <p:spPr bwMode="auto">
            <a:xfrm>
              <a:off x="3900692" y="3870370"/>
              <a:ext cx="161925" cy="141288"/>
            </a:xfrm>
            <a:custGeom>
              <a:avLst/>
              <a:gdLst>
                <a:gd name="T0" fmla="*/ 203 w 365"/>
                <a:gd name="T1" fmla="*/ 250 h 271"/>
                <a:gd name="T2" fmla="*/ 163 w 365"/>
                <a:gd name="T3" fmla="*/ 246 h 271"/>
                <a:gd name="T4" fmla="*/ 121 w 365"/>
                <a:gd name="T5" fmla="*/ 247 h 271"/>
                <a:gd name="T6" fmla="*/ 92 w 365"/>
                <a:gd name="T7" fmla="*/ 250 h 271"/>
                <a:gd name="T8" fmla="*/ 74 w 365"/>
                <a:gd name="T9" fmla="*/ 255 h 271"/>
                <a:gd name="T10" fmla="*/ 26 w 365"/>
                <a:gd name="T11" fmla="*/ 271 h 271"/>
                <a:gd name="T12" fmla="*/ 20 w 365"/>
                <a:gd name="T13" fmla="*/ 270 h 271"/>
                <a:gd name="T14" fmla="*/ 17 w 365"/>
                <a:gd name="T15" fmla="*/ 266 h 271"/>
                <a:gd name="T16" fmla="*/ 18 w 365"/>
                <a:gd name="T17" fmla="*/ 254 h 271"/>
                <a:gd name="T18" fmla="*/ 26 w 365"/>
                <a:gd name="T19" fmla="*/ 228 h 271"/>
                <a:gd name="T20" fmla="*/ 61 w 365"/>
                <a:gd name="T21" fmla="*/ 226 h 271"/>
                <a:gd name="T22" fmla="*/ 89 w 365"/>
                <a:gd name="T23" fmla="*/ 222 h 271"/>
                <a:gd name="T24" fmla="*/ 115 w 365"/>
                <a:gd name="T25" fmla="*/ 218 h 271"/>
                <a:gd name="T26" fmla="*/ 146 w 365"/>
                <a:gd name="T27" fmla="*/ 216 h 271"/>
                <a:gd name="T28" fmla="*/ 182 w 365"/>
                <a:gd name="T29" fmla="*/ 218 h 271"/>
                <a:gd name="T30" fmla="*/ 199 w 365"/>
                <a:gd name="T31" fmla="*/ 218 h 271"/>
                <a:gd name="T32" fmla="*/ 219 w 365"/>
                <a:gd name="T33" fmla="*/ 216 h 271"/>
                <a:gd name="T34" fmla="*/ 215 w 365"/>
                <a:gd name="T35" fmla="*/ 208 h 271"/>
                <a:gd name="T36" fmla="*/ 210 w 365"/>
                <a:gd name="T37" fmla="*/ 201 h 271"/>
                <a:gd name="T38" fmla="*/ 195 w 365"/>
                <a:gd name="T39" fmla="*/ 194 h 271"/>
                <a:gd name="T40" fmla="*/ 175 w 365"/>
                <a:gd name="T41" fmla="*/ 191 h 271"/>
                <a:gd name="T42" fmla="*/ 152 w 365"/>
                <a:gd name="T43" fmla="*/ 190 h 271"/>
                <a:gd name="T44" fmla="*/ 93 w 365"/>
                <a:gd name="T45" fmla="*/ 192 h 271"/>
                <a:gd name="T46" fmla="*/ 64 w 365"/>
                <a:gd name="T47" fmla="*/ 196 h 271"/>
                <a:gd name="T48" fmla="*/ 33 w 365"/>
                <a:gd name="T49" fmla="*/ 203 h 271"/>
                <a:gd name="T50" fmla="*/ 38 w 365"/>
                <a:gd name="T51" fmla="*/ 183 h 271"/>
                <a:gd name="T52" fmla="*/ 39 w 365"/>
                <a:gd name="T53" fmla="*/ 172 h 271"/>
                <a:gd name="T54" fmla="*/ 26 w 365"/>
                <a:gd name="T55" fmla="*/ 164 h 271"/>
                <a:gd name="T56" fmla="*/ 13 w 365"/>
                <a:gd name="T57" fmla="*/ 160 h 271"/>
                <a:gd name="T58" fmla="*/ 11 w 365"/>
                <a:gd name="T59" fmla="*/ 147 h 271"/>
                <a:gd name="T60" fmla="*/ 6 w 365"/>
                <a:gd name="T61" fmla="*/ 143 h 271"/>
                <a:gd name="T62" fmla="*/ 2 w 365"/>
                <a:gd name="T63" fmla="*/ 141 h 271"/>
                <a:gd name="T64" fmla="*/ 0 w 365"/>
                <a:gd name="T65" fmla="*/ 135 h 271"/>
                <a:gd name="T66" fmla="*/ 5 w 365"/>
                <a:gd name="T67" fmla="*/ 115 h 271"/>
                <a:gd name="T68" fmla="*/ 17 w 365"/>
                <a:gd name="T69" fmla="*/ 92 h 271"/>
                <a:gd name="T70" fmla="*/ 30 w 365"/>
                <a:gd name="T71" fmla="*/ 69 h 271"/>
                <a:gd name="T72" fmla="*/ 39 w 365"/>
                <a:gd name="T73" fmla="*/ 49 h 271"/>
                <a:gd name="T74" fmla="*/ 48 w 365"/>
                <a:gd name="T75" fmla="*/ 42 h 271"/>
                <a:gd name="T76" fmla="*/ 49 w 365"/>
                <a:gd name="T77" fmla="*/ 48 h 271"/>
                <a:gd name="T78" fmla="*/ 52 w 365"/>
                <a:gd name="T79" fmla="*/ 36 h 271"/>
                <a:gd name="T80" fmla="*/ 75 w 365"/>
                <a:gd name="T81" fmla="*/ 31 h 271"/>
                <a:gd name="T82" fmla="*/ 114 w 365"/>
                <a:gd name="T83" fmla="*/ 18 h 271"/>
                <a:gd name="T84" fmla="*/ 165 w 365"/>
                <a:gd name="T85" fmla="*/ 0 h 271"/>
                <a:gd name="T86" fmla="*/ 184 w 365"/>
                <a:gd name="T87" fmla="*/ 15 h 271"/>
                <a:gd name="T88" fmla="*/ 202 w 365"/>
                <a:gd name="T89" fmla="*/ 24 h 271"/>
                <a:gd name="T90" fmla="*/ 220 w 365"/>
                <a:gd name="T91" fmla="*/ 29 h 271"/>
                <a:gd name="T92" fmla="*/ 239 w 365"/>
                <a:gd name="T93" fmla="*/ 30 h 271"/>
                <a:gd name="T94" fmla="*/ 241 w 365"/>
                <a:gd name="T95" fmla="*/ 52 h 271"/>
                <a:gd name="T96" fmla="*/ 247 w 365"/>
                <a:gd name="T97" fmla="*/ 69 h 271"/>
                <a:gd name="T98" fmla="*/ 254 w 365"/>
                <a:gd name="T99" fmla="*/ 84 h 271"/>
                <a:gd name="T100" fmla="*/ 264 w 365"/>
                <a:gd name="T101" fmla="*/ 95 h 271"/>
                <a:gd name="T102" fmla="*/ 305 w 365"/>
                <a:gd name="T103" fmla="*/ 129 h 271"/>
                <a:gd name="T104" fmla="*/ 352 w 365"/>
                <a:gd name="T105" fmla="*/ 234 h 271"/>
                <a:gd name="T106" fmla="*/ 359 w 365"/>
                <a:gd name="T107" fmla="*/ 257 h 271"/>
                <a:gd name="T108" fmla="*/ 365 w 365"/>
                <a:gd name="T109" fmla="*/ 271 h 271"/>
                <a:gd name="T110" fmla="*/ 321 w 365"/>
                <a:gd name="T111" fmla="*/ 259 h 271"/>
                <a:gd name="T112" fmla="*/ 275 w 365"/>
                <a:gd name="T113" fmla="*/ 252 h 271"/>
                <a:gd name="T114" fmla="*/ 248 w 365"/>
                <a:gd name="T115" fmla="*/ 251 h 271"/>
                <a:gd name="T116" fmla="*/ 219 w 365"/>
                <a:gd name="T117" fmla="*/ 25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5" h="271">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38" name="Freeform 480"/>
            <p:cNvSpPr>
              <a:spLocks/>
            </p:cNvSpPr>
            <p:nvPr>
              <p:custDataLst>
                <p:tags r:id="rId318"/>
              </p:custDataLst>
            </p:nvPr>
          </p:nvSpPr>
          <p:spPr bwMode="auto">
            <a:xfrm>
              <a:off x="5073854" y="4432351"/>
              <a:ext cx="269875" cy="334963"/>
            </a:xfrm>
            <a:custGeom>
              <a:avLst/>
              <a:gdLst>
                <a:gd name="T0" fmla="*/ 146 w 624"/>
                <a:gd name="T1" fmla="*/ 12 h 640"/>
                <a:gd name="T2" fmla="*/ 239 w 624"/>
                <a:gd name="T3" fmla="*/ 12 h 640"/>
                <a:gd name="T4" fmla="*/ 287 w 624"/>
                <a:gd name="T5" fmla="*/ 5 h 640"/>
                <a:gd name="T6" fmla="*/ 326 w 624"/>
                <a:gd name="T7" fmla="*/ 22 h 640"/>
                <a:gd name="T8" fmla="*/ 396 w 624"/>
                <a:gd name="T9" fmla="*/ 66 h 640"/>
                <a:gd name="T10" fmla="*/ 465 w 624"/>
                <a:gd name="T11" fmla="*/ 111 h 640"/>
                <a:gd name="T12" fmla="*/ 469 w 624"/>
                <a:gd name="T13" fmla="*/ 131 h 640"/>
                <a:gd name="T14" fmla="*/ 480 w 624"/>
                <a:gd name="T15" fmla="*/ 153 h 640"/>
                <a:gd name="T16" fmla="*/ 497 w 624"/>
                <a:gd name="T17" fmla="*/ 170 h 640"/>
                <a:gd name="T18" fmla="*/ 519 w 624"/>
                <a:gd name="T19" fmla="*/ 183 h 640"/>
                <a:gd name="T20" fmla="*/ 543 w 624"/>
                <a:gd name="T21" fmla="*/ 190 h 640"/>
                <a:gd name="T22" fmla="*/ 554 w 624"/>
                <a:gd name="T23" fmla="*/ 195 h 640"/>
                <a:gd name="T24" fmla="*/ 565 w 624"/>
                <a:gd name="T25" fmla="*/ 205 h 640"/>
                <a:gd name="T26" fmla="*/ 561 w 624"/>
                <a:gd name="T27" fmla="*/ 227 h 640"/>
                <a:gd name="T28" fmla="*/ 537 w 624"/>
                <a:gd name="T29" fmla="*/ 252 h 640"/>
                <a:gd name="T30" fmla="*/ 525 w 624"/>
                <a:gd name="T31" fmla="*/ 271 h 640"/>
                <a:gd name="T32" fmla="*/ 533 w 624"/>
                <a:gd name="T33" fmla="*/ 287 h 640"/>
                <a:gd name="T34" fmla="*/ 547 w 624"/>
                <a:gd name="T35" fmla="*/ 299 h 640"/>
                <a:gd name="T36" fmla="*/ 552 w 624"/>
                <a:gd name="T37" fmla="*/ 425 h 640"/>
                <a:gd name="T38" fmla="*/ 550 w 624"/>
                <a:gd name="T39" fmla="*/ 439 h 640"/>
                <a:gd name="T40" fmla="*/ 558 w 624"/>
                <a:gd name="T41" fmla="*/ 462 h 640"/>
                <a:gd name="T42" fmla="*/ 558 w 624"/>
                <a:gd name="T43" fmla="*/ 489 h 640"/>
                <a:gd name="T44" fmla="*/ 561 w 624"/>
                <a:gd name="T45" fmla="*/ 515 h 640"/>
                <a:gd name="T46" fmla="*/ 594 w 624"/>
                <a:gd name="T47" fmla="*/ 549 h 640"/>
                <a:gd name="T48" fmla="*/ 616 w 624"/>
                <a:gd name="T49" fmla="*/ 579 h 640"/>
                <a:gd name="T50" fmla="*/ 575 w 624"/>
                <a:gd name="T51" fmla="*/ 600 h 640"/>
                <a:gd name="T52" fmla="*/ 491 w 624"/>
                <a:gd name="T53" fmla="*/ 631 h 640"/>
                <a:gd name="T54" fmla="*/ 443 w 624"/>
                <a:gd name="T55" fmla="*/ 638 h 640"/>
                <a:gd name="T56" fmla="*/ 392 w 624"/>
                <a:gd name="T57" fmla="*/ 628 h 640"/>
                <a:gd name="T58" fmla="*/ 339 w 624"/>
                <a:gd name="T59" fmla="*/ 633 h 640"/>
                <a:gd name="T60" fmla="*/ 306 w 624"/>
                <a:gd name="T61" fmla="*/ 628 h 640"/>
                <a:gd name="T62" fmla="*/ 299 w 624"/>
                <a:gd name="T63" fmla="*/ 614 h 640"/>
                <a:gd name="T64" fmla="*/ 294 w 624"/>
                <a:gd name="T65" fmla="*/ 573 h 640"/>
                <a:gd name="T66" fmla="*/ 288 w 624"/>
                <a:gd name="T67" fmla="*/ 529 h 640"/>
                <a:gd name="T68" fmla="*/ 253 w 624"/>
                <a:gd name="T69" fmla="*/ 517 h 640"/>
                <a:gd name="T70" fmla="*/ 185 w 624"/>
                <a:gd name="T71" fmla="*/ 502 h 640"/>
                <a:gd name="T72" fmla="*/ 90 w 624"/>
                <a:gd name="T73" fmla="*/ 459 h 640"/>
                <a:gd name="T74" fmla="*/ 68 w 624"/>
                <a:gd name="T75" fmla="*/ 446 h 640"/>
                <a:gd name="T76" fmla="*/ 66 w 624"/>
                <a:gd name="T77" fmla="*/ 428 h 640"/>
                <a:gd name="T78" fmla="*/ 65 w 624"/>
                <a:gd name="T79" fmla="*/ 402 h 640"/>
                <a:gd name="T80" fmla="*/ 53 w 624"/>
                <a:gd name="T81" fmla="*/ 377 h 640"/>
                <a:gd name="T82" fmla="*/ 41 w 624"/>
                <a:gd name="T83" fmla="*/ 357 h 640"/>
                <a:gd name="T84" fmla="*/ 27 w 624"/>
                <a:gd name="T85" fmla="*/ 347 h 640"/>
                <a:gd name="T86" fmla="*/ 12 w 624"/>
                <a:gd name="T87" fmla="*/ 332 h 640"/>
                <a:gd name="T88" fmla="*/ 5 w 624"/>
                <a:gd name="T89" fmla="*/ 308 h 640"/>
                <a:gd name="T90" fmla="*/ 0 w 624"/>
                <a:gd name="T91" fmla="*/ 262 h 640"/>
                <a:gd name="T92" fmla="*/ 0 w 624"/>
                <a:gd name="T93" fmla="*/ 234 h 640"/>
                <a:gd name="T94" fmla="*/ 10 w 624"/>
                <a:gd name="T95" fmla="*/ 212 h 640"/>
                <a:gd name="T96" fmla="*/ 38 w 624"/>
                <a:gd name="T97" fmla="*/ 195 h 640"/>
                <a:gd name="T98" fmla="*/ 61 w 624"/>
                <a:gd name="T99" fmla="*/ 173 h 640"/>
                <a:gd name="T100" fmla="*/ 77 w 624"/>
                <a:gd name="T101" fmla="*/ 77 h 640"/>
                <a:gd name="T102" fmla="*/ 84 w 624"/>
                <a:gd name="T103" fmla="*/ 43 h 640"/>
                <a:gd name="T104" fmla="*/ 82 w 624"/>
                <a:gd name="T105" fmla="*/ 8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64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39" name="Freeform 481"/>
            <p:cNvSpPr>
              <a:spLocks/>
            </p:cNvSpPr>
            <p:nvPr>
              <p:custDataLst>
                <p:tags r:id="rId319"/>
              </p:custDataLst>
            </p:nvPr>
          </p:nvSpPr>
          <p:spPr bwMode="auto">
            <a:xfrm>
              <a:off x="7637662" y="2946445"/>
              <a:ext cx="19050" cy="57150"/>
            </a:xfrm>
            <a:custGeom>
              <a:avLst/>
              <a:gdLst>
                <a:gd name="T0" fmla="*/ 13 w 52"/>
                <a:gd name="T1" fmla="*/ 50 h 50"/>
                <a:gd name="T2" fmla="*/ 0 w 52"/>
                <a:gd name="T3" fmla="*/ 32 h 50"/>
                <a:gd name="T4" fmla="*/ 2 w 52"/>
                <a:gd name="T5" fmla="*/ 25 h 50"/>
                <a:gd name="T6" fmla="*/ 6 w 52"/>
                <a:gd name="T7" fmla="*/ 18 h 50"/>
                <a:gd name="T8" fmla="*/ 12 w 52"/>
                <a:gd name="T9" fmla="*/ 13 h 50"/>
                <a:gd name="T10" fmla="*/ 18 w 52"/>
                <a:gd name="T11" fmla="*/ 9 h 50"/>
                <a:gd name="T12" fmla="*/ 26 w 52"/>
                <a:gd name="T13" fmla="*/ 5 h 50"/>
                <a:gd name="T14" fmla="*/ 34 w 52"/>
                <a:gd name="T15" fmla="*/ 3 h 50"/>
                <a:gd name="T16" fmla="*/ 43 w 52"/>
                <a:gd name="T17" fmla="*/ 1 h 50"/>
                <a:gd name="T18" fmla="*/ 52 w 52"/>
                <a:gd name="T19" fmla="*/ 0 h 50"/>
                <a:gd name="T20" fmla="*/ 40 w 52"/>
                <a:gd name="T21" fmla="*/ 11 h 50"/>
                <a:gd name="T22" fmla="*/ 27 w 52"/>
                <a:gd name="T23" fmla="*/ 22 h 50"/>
                <a:gd name="T24" fmla="*/ 22 w 52"/>
                <a:gd name="T25" fmla="*/ 30 h 50"/>
                <a:gd name="T26" fmla="*/ 17 w 52"/>
                <a:gd name="T27" fmla="*/ 36 h 50"/>
                <a:gd name="T28" fmla="*/ 14 w 52"/>
                <a:gd name="T29" fmla="*/ 43 h 50"/>
                <a:gd name="T30" fmla="*/ 13 w 52"/>
                <a:gd name="T3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40" name="Freeform 482"/>
            <p:cNvSpPr>
              <a:spLocks/>
            </p:cNvSpPr>
            <p:nvPr>
              <p:custDataLst>
                <p:tags r:id="rId320"/>
              </p:custDataLst>
            </p:nvPr>
          </p:nvSpPr>
          <p:spPr bwMode="auto">
            <a:xfrm>
              <a:off x="7496374" y="2948033"/>
              <a:ext cx="141288" cy="125412"/>
            </a:xfrm>
            <a:custGeom>
              <a:avLst/>
              <a:gdLst>
                <a:gd name="T0" fmla="*/ 76 w 320"/>
                <a:gd name="T1" fmla="*/ 231 h 234"/>
                <a:gd name="T2" fmla="*/ 61 w 320"/>
                <a:gd name="T3" fmla="*/ 226 h 234"/>
                <a:gd name="T4" fmla="*/ 66 w 320"/>
                <a:gd name="T5" fmla="*/ 222 h 234"/>
                <a:gd name="T6" fmla="*/ 77 w 320"/>
                <a:gd name="T7" fmla="*/ 217 h 234"/>
                <a:gd name="T8" fmla="*/ 64 w 320"/>
                <a:gd name="T9" fmla="*/ 204 h 234"/>
                <a:gd name="T10" fmla="*/ 43 w 320"/>
                <a:gd name="T11" fmla="*/ 189 h 234"/>
                <a:gd name="T12" fmla="*/ 36 w 320"/>
                <a:gd name="T13" fmla="*/ 179 h 234"/>
                <a:gd name="T14" fmla="*/ 34 w 320"/>
                <a:gd name="T15" fmla="*/ 171 h 234"/>
                <a:gd name="T16" fmla="*/ 34 w 320"/>
                <a:gd name="T17" fmla="*/ 164 h 234"/>
                <a:gd name="T18" fmla="*/ 36 w 320"/>
                <a:gd name="T19" fmla="*/ 157 h 234"/>
                <a:gd name="T20" fmla="*/ 43 w 320"/>
                <a:gd name="T21" fmla="*/ 149 h 234"/>
                <a:gd name="T22" fmla="*/ 56 w 320"/>
                <a:gd name="T23" fmla="*/ 141 h 234"/>
                <a:gd name="T24" fmla="*/ 73 w 320"/>
                <a:gd name="T25" fmla="*/ 137 h 234"/>
                <a:gd name="T26" fmla="*/ 80 w 320"/>
                <a:gd name="T27" fmla="*/ 126 h 234"/>
                <a:gd name="T28" fmla="*/ 67 w 320"/>
                <a:gd name="T29" fmla="*/ 111 h 234"/>
                <a:gd name="T30" fmla="*/ 61 w 320"/>
                <a:gd name="T31" fmla="*/ 102 h 234"/>
                <a:gd name="T32" fmla="*/ 60 w 320"/>
                <a:gd name="T33" fmla="*/ 86 h 234"/>
                <a:gd name="T34" fmla="*/ 55 w 320"/>
                <a:gd name="T35" fmla="*/ 70 h 234"/>
                <a:gd name="T36" fmla="*/ 46 w 320"/>
                <a:gd name="T37" fmla="*/ 46 h 234"/>
                <a:gd name="T38" fmla="*/ 33 w 320"/>
                <a:gd name="T39" fmla="*/ 31 h 234"/>
                <a:gd name="T40" fmla="*/ 20 w 320"/>
                <a:gd name="T41" fmla="*/ 25 h 234"/>
                <a:gd name="T42" fmla="*/ 7 w 320"/>
                <a:gd name="T43" fmla="*/ 10 h 234"/>
                <a:gd name="T44" fmla="*/ 9 w 320"/>
                <a:gd name="T45" fmla="*/ 0 h 234"/>
                <a:gd name="T46" fmla="*/ 24 w 320"/>
                <a:gd name="T47" fmla="*/ 0 h 234"/>
                <a:gd name="T48" fmla="*/ 38 w 320"/>
                <a:gd name="T49" fmla="*/ 3 h 234"/>
                <a:gd name="T50" fmla="*/ 56 w 320"/>
                <a:gd name="T51" fmla="*/ 16 h 234"/>
                <a:gd name="T52" fmla="*/ 78 w 320"/>
                <a:gd name="T53" fmla="*/ 35 h 234"/>
                <a:gd name="T54" fmla="*/ 96 w 320"/>
                <a:gd name="T55" fmla="*/ 48 h 234"/>
                <a:gd name="T56" fmla="*/ 119 w 320"/>
                <a:gd name="T57" fmla="*/ 58 h 234"/>
                <a:gd name="T58" fmla="*/ 152 w 320"/>
                <a:gd name="T59" fmla="*/ 70 h 234"/>
                <a:gd name="T60" fmla="*/ 181 w 320"/>
                <a:gd name="T61" fmla="*/ 79 h 234"/>
                <a:gd name="T62" fmla="*/ 214 w 320"/>
                <a:gd name="T63" fmla="*/ 85 h 234"/>
                <a:gd name="T64" fmla="*/ 236 w 320"/>
                <a:gd name="T65" fmla="*/ 77 h 234"/>
                <a:gd name="T66" fmla="*/ 257 w 320"/>
                <a:gd name="T67" fmla="*/ 83 h 234"/>
                <a:gd name="T68" fmla="*/ 284 w 320"/>
                <a:gd name="T69" fmla="*/ 107 h 234"/>
                <a:gd name="T70" fmla="*/ 305 w 320"/>
                <a:gd name="T71" fmla="*/ 119 h 234"/>
                <a:gd name="T72" fmla="*/ 297 w 320"/>
                <a:gd name="T73" fmla="*/ 133 h 234"/>
                <a:gd name="T74" fmla="*/ 268 w 320"/>
                <a:gd name="T75" fmla="*/ 144 h 234"/>
                <a:gd name="T76" fmla="*/ 249 w 320"/>
                <a:gd name="T77" fmla="*/ 148 h 234"/>
                <a:gd name="T78" fmla="*/ 237 w 320"/>
                <a:gd name="T79" fmla="*/ 159 h 234"/>
                <a:gd name="T80" fmla="*/ 232 w 320"/>
                <a:gd name="T81" fmla="*/ 176 h 234"/>
                <a:gd name="T82" fmla="*/ 231 w 320"/>
                <a:gd name="T83" fmla="*/ 187 h 234"/>
                <a:gd name="T84" fmla="*/ 222 w 320"/>
                <a:gd name="T85" fmla="*/ 192 h 234"/>
                <a:gd name="T86" fmla="*/ 204 w 320"/>
                <a:gd name="T87" fmla="*/ 189 h 234"/>
                <a:gd name="T88" fmla="*/ 186 w 320"/>
                <a:gd name="T89" fmla="*/ 181 h 234"/>
                <a:gd name="T90" fmla="*/ 168 w 320"/>
                <a:gd name="T91" fmla="*/ 170 h 234"/>
                <a:gd name="T92" fmla="*/ 155 w 320"/>
                <a:gd name="T93" fmla="*/ 164 h 234"/>
                <a:gd name="T94" fmla="*/ 145 w 320"/>
                <a:gd name="T95" fmla="*/ 161 h 234"/>
                <a:gd name="T96" fmla="*/ 131 w 320"/>
                <a:gd name="T97" fmla="*/ 162 h 234"/>
                <a:gd name="T98" fmla="*/ 114 w 320"/>
                <a:gd name="T99" fmla="*/ 167 h 234"/>
                <a:gd name="T100" fmla="*/ 100 w 320"/>
                <a:gd name="T101" fmla="*/ 173 h 234"/>
                <a:gd name="T102" fmla="*/ 87 w 320"/>
                <a:gd name="T103" fmla="*/ 178 h 234"/>
                <a:gd name="T104" fmla="*/ 85 w 320"/>
                <a:gd name="T105" fmla="*/ 183 h 234"/>
                <a:gd name="T106" fmla="*/ 96 w 320"/>
                <a:gd name="T107" fmla="*/ 191 h 234"/>
                <a:gd name="T108" fmla="*/ 116 w 320"/>
                <a:gd name="T109" fmla="*/ 200 h 234"/>
                <a:gd name="T110" fmla="*/ 126 w 320"/>
                <a:gd name="T111" fmla="*/ 212 h 234"/>
                <a:gd name="T112" fmla="*/ 113 w 320"/>
                <a:gd name="T113" fmla="*/ 224 h 234"/>
                <a:gd name="T114" fmla="*/ 102 w 320"/>
                <a:gd name="T115" fmla="*/ 231 h 234"/>
                <a:gd name="T116" fmla="*/ 91 w 320"/>
                <a:gd name="T11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0" h="234">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41" name="Freeform 483"/>
            <p:cNvSpPr>
              <a:spLocks/>
            </p:cNvSpPr>
            <p:nvPr>
              <p:custDataLst>
                <p:tags r:id="rId321"/>
              </p:custDataLst>
            </p:nvPr>
          </p:nvSpPr>
          <p:spPr bwMode="auto">
            <a:xfrm>
              <a:off x="7466217" y="3302045"/>
              <a:ext cx="52387" cy="57150"/>
            </a:xfrm>
            <a:custGeom>
              <a:avLst/>
              <a:gdLst>
                <a:gd name="T0" fmla="*/ 33 w 125"/>
                <a:gd name="T1" fmla="*/ 19 h 93"/>
                <a:gd name="T2" fmla="*/ 43 w 125"/>
                <a:gd name="T3" fmla="*/ 19 h 93"/>
                <a:gd name="T4" fmla="*/ 52 w 125"/>
                <a:gd name="T5" fmla="*/ 19 h 93"/>
                <a:gd name="T6" fmla="*/ 55 w 125"/>
                <a:gd name="T7" fmla="*/ 19 h 93"/>
                <a:gd name="T8" fmla="*/ 58 w 125"/>
                <a:gd name="T9" fmla="*/ 17 h 93"/>
                <a:gd name="T10" fmla="*/ 61 w 125"/>
                <a:gd name="T11" fmla="*/ 15 h 93"/>
                <a:gd name="T12" fmla="*/ 65 w 125"/>
                <a:gd name="T13" fmla="*/ 11 h 93"/>
                <a:gd name="T14" fmla="*/ 68 w 125"/>
                <a:gd name="T15" fmla="*/ 8 h 93"/>
                <a:gd name="T16" fmla="*/ 70 w 125"/>
                <a:gd name="T17" fmla="*/ 5 h 93"/>
                <a:gd name="T18" fmla="*/ 72 w 125"/>
                <a:gd name="T19" fmla="*/ 3 h 93"/>
                <a:gd name="T20" fmla="*/ 72 w 125"/>
                <a:gd name="T21" fmla="*/ 0 h 93"/>
                <a:gd name="T22" fmla="*/ 118 w 125"/>
                <a:gd name="T23" fmla="*/ 0 h 93"/>
                <a:gd name="T24" fmla="*/ 122 w 125"/>
                <a:gd name="T25" fmla="*/ 15 h 93"/>
                <a:gd name="T26" fmla="*/ 125 w 125"/>
                <a:gd name="T27" fmla="*/ 25 h 93"/>
                <a:gd name="T28" fmla="*/ 124 w 125"/>
                <a:gd name="T29" fmla="*/ 29 h 93"/>
                <a:gd name="T30" fmla="*/ 122 w 125"/>
                <a:gd name="T31" fmla="*/ 33 h 93"/>
                <a:gd name="T32" fmla="*/ 119 w 125"/>
                <a:gd name="T33" fmla="*/ 35 h 93"/>
                <a:gd name="T34" fmla="*/ 117 w 125"/>
                <a:gd name="T35" fmla="*/ 37 h 93"/>
                <a:gd name="T36" fmla="*/ 111 w 125"/>
                <a:gd name="T37" fmla="*/ 40 h 93"/>
                <a:gd name="T38" fmla="*/ 104 w 125"/>
                <a:gd name="T39" fmla="*/ 41 h 93"/>
                <a:gd name="T40" fmla="*/ 88 w 125"/>
                <a:gd name="T41" fmla="*/ 41 h 93"/>
                <a:gd name="T42" fmla="*/ 72 w 125"/>
                <a:gd name="T43" fmla="*/ 43 h 93"/>
                <a:gd name="T44" fmla="*/ 70 w 125"/>
                <a:gd name="T45" fmla="*/ 47 h 93"/>
                <a:gd name="T46" fmla="*/ 69 w 125"/>
                <a:gd name="T47" fmla="*/ 53 h 93"/>
                <a:gd name="T48" fmla="*/ 67 w 125"/>
                <a:gd name="T49" fmla="*/ 61 h 93"/>
                <a:gd name="T50" fmla="*/ 67 w 125"/>
                <a:gd name="T51" fmla="*/ 71 h 93"/>
                <a:gd name="T52" fmla="*/ 66 w 125"/>
                <a:gd name="T53" fmla="*/ 86 h 93"/>
                <a:gd name="T54" fmla="*/ 66 w 125"/>
                <a:gd name="T55" fmla="*/ 93 h 93"/>
                <a:gd name="T56" fmla="*/ 49 w 125"/>
                <a:gd name="T57" fmla="*/ 85 h 93"/>
                <a:gd name="T58" fmla="*/ 27 w 125"/>
                <a:gd name="T59" fmla="*/ 73 h 93"/>
                <a:gd name="T60" fmla="*/ 16 w 125"/>
                <a:gd name="T61" fmla="*/ 65 h 93"/>
                <a:gd name="T62" fmla="*/ 7 w 125"/>
                <a:gd name="T63" fmla="*/ 58 h 93"/>
                <a:gd name="T64" fmla="*/ 4 w 125"/>
                <a:gd name="T65" fmla="*/ 54 h 93"/>
                <a:gd name="T66" fmla="*/ 2 w 125"/>
                <a:gd name="T67" fmla="*/ 50 h 93"/>
                <a:gd name="T68" fmla="*/ 0 w 125"/>
                <a:gd name="T69" fmla="*/ 47 h 93"/>
                <a:gd name="T70" fmla="*/ 0 w 125"/>
                <a:gd name="T71" fmla="*/ 43 h 93"/>
                <a:gd name="T72" fmla="*/ 7 w 125"/>
                <a:gd name="T73" fmla="*/ 43 h 93"/>
                <a:gd name="T74" fmla="*/ 15 w 125"/>
                <a:gd name="T75" fmla="*/ 41 h 93"/>
                <a:gd name="T76" fmla="*/ 20 w 125"/>
                <a:gd name="T77" fmla="*/ 39 h 93"/>
                <a:gd name="T78" fmla="*/ 23 w 125"/>
                <a:gd name="T79" fmla="*/ 36 h 93"/>
                <a:gd name="T80" fmla="*/ 28 w 125"/>
                <a:gd name="T81" fmla="*/ 28 h 93"/>
                <a:gd name="T82" fmla="*/ 33 w 125"/>
                <a:gd name="T83" fmla="*/ 1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93">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42" name="Freeform 484"/>
            <p:cNvSpPr>
              <a:spLocks/>
            </p:cNvSpPr>
            <p:nvPr>
              <p:custDataLst>
                <p:tags r:id="rId322"/>
              </p:custDataLst>
            </p:nvPr>
          </p:nvSpPr>
          <p:spPr bwMode="auto">
            <a:xfrm>
              <a:off x="7412239" y="3316343"/>
              <a:ext cx="60325" cy="84137"/>
            </a:xfrm>
            <a:custGeom>
              <a:avLst/>
              <a:gdLst>
                <a:gd name="T0" fmla="*/ 20 w 133"/>
                <a:gd name="T1" fmla="*/ 12 h 154"/>
                <a:gd name="T2" fmla="*/ 24 w 133"/>
                <a:gd name="T3" fmla="*/ 10 h 154"/>
                <a:gd name="T4" fmla="*/ 31 w 133"/>
                <a:gd name="T5" fmla="*/ 6 h 154"/>
                <a:gd name="T6" fmla="*/ 34 w 133"/>
                <a:gd name="T7" fmla="*/ 4 h 154"/>
                <a:gd name="T8" fmla="*/ 37 w 133"/>
                <a:gd name="T9" fmla="*/ 2 h 154"/>
                <a:gd name="T10" fmla="*/ 42 w 133"/>
                <a:gd name="T11" fmla="*/ 1 h 154"/>
                <a:gd name="T12" fmla="*/ 46 w 133"/>
                <a:gd name="T13" fmla="*/ 0 h 154"/>
                <a:gd name="T14" fmla="*/ 59 w 133"/>
                <a:gd name="T15" fmla="*/ 1 h 154"/>
                <a:gd name="T16" fmla="*/ 70 w 133"/>
                <a:gd name="T17" fmla="*/ 4 h 154"/>
                <a:gd name="T18" fmla="*/ 81 w 133"/>
                <a:gd name="T19" fmla="*/ 8 h 154"/>
                <a:gd name="T20" fmla="*/ 90 w 133"/>
                <a:gd name="T21" fmla="*/ 14 h 154"/>
                <a:gd name="T22" fmla="*/ 99 w 133"/>
                <a:gd name="T23" fmla="*/ 21 h 154"/>
                <a:gd name="T24" fmla="*/ 105 w 133"/>
                <a:gd name="T25" fmla="*/ 30 h 154"/>
                <a:gd name="T26" fmla="*/ 112 w 133"/>
                <a:gd name="T27" fmla="*/ 40 h 154"/>
                <a:gd name="T28" fmla="*/ 116 w 133"/>
                <a:gd name="T29" fmla="*/ 50 h 154"/>
                <a:gd name="T30" fmla="*/ 121 w 133"/>
                <a:gd name="T31" fmla="*/ 60 h 154"/>
                <a:gd name="T32" fmla="*/ 124 w 133"/>
                <a:gd name="T33" fmla="*/ 71 h 154"/>
                <a:gd name="T34" fmla="*/ 127 w 133"/>
                <a:gd name="T35" fmla="*/ 82 h 154"/>
                <a:gd name="T36" fmla="*/ 130 w 133"/>
                <a:gd name="T37" fmla="*/ 94 h 154"/>
                <a:gd name="T38" fmla="*/ 132 w 133"/>
                <a:gd name="T39" fmla="*/ 116 h 154"/>
                <a:gd name="T40" fmla="*/ 133 w 133"/>
                <a:gd name="T41" fmla="*/ 135 h 154"/>
                <a:gd name="T42" fmla="*/ 132 w 133"/>
                <a:gd name="T43" fmla="*/ 138 h 154"/>
                <a:gd name="T44" fmla="*/ 130 w 133"/>
                <a:gd name="T45" fmla="*/ 141 h 154"/>
                <a:gd name="T46" fmla="*/ 125 w 133"/>
                <a:gd name="T47" fmla="*/ 144 h 154"/>
                <a:gd name="T48" fmla="*/ 121 w 133"/>
                <a:gd name="T49" fmla="*/ 147 h 154"/>
                <a:gd name="T50" fmla="*/ 115 w 133"/>
                <a:gd name="T51" fmla="*/ 150 h 154"/>
                <a:gd name="T52" fmla="*/ 110 w 133"/>
                <a:gd name="T53" fmla="*/ 153 h 154"/>
                <a:gd name="T54" fmla="*/ 104 w 133"/>
                <a:gd name="T55" fmla="*/ 154 h 154"/>
                <a:gd name="T56" fmla="*/ 99 w 133"/>
                <a:gd name="T57" fmla="*/ 154 h 154"/>
                <a:gd name="T58" fmla="*/ 93 w 133"/>
                <a:gd name="T59" fmla="*/ 153 h 154"/>
                <a:gd name="T60" fmla="*/ 87 w 133"/>
                <a:gd name="T61" fmla="*/ 149 h 154"/>
                <a:gd name="T62" fmla="*/ 79 w 133"/>
                <a:gd name="T63" fmla="*/ 141 h 154"/>
                <a:gd name="T64" fmla="*/ 71 w 133"/>
                <a:gd name="T65" fmla="*/ 134 h 154"/>
                <a:gd name="T66" fmla="*/ 64 w 133"/>
                <a:gd name="T67" fmla="*/ 126 h 154"/>
                <a:gd name="T68" fmla="*/ 58 w 133"/>
                <a:gd name="T69" fmla="*/ 118 h 154"/>
                <a:gd name="T70" fmla="*/ 54 w 133"/>
                <a:gd name="T71" fmla="*/ 111 h 154"/>
                <a:gd name="T72" fmla="*/ 53 w 133"/>
                <a:gd name="T73" fmla="*/ 105 h 154"/>
                <a:gd name="T74" fmla="*/ 54 w 133"/>
                <a:gd name="T75" fmla="*/ 98 h 154"/>
                <a:gd name="T76" fmla="*/ 56 w 133"/>
                <a:gd name="T77" fmla="*/ 83 h 154"/>
                <a:gd name="T78" fmla="*/ 58 w 133"/>
                <a:gd name="T79" fmla="*/ 68 h 154"/>
                <a:gd name="T80" fmla="*/ 59 w 133"/>
                <a:gd name="T81" fmla="*/ 62 h 154"/>
                <a:gd name="T82" fmla="*/ 47 w 133"/>
                <a:gd name="T83" fmla="*/ 61 h 154"/>
                <a:gd name="T84" fmla="*/ 36 w 133"/>
                <a:gd name="T85" fmla="*/ 59 h 154"/>
                <a:gd name="T86" fmla="*/ 25 w 133"/>
                <a:gd name="T87" fmla="*/ 56 h 154"/>
                <a:gd name="T88" fmla="*/ 17 w 133"/>
                <a:gd name="T89" fmla="*/ 52 h 154"/>
                <a:gd name="T90" fmla="*/ 13 w 133"/>
                <a:gd name="T91" fmla="*/ 49 h 154"/>
                <a:gd name="T92" fmla="*/ 10 w 133"/>
                <a:gd name="T93" fmla="*/ 46 h 154"/>
                <a:gd name="T94" fmla="*/ 7 w 133"/>
                <a:gd name="T95" fmla="*/ 43 h 154"/>
                <a:gd name="T96" fmla="*/ 4 w 133"/>
                <a:gd name="T97" fmla="*/ 39 h 154"/>
                <a:gd name="T98" fmla="*/ 2 w 133"/>
                <a:gd name="T99" fmla="*/ 34 h 154"/>
                <a:gd name="T100" fmla="*/ 1 w 133"/>
                <a:gd name="T101" fmla="*/ 29 h 154"/>
                <a:gd name="T102" fmla="*/ 0 w 133"/>
                <a:gd name="T103" fmla="*/ 24 h 154"/>
                <a:gd name="T104" fmla="*/ 0 w 133"/>
                <a:gd name="T105" fmla="*/ 18 h 154"/>
                <a:gd name="T106" fmla="*/ 7 w 133"/>
                <a:gd name="T107" fmla="*/ 15 h 154"/>
                <a:gd name="T108" fmla="*/ 20 w 133"/>
                <a:gd name="T109" fmla="*/ 1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3" h="154">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43" name="Freeform 485"/>
            <p:cNvSpPr>
              <a:spLocks/>
            </p:cNvSpPr>
            <p:nvPr>
              <p:custDataLst>
                <p:tags r:id="rId323"/>
              </p:custDataLst>
            </p:nvPr>
          </p:nvSpPr>
          <p:spPr bwMode="auto">
            <a:xfrm>
              <a:off x="7428112" y="3078218"/>
              <a:ext cx="209550" cy="244475"/>
            </a:xfrm>
            <a:custGeom>
              <a:avLst/>
              <a:gdLst>
                <a:gd name="T0" fmla="*/ 134 w 485"/>
                <a:gd name="T1" fmla="*/ 351 h 468"/>
                <a:gd name="T2" fmla="*/ 167 w 485"/>
                <a:gd name="T3" fmla="*/ 339 h 468"/>
                <a:gd name="T4" fmla="*/ 200 w 485"/>
                <a:gd name="T5" fmla="*/ 339 h 468"/>
                <a:gd name="T6" fmla="*/ 226 w 485"/>
                <a:gd name="T7" fmla="*/ 348 h 468"/>
                <a:gd name="T8" fmla="*/ 224 w 485"/>
                <a:gd name="T9" fmla="*/ 327 h 468"/>
                <a:gd name="T10" fmla="*/ 220 w 485"/>
                <a:gd name="T11" fmla="*/ 316 h 468"/>
                <a:gd name="T12" fmla="*/ 233 w 485"/>
                <a:gd name="T13" fmla="*/ 303 h 468"/>
                <a:gd name="T14" fmla="*/ 239 w 485"/>
                <a:gd name="T15" fmla="*/ 276 h 468"/>
                <a:gd name="T16" fmla="*/ 242 w 485"/>
                <a:gd name="T17" fmla="*/ 246 h 468"/>
                <a:gd name="T18" fmla="*/ 268 w 485"/>
                <a:gd name="T19" fmla="*/ 255 h 468"/>
                <a:gd name="T20" fmla="*/ 300 w 485"/>
                <a:gd name="T21" fmla="*/ 238 h 468"/>
                <a:gd name="T22" fmla="*/ 316 w 485"/>
                <a:gd name="T23" fmla="*/ 217 h 468"/>
                <a:gd name="T24" fmla="*/ 293 w 485"/>
                <a:gd name="T25" fmla="*/ 194 h 468"/>
                <a:gd name="T26" fmla="*/ 318 w 485"/>
                <a:gd name="T27" fmla="*/ 199 h 468"/>
                <a:gd name="T28" fmla="*/ 343 w 485"/>
                <a:gd name="T29" fmla="*/ 202 h 468"/>
                <a:gd name="T30" fmla="*/ 346 w 485"/>
                <a:gd name="T31" fmla="*/ 185 h 468"/>
                <a:gd name="T32" fmla="*/ 295 w 485"/>
                <a:gd name="T33" fmla="*/ 96 h 468"/>
                <a:gd name="T34" fmla="*/ 285 w 485"/>
                <a:gd name="T35" fmla="*/ 53 h 468"/>
                <a:gd name="T36" fmla="*/ 291 w 485"/>
                <a:gd name="T37" fmla="*/ 19 h 468"/>
                <a:gd name="T38" fmla="*/ 316 w 485"/>
                <a:gd name="T39" fmla="*/ 1 h 468"/>
                <a:gd name="T40" fmla="*/ 336 w 485"/>
                <a:gd name="T41" fmla="*/ 18 h 468"/>
                <a:gd name="T42" fmla="*/ 377 w 485"/>
                <a:gd name="T43" fmla="*/ 45 h 468"/>
                <a:gd name="T44" fmla="*/ 415 w 485"/>
                <a:gd name="T45" fmla="*/ 72 h 468"/>
                <a:gd name="T46" fmla="*/ 426 w 485"/>
                <a:gd name="T47" fmla="*/ 98 h 468"/>
                <a:gd name="T48" fmla="*/ 436 w 485"/>
                <a:gd name="T49" fmla="*/ 137 h 468"/>
                <a:gd name="T50" fmla="*/ 445 w 485"/>
                <a:gd name="T51" fmla="*/ 173 h 468"/>
                <a:gd name="T52" fmla="*/ 428 w 485"/>
                <a:gd name="T53" fmla="*/ 179 h 468"/>
                <a:gd name="T54" fmla="*/ 412 w 485"/>
                <a:gd name="T55" fmla="*/ 185 h 468"/>
                <a:gd name="T56" fmla="*/ 426 w 485"/>
                <a:gd name="T57" fmla="*/ 199 h 468"/>
                <a:gd name="T58" fmla="*/ 445 w 485"/>
                <a:gd name="T59" fmla="*/ 203 h 468"/>
                <a:gd name="T60" fmla="*/ 455 w 485"/>
                <a:gd name="T61" fmla="*/ 262 h 468"/>
                <a:gd name="T62" fmla="*/ 475 w 485"/>
                <a:gd name="T63" fmla="*/ 312 h 468"/>
                <a:gd name="T64" fmla="*/ 480 w 485"/>
                <a:gd name="T65" fmla="*/ 381 h 468"/>
                <a:gd name="T66" fmla="*/ 463 w 485"/>
                <a:gd name="T67" fmla="*/ 364 h 468"/>
                <a:gd name="T68" fmla="*/ 453 w 485"/>
                <a:gd name="T69" fmla="*/ 356 h 468"/>
                <a:gd name="T70" fmla="*/ 436 w 485"/>
                <a:gd name="T71" fmla="*/ 363 h 468"/>
                <a:gd name="T72" fmla="*/ 429 w 485"/>
                <a:gd name="T73" fmla="*/ 399 h 468"/>
                <a:gd name="T74" fmla="*/ 408 w 485"/>
                <a:gd name="T75" fmla="*/ 389 h 468"/>
                <a:gd name="T76" fmla="*/ 389 w 485"/>
                <a:gd name="T77" fmla="*/ 382 h 468"/>
                <a:gd name="T78" fmla="*/ 376 w 485"/>
                <a:gd name="T79" fmla="*/ 402 h 468"/>
                <a:gd name="T80" fmla="*/ 345 w 485"/>
                <a:gd name="T81" fmla="*/ 413 h 468"/>
                <a:gd name="T82" fmla="*/ 334 w 485"/>
                <a:gd name="T83" fmla="*/ 400 h 468"/>
                <a:gd name="T84" fmla="*/ 312 w 485"/>
                <a:gd name="T85" fmla="*/ 395 h 468"/>
                <a:gd name="T86" fmla="*/ 303 w 485"/>
                <a:gd name="T87" fmla="*/ 426 h 468"/>
                <a:gd name="T88" fmla="*/ 299 w 485"/>
                <a:gd name="T89" fmla="*/ 450 h 468"/>
                <a:gd name="T90" fmla="*/ 307 w 485"/>
                <a:gd name="T91" fmla="*/ 466 h 468"/>
                <a:gd name="T92" fmla="*/ 272 w 485"/>
                <a:gd name="T93" fmla="*/ 468 h 468"/>
                <a:gd name="T94" fmla="*/ 258 w 485"/>
                <a:gd name="T95" fmla="*/ 465 h 468"/>
                <a:gd name="T96" fmla="*/ 244 w 485"/>
                <a:gd name="T97" fmla="*/ 440 h 468"/>
                <a:gd name="T98" fmla="*/ 229 w 485"/>
                <a:gd name="T99" fmla="*/ 418 h 468"/>
                <a:gd name="T100" fmla="*/ 204 w 485"/>
                <a:gd name="T101" fmla="*/ 406 h 468"/>
                <a:gd name="T102" fmla="*/ 190 w 485"/>
                <a:gd name="T103" fmla="*/ 394 h 468"/>
                <a:gd name="T104" fmla="*/ 136 w 485"/>
                <a:gd name="T105" fmla="*/ 417 h 468"/>
                <a:gd name="T106" fmla="*/ 90 w 485"/>
                <a:gd name="T107" fmla="*/ 435 h 468"/>
                <a:gd name="T108" fmla="*/ 65 w 485"/>
                <a:gd name="T109" fmla="*/ 459 h 468"/>
                <a:gd name="T110" fmla="*/ 27 w 485"/>
                <a:gd name="T111" fmla="*/ 461 h 468"/>
                <a:gd name="T112" fmla="*/ 7 w 485"/>
                <a:gd name="T113" fmla="*/ 438 h 468"/>
                <a:gd name="T114" fmla="*/ 0 w 485"/>
                <a:gd name="T115" fmla="*/ 417 h 468"/>
                <a:gd name="T116" fmla="*/ 7 w 485"/>
                <a:gd name="T117" fmla="*/ 413 h 468"/>
                <a:gd name="T118" fmla="*/ 27 w 485"/>
                <a:gd name="T119" fmla="*/ 414 h 468"/>
                <a:gd name="T120" fmla="*/ 48 w 485"/>
                <a:gd name="T121" fmla="*/ 405 h 468"/>
                <a:gd name="T122" fmla="*/ 72 w 485"/>
                <a:gd name="T123" fmla="*/ 369 h 468"/>
                <a:gd name="T124" fmla="*/ 93 w 485"/>
                <a:gd name="T125" fmla="*/ 35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5" h="468">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grpFill/>
            <a:ln w="9525" cap="flat" cmpd="sng">
              <a:solidFill>
                <a:srgbClr val="FFFFFF"/>
              </a:solidFill>
              <a:prstDash val="solid"/>
              <a:round/>
              <a:headEnd type="none" w="med" len="med"/>
              <a:tailEnd type="none" w="med" len="med"/>
            </a:ln>
            <a:effectLst/>
          </p:spPr>
          <p:txBody>
            <a:bodyPr/>
            <a:lstStyle/>
            <a:p>
              <a:endParaRPr lang="en-GB" sz="1500" dirty="0">
                <a:solidFill>
                  <a:srgbClr val="000000"/>
                </a:solidFill>
                <a:latin typeface="Calibri" pitchFamily="34" charset="0"/>
              </a:endParaRPr>
            </a:p>
          </p:txBody>
        </p:sp>
        <p:sp>
          <p:nvSpPr>
            <p:cNvPr id="344" name="Freeform 486"/>
            <p:cNvSpPr>
              <a:spLocks/>
            </p:cNvSpPr>
            <p:nvPr>
              <p:custDataLst>
                <p:tags r:id="rId324"/>
              </p:custDataLst>
            </p:nvPr>
          </p:nvSpPr>
          <p:spPr bwMode="auto">
            <a:xfrm>
              <a:off x="5011937" y="1968555"/>
              <a:ext cx="107950" cy="60325"/>
            </a:xfrm>
            <a:custGeom>
              <a:avLst/>
              <a:gdLst>
                <a:gd name="T0" fmla="*/ 27 w 246"/>
                <a:gd name="T1" fmla="*/ 36 h 42"/>
                <a:gd name="T2" fmla="*/ 36 w 246"/>
                <a:gd name="T3" fmla="*/ 36 h 42"/>
                <a:gd name="T4" fmla="*/ 45 w 246"/>
                <a:gd name="T5" fmla="*/ 35 h 42"/>
                <a:gd name="T6" fmla="*/ 53 w 246"/>
                <a:gd name="T7" fmla="*/ 33 h 42"/>
                <a:gd name="T8" fmla="*/ 59 w 246"/>
                <a:gd name="T9" fmla="*/ 31 h 42"/>
                <a:gd name="T10" fmla="*/ 66 w 246"/>
                <a:gd name="T11" fmla="*/ 30 h 42"/>
                <a:gd name="T12" fmla="*/ 72 w 246"/>
                <a:gd name="T13" fmla="*/ 29 h 42"/>
                <a:gd name="T14" fmla="*/ 80 w 246"/>
                <a:gd name="T15" fmla="*/ 29 h 42"/>
                <a:gd name="T16" fmla="*/ 87 w 246"/>
                <a:gd name="T17" fmla="*/ 30 h 42"/>
                <a:gd name="T18" fmla="*/ 87 w 246"/>
                <a:gd name="T19" fmla="*/ 42 h 42"/>
                <a:gd name="T20" fmla="*/ 154 w 246"/>
                <a:gd name="T21" fmla="*/ 42 h 42"/>
                <a:gd name="T22" fmla="*/ 154 w 246"/>
                <a:gd name="T23" fmla="*/ 39 h 42"/>
                <a:gd name="T24" fmla="*/ 156 w 246"/>
                <a:gd name="T25" fmla="*/ 36 h 42"/>
                <a:gd name="T26" fmla="*/ 159 w 246"/>
                <a:gd name="T27" fmla="*/ 33 h 42"/>
                <a:gd name="T28" fmla="*/ 163 w 246"/>
                <a:gd name="T29" fmla="*/ 31 h 42"/>
                <a:gd name="T30" fmla="*/ 175 w 246"/>
                <a:gd name="T31" fmla="*/ 26 h 42"/>
                <a:gd name="T32" fmla="*/ 190 w 246"/>
                <a:gd name="T33" fmla="*/ 23 h 42"/>
                <a:gd name="T34" fmla="*/ 221 w 246"/>
                <a:gd name="T35" fmla="*/ 17 h 42"/>
                <a:gd name="T36" fmla="*/ 246 w 246"/>
                <a:gd name="T37" fmla="*/ 12 h 42"/>
                <a:gd name="T38" fmla="*/ 212 w 246"/>
                <a:gd name="T39" fmla="*/ 13 h 42"/>
                <a:gd name="T40" fmla="*/ 186 w 246"/>
                <a:gd name="T41" fmla="*/ 14 h 42"/>
                <a:gd name="T42" fmla="*/ 178 w 246"/>
                <a:gd name="T43" fmla="*/ 15 h 42"/>
                <a:gd name="T44" fmla="*/ 171 w 246"/>
                <a:gd name="T45" fmla="*/ 15 h 42"/>
                <a:gd name="T46" fmla="*/ 168 w 246"/>
                <a:gd name="T47" fmla="*/ 14 h 42"/>
                <a:gd name="T48" fmla="*/ 167 w 246"/>
                <a:gd name="T49" fmla="*/ 12 h 42"/>
                <a:gd name="T50" fmla="*/ 159 w 246"/>
                <a:gd name="T51" fmla="*/ 16 h 42"/>
                <a:gd name="T52" fmla="*/ 152 w 246"/>
                <a:gd name="T53" fmla="*/ 17 h 42"/>
                <a:gd name="T54" fmla="*/ 147 w 246"/>
                <a:gd name="T55" fmla="*/ 17 h 42"/>
                <a:gd name="T56" fmla="*/ 141 w 246"/>
                <a:gd name="T57" fmla="*/ 15 h 42"/>
                <a:gd name="T58" fmla="*/ 137 w 246"/>
                <a:gd name="T59" fmla="*/ 12 h 42"/>
                <a:gd name="T60" fmla="*/ 133 w 246"/>
                <a:gd name="T61" fmla="*/ 9 h 42"/>
                <a:gd name="T62" fmla="*/ 129 w 246"/>
                <a:gd name="T63" fmla="*/ 5 h 42"/>
                <a:gd name="T64" fmla="*/ 126 w 246"/>
                <a:gd name="T65" fmla="*/ 0 h 42"/>
                <a:gd name="T66" fmla="*/ 121 w 246"/>
                <a:gd name="T67" fmla="*/ 2 h 42"/>
                <a:gd name="T68" fmla="*/ 113 w 246"/>
                <a:gd name="T69" fmla="*/ 4 h 42"/>
                <a:gd name="T70" fmla="*/ 103 w 246"/>
                <a:gd name="T71" fmla="*/ 5 h 42"/>
                <a:gd name="T72" fmla="*/ 93 w 246"/>
                <a:gd name="T73" fmla="*/ 5 h 42"/>
                <a:gd name="T74" fmla="*/ 74 w 246"/>
                <a:gd name="T75" fmla="*/ 6 h 42"/>
                <a:gd name="T76" fmla="*/ 60 w 246"/>
                <a:gd name="T77" fmla="*/ 6 h 42"/>
                <a:gd name="T78" fmla="*/ 58 w 246"/>
                <a:gd name="T79" fmla="*/ 9 h 42"/>
                <a:gd name="T80" fmla="*/ 56 w 246"/>
                <a:gd name="T81" fmla="*/ 12 h 42"/>
                <a:gd name="T82" fmla="*/ 54 w 246"/>
                <a:gd name="T83" fmla="*/ 15 h 42"/>
                <a:gd name="T84" fmla="*/ 50 w 246"/>
                <a:gd name="T85" fmla="*/ 17 h 42"/>
                <a:gd name="T86" fmla="*/ 42 w 246"/>
                <a:gd name="T87" fmla="*/ 20 h 42"/>
                <a:gd name="T88" fmla="*/ 33 w 246"/>
                <a:gd name="T89" fmla="*/ 22 h 42"/>
                <a:gd name="T90" fmla="*/ 14 w 246"/>
                <a:gd name="T91" fmla="*/ 24 h 42"/>
                <a:gd name="T92" fmla="*/ 0 w 246"/>
                <a:gd name="T93" fmla="*/ 24 h 42"/>
                <a:gd name="T94" fmla="*/ 1 w 246"/>
                <a:gd name="T95" fmla="*/ 27 h 42"/>
                <a:gd name="T96" fmla="*/ 3 w 246"/>
                <a:gd name="T97" fmla="*/ 29 h 42"/>
                <a:gd name="T98" fmla="*/ 5 w 246"/>
                <a:gd name="T99" fmla="*/ 31 h 42"/>
                <a:gd name="T100" fmla="*/ 9 w 246"/>
                <a:gd name="T101" fmla="*/ 33 h 42"/>
                <a:gd name="T102" fmla="*/ 17 w 246"/>
                <a:gd name="T103" fmla="*/ 35 h 42"/>
                <a:gd name="T104" fmla="*/ 27 w 246"/>
                <a:gd name="T105"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45" name="Freeform 487"/>
            <p:cNvSpPr>
              <a:spLocks/>
            </p:cNvSpPr>
            <p:nvPr>
              <p:custDataLst>
                <p:tags r:id="rId325"/>
              </p:custDataLst>
            </p:nvPr>
          </p:nvSpPr>
          <p:spPr bwMode="auto">
            <a:xfrm>
              <a:off x="5154812" y="1951083"/>
              <a:ext cx="63500" cy="57150"/>
            </a:xfrm>
            <a:custGeom>
              <a:avLst/>
              <a:gdLst>
                <a:gd name="T0" fmla="*/ 103 w 149"/>
                <a:gd name="T1" fmla="*/ 0 h 61"/>
                <a:gd name="T2" fmla="*/ 118 w 149"/>
                <a:gd name="T3" fmla="*/ 1 h 61"/>
                <a:gd name="T4" fmla="*/ 134 w 149"/>
                <a:gd name="T5" fmla="*/ 3 h 61"/>
                <a:gd name="T6" fmla="*/ 145 w 149"/>
                <a:gd name="T7" fmla="*/ 5 h 61"/>
                <a:gd name="T8" fmla="*/ 149 w 149"/>
                <a:gd name="T9" fmla="*/ 6 h 61"/>
                <a:gd name="T10" fmla="*/ 149 w 149"/>
                <a:gd name="T11" fmla="*/ 8 h 61"/>
                <a:gd name="T12" fmla="*/ 147 w 149"/>
                <a:gd name="T13" fmla="*/ 10 h 61"/>
                <a:gd name="T14" fmla="*/ 145 w 149"/>
                <a:gd name="T15" fmla="*/ 12 h 61"/>
                <a:gd name="T16" fmla="*/ 141 w 149"/>
                <a:gd name="T17" fmla="*/ 13 h 61"/>
                <a:gd name="T18" fmla="*/ 137 w 149"/>
                <a:gd name="T19" fmla="*/ 14 h 61"/>
                <a:gd name="T20" fmla="*/ 132 w 149"/>
                <a:gd name="T21" fmla="*/ 14 h 61"/>
                <a:gd name="T22" fmla="*/ 127 w 149"/>
                <a:gd name="T23" fmla="*/ 14 h 61"/>
                <a:gd name="T24" fmla="*/ 123 w 149"/>
                <a:gd name="T25" fmla="*/ 12 h 61"/>
                <a:gd name="T26" fmla="*/ 123 w 149"/>
                <a:gd name="T27" fmla="*/ 23 h 61"/>
                <a:gd name="T28" fmla="*/ 123 w 149"/>
                <a:gd name="T29" fmla="*/ 33 h 61"/>
                <a:gd name="T30" fmla="*/ 123 w 149"/>
                <a:gd name="T31" fmla="*/ 41 h 61"/>
                <a:gd name="T32" fmla="*/ 123 w 149"/>
                <a:gd name="T33" fmla="*/ 49 h 61"/>
                <a:gd name="T34" fmla="*/ 116 w 149"/>
                <a:gd name="T35" fmla="*/ 50 h 61"/>
                <a:gd name="T36" fmla="*/ 109 w 149"/>
                <a:gd name="T37" fmla="*/ 51 h 61"/>
                <a:gd name="T38" fmla="*/ 104 w 149"/>
                <a:gd name="T39" fmla="*/ 53 h 61"/>
                <a:gd name="T40" fmla="*/ 100 w 149"/>
                <a:gd name="T41" fmla="*/ 55 h 61"/>
                <a:gd name="T42" fmla="*/ 94 w 149"/>
                <a:gd name="T43" fmla="*/ 57 h 61"/>
                <a:gd name="T44" fmla="*/ 89 w 149"/>
                <a:gd name="T45" fmla="*/ 59 h 61"/>
                <a:gd name="T46" fmla="*/ 83 w 149"/>
                <a:gd name="T47" fmla="*/ 61 h 61"/>
                <a:gd name="T48" fmla="*/ 76 w 149"/>
                <a:gd name="T49" fmla="*/ 61 h 61"/>
                <a:gd name="T50" fmla="*/ 67 w 149"/>
                <a:gd name="T51" fmla="*/ 60 h 61"/>
                <a:gd name="T52" fmla="*/ 53 w 149"/>
                <a:gd name="T53" fmla="*/ 57 h 61"/>
                <a:gd name="T54" fmla="*/ 39 w 149"/>
                <a:gd name="T55" fmla="*/ 54 h 61"/>
                <a:gd name="T56" fmla="*/ 25 w 149"/>
                <a:gd name="T57" fmla="*/ 49 h 61"/>
                <a:gd name="T58" fmla="*/ 12 w 149"/>
                <a:gd name="T59" fmla="*/ 45 h 61"/>
                <a:gd name="T60" fmla="*/ 3 w 149"/>
                <a:gd name="T61" fmla="*/ 41 h 61"/>
                <a:gd name="T62" fmla="*/ 1 w 149"/>
                <a:gd name="T63" fmla="*/ 39 h 61"/>
                <a:gd name="T64" fmla="*/ 0 w 149"/>
                <a:gd name="T65" fmla="*/ 38 h 61"/>
                <a:gd name="T66" fmla="*/ 0 w 149"/>
                <a:gd name="T67" fmla="*/ 37 h 61"/>
                <a:gd name="T68" fmla="*/ 3 w 149"/>
                <a:gd name="T69" fmla="*/ 37 h 61"/>
                <a:gd name="T70" fmla="*/ 19 w 149"/>
                <a:gd name="T71" fmla="*/ 36 h 61"/>
                <a:gd name="T72" fmla="*/ 35 w 149"/>
                <a:gd name="T73" fmla="*/ 35 h 61"/>
                <a:gd name="T74" fmla="*/ 48 w 149"/>
                <a:gd name="T75" fmla="*/ 32 h 61"/>
                <a:gd name="T76" fmla="*/ 60 w 149"/>
                <a:gd name="T77" fmla="*/ 27 h 61"/>
                <a:gd name="T78" fmla="*/ 72 w 149"/>
                <a:gd name="T79" fmla="*/ 22 h 61"/>
                <a:gd name="T80" fmla="*/ 82 w 149"/>
                <a:gd name="T81" fmla="*/ 16 h 61"/>
                <a:gd name="T82" fmla="*/ 93 w 149"/>
                <a:gd name="T83" fmla="*/ 8 h 61"/>
                <a:gd name="T84" fmla="*/ 103 w 149"/>
                <a:gd name="T8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46" name="Freeform 488"/>
            <p:cNvSpPr>
              <a:spLocks/>
            </p:cNvSpPr>
            <p:nvPr>
              <p:custDataLst>
                <p:tags r:id="rId326"/>
              </p:custDataLst>
            </p:nvPr>
          </p:nvSpPr>
          <p:spPr bwMode="auto">
            <a:xfrm>
              <a:off x="5191329" y="1959020"/>
              <a:ext cx="130175" cy="57150"/>
            </a:xfrm>
            <a:custGeom>
              <a:avLst/>
              <a:gdLst>
                <a:gd name="T0" fmla="*/ 133 w 299"/>
                <a:gd name="T1" fmla="*/ 72 h 74"/>
                <a:gd name="T2" fmla="*/ 154 w 299"/>
                <a:gd name="T3" fmla="*/ 65 h 74"/>
                <a:gd name="T4" fmla="*/ 178 w 299"/>
                <a:gd name="T5" fmla="*/ 54 h 74"/>
                <a:gd name="T6" fmla="*/ 199 w 299"/>
                <a:gd name="T7" fmla="*/ 42 h 74"/>
                <a:gd name="T8" fmla="*/ 207 w 299"/>
                <a:gd name="T9" fmla="*/ 40 h 74"/>
                <a:gd name="T10" fmla="*/ 211 w 299"/>
                <a:gd name="T11" fmla="*/ 46 h 74"/>
                <a:gd name="T12" fmla="*/ 220 w 299"/>
                <a:gd name="T13" fmla="*/ 51 h 74"/>
                <a:gd name="T14" fmla="*/ 243 w 299"/>
                <a:gd name="T15" fmla="*/ 55 h 74"/>
                <a:gd name="T16" fmla="*/ 269 w 299"/>
                <a:gd name="T17" fmla="*/ 55 h 74"/>
                <a:gd name="T18" fmla="*/ 286 w 299"/>
                <a:gd name="T19" fmla="*/ 55 h 74"/>
                <a:gd name="T20" fmla="*/ 293 w 299"/>
                <a:gd name="T21" fmla="*/ 46 h 74"/>
                <a:gd name="T22" fmla="*/ 298 w 299"/>
                <a:gd name="T23" fmla="*/ 31 h 74"/>
                <a:gd name="T24" fmla="*/ 279 w 299"/>
                <a:gd name="T25" fmla="*/ 25 h 74"/>
                <a:gd name="T26" fmla="*/ 244 w 299"/>
                <a:gd name="T27" fmla="*/ 25 h 74"/>
                <a:gd name="T28" fmla="*/ 225 w 299"/>
                <a:gd name="T29" fmla="*/ 25 h 74"/>
                <a:gd name="T30" fmla="*/ 214 w 299"/>
                <a:gd name="T31" fmla="*/ 27 h 74"/>
                <a:gd name="T32" fmla="*/ 204 w 299"/>
                <a:gd name="T33" fmla="*/ 33 h 74"/>
                <a:gd name="T34" fmla="*/ 172 w 299"/>
                <a:gd name="T35" fmla="*/ 37 h 74"/>
                <a:gd name="T36" fmla="*/ 176 w 299"/>
                <a:gd name="T37" fmla="*/ 28 h 74"/>
                <a:gd name="T38" fmla="*/ 180 w 299"/>
                <a:gd name="T39" fmla="*/ 21 h 74"/>
                <a:gd name="T40" fmla="*/ 194 w 299"/>
                <a:gd name="T41" fmla="*/ 13 h 74"/>
                <a:gd name="T42" fmla="*/ 210 w 299"/>
                <a:gd name="T43" fmla="*/ 9 h 74"/>
                <a:gd name="T44" fmla="*/ 225 w 299"/>
                <a:gd name="T45" fmla="*/ 0 h 74"/>
                <a:gd name="T46" fmla="*/ 185 w 299"/>
                <a:gd name="T47" fmla="*/ 3 h 74"/>
                <a:gd name="T48" fmla="*/ 157 w 299"/>
                <a:gd name="T49" fmla="*/ 11 h 74"/>
                <a:gd name="T50" fmla="*/ 134 w 299"/>
                <a:gd name="T51" fmla="*/ 25 h 74"/>
                <a:gd name="T52" fmla="*/ 114 w 299"/>
                <a:gd name="T53" fmla="*/ 40 h 74"/>
                <a:gd name="T54" fmla="*/ 100 w 299"/>
                <a:gd name="T55" fmla="*/ 53 h 74"/>
                <a:gd name="T56" fmla="*/ 87 w 299"/>
                <a:gd name="T57" fmla="*/ 59 h 74"/>
                <a:gd name="T58" fmla="*/ 64 w 299"/>
                <a:gd name="T59" fmla="*/ 63 h 74"/>
                <a:gd name="T60" fmla="*/ 32 w 299"/>
                <a:gd name="T61" fmla="*/ 64 h 74"/>
                <a:gd name="T62" fmla="*/ 12 w 299"/>
                <a:gd name="T63" fmla="*/ 67 h 74"/>
                <a:gd name="T64" fmla="*/ 2 w 299"/>
                <a:gd name="T65" fmla="*/ 70 h 74"/>
                <a:gd name="T66" fmla="*/ 39 w 299"/>
                <a:gd name="T67" fmla="*/ 74 h 74"/>
                <a:gd name="T68" fmla="*/ 102 w 299"/>
                <a:gd name="T6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47" name="Freeform 489"/>
            <p:cNvSpPr>
              <a:spLocks/>
            </p:cNvSpPr>
            <p:nvPr>
              <p:custDataLst>
                <p:tags r:id="rId327"/>
              </p:custDataLst>
            </p:nvPr>
          </p:nvSpPr>
          <p:spPr bwMode="auto">
            <a:xfrm>
              <a:off x="5724729" y="2144758"/>
              <a:ext cx="41275" cy="57150"/>
            </a:xfrm>
            <a:custGeom>
              <a:avLst/>
              <a:gdLst>
                <a:gd name="T0" fmla="*/ 93 w 100"/>
                <a:gd name="T1" fmla="*/ 0 h 42"/>
                <a:gd name="T2" fmla="*/ 97 w 100"/>
                <a:gd name="T3" fmla="*/ 7 h 42"/>
                <a:gd name="T4" fmla="*/ 100 w 100"/>
                <a:gd name="T5" fmla="*/ 18 h 42"/>
                <a:gd name="T6" fmla="*/ 92 w 100"/>
                <a:gd name="T7" fmla="*/ 24 h 42"/>
                <a:gd name="T8" fmla="*/ 86 w 100"/>
                <a:gd name="T9" fmla="*/ 29 h 42"/>
                <a:gd name="T10" fmla="*/ 79 w 100"/>
                <a:gd name="T11" fmla="*/ 34 h 42"/>
                <a:gd name="T12" fmla="*/ 72 w 100"/>
                <a:gd name="T13" fmla="*/ 37 h 42"/>
                <a:gd name="T14" fmla="*/ 65 w 100"/>
                <a:gd name="T15" fmla="*/ 39 h 42"/>
                <a:gd name="T16" fmla="*/ 57 w 100"/>
                <a:gd name="T17" fmla="*/ 41 h 42"/>
                <a:gd name="T18" fmla="*/ 49 w 100"/>
                <a:gd name="T19" fmla="*/ 42 h 42"/>
                <a:gd name="T20" fmla="*/ 40 w 100"/>
                <a:gd name="T21" fmla="*/ 42 h 42"/>
                <a:gd name="T22" fmla="*/ 27 w 100"/>
                <a:gd name="T23" fmla="*/ 41 h 42"/>
                <a:gd name="T24" fmla="*/ 12 w 100"/>
                <a:gd name="T25" fmla="*/ 39 h 42"/>
                <a:gd name="T26" fmla="*/ 1 w 100"/>
                <a:gd name="T27" fmla="*/ 37 h 42"/>
                <a:gd name="T28" fmla="*/ 0 w 100"/>
                <a:gd name="T29" fmla="*/ 36 h 42"/>
                <a:gd name="T30" fmla="*/ 6 w 100"/>
                <a:gd name="T31" fmla="*/ 36 h 42"/>
                <a:gd name="T32" fmla="*/ 12 w 100"/>
                <a:gd name="T33" fmla="*/ 35 h 42"/>
                <a:gd name="T34" fmla="*/ 18 w 100"/>
                <a:gd name="T35" fmla="*/ 33 h 42"/>
                <a:gd name="T36" fmla="*/ 23 w 100"/>
                <a:gd name="T37" fmla="*/ 30 h 42"/>
                <a:gd name="T38" fmla="*/ 33 w 100"/>
                <a:gd name="T39" fmla="*/ 25 h 42"/>
                <a:gd name="T40" fmla="*/ 44 w 100"/>
                <a:gd name="T41" fmla="*/ 18 h 42"/>
                <a:gd name="T42" fmla="*/ 55 w 100"/>
                <a:gd name="T43" fmla="*/ 11 h 42"/>
                <a:gd name="T44" fmla="*/ 66 w 100"/>
                <a:gd name="T45" fmla="*/ 5 h 42"/>
                <a:gd name="T46" fmla="*/ 72 w 100"/>
                <a:gd name="T47" fmla="*/ 3 h 42"/>
                <a:gd name="T48" fmla="*/ 79 w 100"/>
                <a:gd name="T49" fmla="*/ 1 h 42"/>
                <a:gd name="T50" fmla="*/ 86 w 100"/>
                <a:gd name="T51" fmla="*/ 0 h 42"/>
                <a:gd name="T52" fmla="*/ 93 w 100"/>
                <a:gd name="T5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42">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48" name="Freeform 490"/>
            <p:cNvSpPr>
              <a:spLocks/>
            </p:cNvSpPr>
            <p:nvPr>
              <p:custDataLst>
                <p:tags r:id="rId328"/>
              </p:custDataLst>
            </p:nvPr>
          </p:nvSpPr>
          <p:spPr bwMode="auto">
            <a:xfrm>
              <a:off x="5634237" y="2003470"/>
              <a:ext cx="15875" cy="58738"/>
            </a:xfrm>
            <a:custGeom>
              <a:avLst/>
              <a:gdLst>
                <a:gd name="T0" fmla="*/ 40 w 40"/>
                <a:gd name="T1" fmla="*/ 5 h 5"/>
                <a:gd name="T2" fmla="*/ 0 w 40"/>
                <a:gd name="T3" fmla="*/ 5 h 5"/>
                <a:gd name="T4" fmla="*/ 5 w 40"/>
                <a:gd name="T5" fmla="*/ 3 h 5"/>
                <a:gd name="T6" fmla="*/ 9 w 40"/>
                <a:gd name="T7" fmla="*/ 1 h 5"/>
                <a:gd name="T8" fmla="*/ 15 w 40"/>
                <a:gd name="T9" fmla="*/ 0 h 5"/>
                <a:gd name="T10" fmla="*/ 20 w 40"/>
                <a:gd name="T11" fmla="*/ 0 h 5"/>
                <a:gd name="T12" fmla="*/ 25 w 40"/>
                <a:gd name="T13" fmla="*/ 0 h 5"/>
                <a:gd name="T14" fmla="*/ 30 w 40"/>
                <a:gd name="T15" fmla="*/ 1 h 5"/>
                <a:gd name="T16" fmla="*/ 35 w 40"/>
                <a:gd name="T17" fmla="*/ 3 h 5"/>
                <a:gd name="T18" fmla="*/ 40 w 40"/>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5">
                  <a:moveTo>
                    <a:pt x="40" y="5"/>
                  </a:moveTo>
                  <a:lnTo>
                    <a:pt x="0" y="5"/>
                  </a:lnTo>
                  <a:lnTo>
                    <a:pt x="5" y="3"/>
                  </a:lnTo>
                  <a:lnTo>
                    <a:pt x="9" y="1"/>
                  </a:lnTo>
                  <a:lnTo>
                    <a:pt x="15" y="0"/>
                  </a:lnTo>
                  <a:lnTo>
                    <a:pt x="20" y="0"/>
                  </a:lnTo>
                  <a:lnTo>
                    <a:pt x="25" y="0"/>
                  </a:lnTo>
                  <a:lnTo>
                    <a:pt x="30" y="1"/>
                  </a:lnTo>
                  <a:lnTo>
                    <a:pt x="35" y="3"/>
                  </a:lnTo>
                  <a:lnTo>
                    <a:pt x="40" y="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49" name="Freeform 491"/>
            <p:cNvSpPr>
              <a:spLocks/>
            </p:cNvSpPr>
            <p:nvPr>
              <p:custDataLst>
                <p:tags r:id="rId329"/>
              </p:custDataLst>
            </p:nvPr>
          </p:nvSpPr>
          <p:spPr bwMode="auto">
            <a:xfrm>
              <a:off x="5656462" y="1962205"/>
              <a:ext cx="14287" cy="60325"/>
            </a:xfrm>
            <a:custGeom>
              <a:avLst/>
              <a:gdLst>
                <a:gd name="T0" fmla="*/ 0 w 33"/>
                <a:gd name="T1" fmla="*/ 19 h 31"/>
                <a:gd name="T2" fmla="*/ 20 w 33"/>
                <a:gd name="T3" fmla="*/ 0 h 31"/>
                <a:gd name="T4" fmla="*/ 20 w 33"/>
                <a:gd name="T5" fmla="*/ 4 h 31"/>
                <a:gd name="T6" fmla="*/ 22 w 33"/>
                <a:gd name="T7" fmla="*/ 10 h 31"/>
                <a:gd name="T8" fmla="*/ 25 w 33"/>
                <a:gd name="T9" fmla="*/ 14 h 31"/>
                <a:gd name="T10" fmla="*/ 27 w 33"/>
                <a:gd name="T11" fmla="*/ 18 h 31"/>
                <a:gd name="T12" fmla="*/ 31 w 33"/>
                <a:gd name="T13" fmla="*/ 26 h 31"/>
                <a:gd name="T14" fmla="*/ 33 w 33"/>
                <a:gd name="T15" fmla="*/ 31 h 31"/>
                <a:gd name="T16" fmla="*/ 0 w 33"/>
                <a:gd name="T17" fmla="*/ 31 h 31"/>
                <a:gd name="T18" fmla="*/ 0 w 33"/>
                <a:gd name="T19" fmla="*/ 25 h 31"/>
                <a:gd name="T20" fmla="*/ 0 w 33"/>
                <a:gd name="T21"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1">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50" name="Freeform 492"/>
            <p:cNvSpPr>
              <a:spLocks/>
            </p:cNvSpPr>
            <p:nvPr>
              <p:custDataLst>
                <p:tags r:id="rId330"/>
              </p:custDataLst>
            </p:nvPr>
          </p:nvSpPr>
          <p:spPr bwMode="auto">
            <a:xfrm>
              <a:off x="5800926" y="2078083"/>
              <a:ext cx="17463" cy="57150"/>
            </a:xfrm>
            <a:custGeom>
              <a:avLst/>
              <a:gdLst>
                <a:gd name="T0" fmla="*/ 41 w 41"/>
                <a:gd name="T1" fmla="*/ 0 h 43"/>
                <a:gd name="T2" fmla="*/ 41 w 41"/>
                <a:gd name="T3" fmla="*/ 43 h 43"/>
                <a:gd name="T4" fmla="*/ 31 w 41"/>
                <a:gd name="T5" fmla="*/ 42 h 43"/>
                <a:gd name="T6" fmla="*/ 24 w 41"/>
                <a:gd name="T7" fmla="*/ 40 h 43"/>
                <a:gd name="T8" fmla="*/ 18 w 41"/>
                <a:gd name="T9" fmla="*/ 37 h 43"/>
                <a:gd name="T10" fmla="*/ 13 w 41"/>
                <a:gd name="T11" fmla="*/ 33 h 43"/>
                <a:gd name="T12" fmla="*/ 5 w 41"/>
                <a:gd name="T13" fmla="*/ 25 h 43"/>
                <a:gd name="T14" fmla="*/ 0 w 41"/>
                <a:gd name="T15" fmla="*/ 19 h 43"/>
                <a:gd name="T16" fmla="*/ 12 w 41"/>
                <a:gd name="T17" fmla="*/ 13 h 43"/>
                <a:gd name="T18" fmla="*/ 25 w 41"/>
                <a:gd name="T19" fmla="*/ 7 h 43"/>
                <a:gd name="T20" fmla="*/ 36 w 41"/>
                <a:gd name="T21" fmla="*/ 2 h 43"/>
                <a:gd name="T22" fmla="*/ 41 w 41"/>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3">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51" name="Freeform 493"/>
            <p:cNvSpPr>
              <a:spLocks/>
            </p:cNvSpPr>
            <p:nvPr>
              <p:custDataLst>
                <p:tags r:id="rId331"/>
              </p:custDataLst>
            </p:nvPr>
          </p:nvSpPr>
          <p:spPr bwMode="auto">
            <a:xfrm>
              <a:off x="5854902" y="1962205"/>
              <a:ext cx="93663" cy="60325"/>
            </a:xfrm>
            <a:custGeom>
              <a:avLst/>
              <a:gdLst>
                <a:gd name="T0" fmla="*/ 61 w 213"/>
                <a:gd name="T1" fmla="*/ 0 h 62"/>
                <a:gd name="T2" fmla="*/ 83 w 213"/>
                <a:gd name="T3" fmla="*/ 0 h 62"/>
                <a:gd name="T4" fmla="*/ 105 w 213"/>
                <a:gd name="T5" fmla="*/ 1 h 62"/>
                <a:gd name="T6" fmla="*/ 127 w 213"/>
                <a:gd name="T7" fmla="*/ 3 h 62"/>
                <a:gd name="T8" fmla="*/ 146 w 213"/>
                <a:gd name="T9" fmla="*/ 7 h 62"/>
                <a:gd name="T10" fmla="*/ 166 w 213"/>
                <a:gd name="T11" fmla="*/ 11 h 62"/>
                <a:gd name="T12" fmla="*/ 184 w 213"/>
                <a:gd name="T13" fmla="*/ 16 h 62"/>
                <a:gd name="T14" fmla="*/ 191 w 213"/>
                <a:gd name="T15" fmla="*/ 19 h 62"/>
                <a:gd name="T16" fmla="*/ 199 w 213"/>
                <a:gd name="T17" fmla="*/ 23 h 62"/>
                <a:gd name="T18" fmla="*/ 207 w 213"/>
                <a:gd name="T19" fmla="*/ 27 h 62"/>
                <a:gd name="T20" fmla="*/ 213 w 213"/>
                <a:gd name="T21" fmla="*/ 31 h 62"/>
                <a:gd name="T22" fmla="*/ 211 w 213"/>
                <a:gd name="T23" fmla="*/ 35 h 62"/>
                <a:gd name="T24" fmla="*/ 207 w 213"/>
                <a:gd name="T25" fmla="*/ 38 h 62"/>
                <a:gd name="T26" fmla="*/ 201 w 213"/>
                <a:gd name="T27" fmla="*/ 41 h 62"/>
                <a:gd name="T28" fmla="*/ 195 w 213"/>
                <a:gd name="T29" fmla="*/ 44 h 62"/>
                <a:gd name="T30" fmla="*/ 177 w 213"/>
                <a:gd name="T31" fmla="*/ 49 h 62"/>
                <a:gd name="T32" fmla="*/ 156 w 213"/>
                <a:gd name="T33" fmla="*/ 53 h 62"/>
                <a:gd name="T34" fmla="*/ 135 w 213"/>
                <a:gd name="T35" fmla="*/ 57 h 62"/>
                <a:gd name="T36" fmla="*/ 114 w 213"/>
                <a:gd name="T37" fmla="*/ 59 h 62"/>
                <a:gd name="T38" fmla="*/ 95 w 213"/>
                <a:gd name="T39" fmla="*/ 62 h 62"/>
                <a:gd name="T40" fmla="*/ 80 w 213"/>
                <a:gd name="T41" fmla="*/ 62 h 62"/>
                <a:gd name="T42" fmla="*/ 62 w 213"/>
                <a:gd name="T43" fmla="*/ 62 h 62"/>
                <a:gd name="T44" fmla="*/ 43 w 213"/>
                <a:gd name="T45" fmla="*/ 59 h 62"/>
                <a:gd name="T46" fmla="*/ 33 w 213"/>
                <a:gd name="T47" fmla="*/ 59 h 62"/>
                <a:gd name="T48" fmla="*/ 23 w 213"/>
                <a:gd name="T49" fmla="*/ 59 h 62"/>
                <a:gd name="T50" fmla="*/ 12 w 213"/>
                <a:gd name="T51" fmla="*/ 60 h 62"/>
                <a:gd name="T52" fmla="*/ 0 w 213"/>
                <a:gd name="T53" fmla="*/ 62 h 62"/>
                <a:gd name="T54" fmla="*/ 6 w 213"/>
                <a:gd name="T55" fmla="*/ 50 h 62"/>
                <a:gd name="T56" fmla="*/ 11 w 213"/>
                <a:gd name="T57" fmla="*/ 39 h 62"/>
                <a:gd name="T58" fmla="*/ 17 w 213"/>
                <a:gd name="T59" fmla="*/ 29 h 62"/>
                <a:gd name="T60" fmla="*/ 23 w 213"/>
                <a:gd name="T61" fmla="*/ 20 h 62"/>
                <a:gd name="T62" fmla="*/ 27 w 213"/>
                <a:gd name="T63" fmla="*/ 16 h 62"/>
                <a:gd name="T64" fmla="*/ 30 w 213"/>
                <a:gd name="T65" fmla="*/ 12 h 62"/>
                <a:gd name="T66" fmla="*/ 34 w 213"/>
                <a:gd name="T67" fmla="*/ 9 h 62"/>
                <a:gd name="T68" fmla="*/ 39 w 213"/>
                <a:gd name="T69" fmla="*/ 6 h 62"/>
                <a:gd name="T70" fmla="*/ 43 w 213"/>
                <a:gd name="T71" fmla="*/ 3 h 62"/>
                <a:gd name="T72" fmla="*/ 49 w 213"/>
                <a:gd name="T73" fmla="*/ 1 h 62"/>
                <a:gd name="T74" fmla="*/ 54 w 213"/>
                <a:gd name="T75" fmla="*/ 0 h 62"/>
                <a:gd name="T76" fmla="*/ 61 w 213"/>
                <a:gd name="T7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3" h="62">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52" name="Freeform 494"/>
            <p:cNvSpPr>
              <a:spLocks/>
            </p:cNvSpPr>
            <p:nvPr>
              <p:custDataLst>
                <p:tags r:id="rId332"/>
              </p:custDataLst>
            </p:nvPr>
          </p:nvSpPr>
          <p:spPr bwMode="auto">
            <a:xfrm>
              <a:off x="5915224" y="1987605"/>
              <a:ext cx="103188" cy="60325"/>
            </a:xfrm>
            <a:custGeom>
              <a:avLst/>
              <a:gdLst>
                <a:gd name="T0" fmla="*/ 41 w 239"/>
                <a:gd name="T1" fmla="*/ 0 h 56"/>
                <a:gd name="T2" fmla="*/ 30 w 239"/>
                <a:gd name="T3" fmla="*/ 3 h 56"/>
                <a:gd name="T4" fmla="*/ 23 w 239"/>
                <a:gd name="T5" fmla="*/ 5 h 56"/>
                <a:gd name="T6" fmla="*/ 19 w 239"/>
                <a:gd name="T7" fmla="*/ 7 h 56"/>
                <a:gd name="T8" fmla="*/ 15 w 239"/>
                <a:gd name="T9" fmla="*/ 9 h 56"/>
                <a:gd name="T10" fmla="*/ 13 w 239"/>
                <a:gd name="T11" fmla="*/ 13 h 56"/>
                <a:gd name="T12" fmla="*/ 10 w 239"/>
                <a:gd name="T13" fmla="*/ 15 h 56"/>
                <a:gd name="T14" fmla="*/ 7 w 239"/>
                <a:gd name="T15" fmla="*/ 17 h 56"/>
                <a:gd name="T16" fmla="*/ 0 w 239"/>
                <a:gd name="T17" fmla="*/ 19 h 56"/>
                <a:gd name="T18" fmla="*/ 2 w 239"/>
                <a:gd name="T19" fmla="*/ 24 h 56"/>
                <a:gd name="T20" fmla="*/ 5 w 239"/>
                <a:gd name="T21" fmla="*/ 27 h 56"/>
                <a:gd name="T22" fmla="*/ 7 w 239"/>
                <a:gd name="T23" fmla="*/ 30 h 56"/>
                <a:gd name="T24" fmla="*/ 10 w 239"/>
                <a:gd name="T25" fmla="*/ 33 h 56"/>
                <a:gd name="T26" fmla="*/ 17 w 239"/>
                <a:gd name="T27" fmla="*/ 36 h 56"/>
                <a:gd name="T28" fmla="*/ 24 w 239"/>
                <a:gd name="T29" fmla="*/ 38 h 56"/>
                <a:gd name="T30" fmla="*/ 41 w 239"/>
                <a:gd name="T31" fmla="*/ 38 h 56"/>
                <a:gd name="T32" fmla="*/ 54 w 239"/>
                <a:gd name="T33" fmla="*/ 38 h 56"/>
                <a:gd name="T34" fmla="*/ 153 w 239"/>
                <a:gd name="T35" fmla="*/ 38 h 56"/>
                <a:gd name="T36" fmla="*/ 155 w 239"/>
                <a:gd name="T37" fmla="*/ 41 h 56"/>
                <a:gd name="T38" fmla="*/ 156 w 239"/>
                <a:gd name="T39" fmla="*/ 44 h 56"/>
                <a:gd name="T40" fmla="*/ 159 w 239"/>
                <a:gd name="T41" fmla="*/ 46 h 56"/>
                <a:gd name="T42" fmla="*/ 162 w 239"/>
                <a:gd name="T43" fmla="*/ 48 h 56"/>
                <a:gd name="T44" fmla="*/ 167 w 239"/>
                <a:gd name="T45" fmla="*/ 51 h 56"/>
                <a:gd name="T46" fmla="*/ 174 w 239"/>
                <a:gd name="T47" fmla="*/ 54 h 56"/>
                <a:gd name="T48" fmla="*/ 188 w 239"/>
                <a:gd name="T49" fmla="*/ 56 h 56"/>
                <a:gd name="T50" fmla="*/ 200 w 239"/>
                <a:gd name="T51" fmla="*/ 56 h 56"/>
                <a:gd name="T52" fmla="*/ 204 w 239"/>
                <a:gd name="T53" fmla="*/ 55 h 56"/>
                <a:gd name="T54" fmla="*/ 210 w 239"/>
                <a:gd name="T55" fmla="*/ 54 h 56"/>
                <a:gd name="T56" fmla="*/ 214 w 239"/>
                <a:gd name="T57" fmla="*/ 52 h 56"/>
                <a:gd name="T58" fmla="*/ 220 w 239"/>
                <a:gd name="T59" fmla="*/ 49 h 56"/>
                <a:gd name="T60" fmla="*/ 230 w 239"/>
                <a:gd name="T61" fmla="*/ 43 h 56"/>
                <a:gd name="T62" fmla="*/ 239 w 239"/>
                <a:gd name="T63" fmla="*/ 38 h 56"/>
                <a:gd name="T64" fmla="*/ 232 w 239"/>
                <a:gd name="T65" fmla="*/ 37 h 56"/>
                <a:gd name="T66" fmla="*/ 225 w 239"/>
                <a:gd name="T67" fmla="*/ 36 h 56"/>
                <a:gd name="T68" fmla="*/ 219 w 239"/>
                <a:gd name="T69" fmla="*/ 34 h 56"/>
                <a:gd name="T70" fmla="*/ 213 w 239"/>
                <a:gd name="T71" fmla="*/ 32 h 56"/>
                <a:gd name="T72" fmla="*/ 201 w 239"/>
                <a:gd name="T73" fmla="*/ 26 h 56"/>
                <a:gd name="T74" fmla="*/ 190 w 239"/>
                <a:gd name="T75" fmla="*/ 19 h 56"/>
                <a:gd name="T76" fmla="*/ 178 w 239"/>
                <a:gd name="T77" fmla="*/ 13 h 56"/>
                <a:gd name="T78" fmla="*/ 167 w 239"/>
                <a:gd name="T79" fmla="*/ 6 h 56"/>
                <a:gd name="T80" fmla="*/ 160 w 239"/>
                <a:gd name="T81" fmla="*/ 4 h 56"/>
                <a:gd name="T82" fmla="*/ 154 w 239"/>
                <a:gd name="T83" fmla="*/ 2 h 56"/>
                <a:gd name="T84" fmla="*/ 147 w 239"/>
                <a:gd name="T85" fmla="*/ 1 h 56"/>
                <a:gd name="T86" fmla="*/ 140 w 239"/>
                <a:gd name="T87" fmla="*/ 0 h 56"/>
                <a:gd name="T88" fmla="*/ 134 w 239"/>
                <a:gd name="T89" fmla="*/ 1 h 56"/>
                <a:gd name="T90" fmla="*/ 127 w 239"/>
                <a:gd name="T91" fmla="*/ 4 h 56"/>
                <a:gd name="T92" fmla="*/ 124 w 239"/>
                <a:gd name="T93" fmla="*/ 6 h 56"/>
                <a:gd name="T94" fmla="*/ 122 w 239"/>
                <a:gd name="T95" fmla="*/ 8 h 56"/>
                <a:gd name="T96" fmla="*/ 121 w 239"/>
                <a:gd name="T97" fmla="*/ 10 h 56"/>
                <a:gd name="T98" fmla="*/ 120 w 239"/>
                <a:gd name="T99" fmla="*/ 13 h 56"/>
                <a:gd name="T100" fmla="*/ 100 w 239"/>
                <a:gd name="T101" fmla="*/ 8 h 56"/>
                <a:gd name="T102" fmla="*/ 80 w 239"/>
                <a:gd name="T103" fmla="*/ 4 h 56"/>
                <a:gd name="T104" fmla="*/ 61 w 239"/>
                <a:gd name="T105" fmla="*/ 1 h 56"/>
                <a:gd name="T106" fmla="*/ 41 w 239"/>
                <a:gd name="T10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9" h="56">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53" name="Freeform 495"/>
            <p:cNvSpPr>
              <a:spLocks/>
            </p:cNvSpPr>
            <p:nvPr>
              <p:custDataLst>
                <p:tags r:id="rId333"/>
              </p:custDataLst>
            </p:nvPr>
          </p:nvSpPr>
          <p:spPr bwMode="auto">
            <a:xfrm>
              <a:off x="6032700" y="2001883"/>
              <a:ext cx="82550" cy="57150"/>
            </a:xfrm>
            <a:custGeom>
              <a:avLst/>
              <a:gdLst>
                <a:gd name="T0" fmla="*/ 14 w 187"/>
                <a:gd name="T1" fmla="*/ 19 h 80"/>
                <a:gd name="T2" fmla="*/ 41 w 187"/>
                <a:gd name="T3" fmla="*/ 0 h 80"/>
                <a:gd name="T4" fmla="*/ 44 w 187"/>
                <a:gd name="T5" fmla="*/ 3 h 80"/>
                <a:gd name="T6" fmla="*/ 50 w 187"/>
                <a:gd name="T7" fmla="*/ 6 h 80"/>
                <a:gd name="T8" fmla="*/ 58 w 187"/>
                <a:gd name="T9" fmla="*/ 9 h 80"/>
                <a:gd name="T10" fmla="*/ 67 w 187"/>
                <a:gd name="T11" fmla="*/ 12 h 80"/>
                <a:gd name="T12" fmla="*/ 89 w 187"/>
                <a:gd name="T13" fmla="*/ 19 h 80"/>
                <a:gd name="T14" fmla="*/ 114 w 187"/>
                <a:gd name="T15" fmla="*/ 26 h 80"/>
                <a:gd name="T16" fmla="*/ 139 w 187"/>
                <a:gd name="T17" fmla="*/ 33 h 80"/>
                <a:gd name="T18" fmla="*/ 161 w 187"/>
                <a:gd name="T19" fmla="*/ 38 h 80"/>
                <a:gd name="T20" fmla="*/ 177 w 187"/>
                <a:gd name="T21" fmla="*/ 42 h 80"/>
                <a:gd name="T22" fmla="*/ 187 w 187"/>
                <a:gd name="T23" fmla="*/ 43 h 80"/>
                <a:gd name="T24" fmla="*/ 187 w 187"/>
                <a:gd name="T25" fmla="*/ 56 h 80"/>
                <a:gd name="T26" fmla="*/ 187 w 187"/>
                <a:gd name="T27" fmla="*/ 68 h 80"/>
                <a:gd name="T28" fmla="*/ 170 w 187"/>
                <a:gd name="T29" fmla="*/ 70 h 80"/>
                <a:gd name="T30" fmla="*/ 151 w 187"/>
                <a:gd name="T31" fmla="*/ 71 h 80"/>
                <a:gd name="T32" fmla="*/ 133 w 187"/>
                <a:gd name="T33" fmla="*/ 71 h 80"/>
                <a:gd name="T34" fmla="*/ 116 w 187"/>
                <a:gd name="T35" fmla="*/ 70 h 80"/>
                <a:gd name="T36" fmla="*/ 85 w 187"/>
                <a:gd name="T37" fmla="*/ 69 h 80"/>
                <a:gd name="T38" fmla="*/ 61 w 187"/>
                <a:gd name="T39" fmla="*/ 68 h 80"/>
                <a:gd name="T40" fmla="*/ 55 w 187"/>
                <a:gd name="T41" fmla="*/ 69 h 80"/>
                <a:gd name="T42" fmla="*/ 51 w 187"/>
                <a:gd name="T43" fmla="*/ 70 h 80"/>
                <a:gd name="T44" fmla="*/ 45 w 187"/>
                <a:gd name="T45" fmla="*/ 72 h 80"/>
                <a:gd name="T46" fmla="*/ 41 w 187"/>
                <a:gd name="T47" fmla="*/ 74 h 80"/>
                <a:gd name="T48" fmla="*/ 33 w 187"/>
                <a:gd name="T49" fmla="*/ 78 h 80"/>
                <a:gd name="T50" fmla="*/ 28 w 187"/>
                <a:gd name="T51" fmla="*/ 80 h 80"/>
                <a:gd name="T52" fmla="*/ 22 w 187"/>
                <a:gd name="T53" fmla="*/ 79 h 80"/>
                <a:gd name="T54" fmla="*/ 18 w 187"/>
                <a:gd name="T55" fmla="*/ 76 h 80"/>
                <a:gd name="T56" fmla="*/ 14 w 187"/>
                <a:gd name="T57" fmla="*/ 72 h 80"/>
                <a:gd name="T58" fmla="*/ 9 w 187"/>
                <a:gd name="T59" fmla="*/ 67 h 80"/>
                <a:gd name="T60" fmla="*/ 6 w 187"/>
                <a:gd name="T61" fmla="*/ 62 h 80"/>
                <a:gd name="T62" fmla="*/ 3 w 187"/>
                <a:gd name="T63" fmla="*/ 57 h 80"/>
                <a:gd name="T64" fmla="*/ 2 w 187"/>
                <a:gd name="T65" fmla="*/ 53 h 80"/>
                <a:gd name="T66" fmla="*/ 0 w 187"/>
                <a:gd name="T67" fmla="*/ 50 h 80"/>
                <a:gd name="T68" fmla="*/ 2 w 187"/>
                <a:gd name="T69" fmla="*/ 44 h 80"/>
                <a:gd name="T70" fmla="*/ 3 w 187"/>
                <a:gd name="T71" fmla="*/ 40 h 80"/>
                <a:gd name="T72" fmla="*/ 5 w 187"/>
                <a:gd name="T73" fmla="*/ 36 h 80"/>
                <a:gd name="T74" fmla="*/ 7 w 187"/>
                <a:gd name="T75" fmla="*/ 31 h 80"/>
                <a:gd name="T76" fmla="*/ 13 w 187"/>
                <a:gd name="T77" fmla="*/ 24 h 80"/>
                <a:gd name="T78" fmla="*/ 14 w 187"/>
                <a:gd name="T79" fmla="*/ 1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7" h="8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54" name="Freeform 496"/>
            <p:cNvSpPr>
              <a:spLocks/>
            </p:cNvSpPr>
            <p:nvPr>
              <p:custDataLst>
                <p:tags r:id="rId334"/>
              </p:custDataLst>
            </p:nvPr>
          </p:nvSpPr>
          <p:spPr bwMode="auto">
            <a:xfrm>
              <a:off x="6559750" y="2127295"/>
              <a:ext cx="79375" cy="58738"/>
            </a:xfrm>
            <a:custGeom>
              <a:avLst/>
              <a:gdLst>
                <a:gd name="T0" fmla="*/ 50 w 183"/>
                <a:gd name="T1" fmla="*/ 0 h 73"/>
                <a:gd name="T2" fmla="*/ 63 w 183"/>
                <a:gd name="T3" fmla="*/ 0 h 73"/>
                <a:gd name="T4" fmla="*/ 75 w 183"/>
                <a:gd name="T5" fmla="*/ 1 h 73"/>
                <a:gd name="T6" fmla="*/ 86 w 183"/>
                <a:gd name="T7" fmla="*/ 4 h 73"/>
                <a:gd name="T8" fmla="*/ 97 w 183"/>
                <a:gd name="T9" fmla="*/ 7 h 73"/>
                <a:gd name="T10" fmla="*/ 106 w 183"/>
                <a:gd name="T11" fmla="*/ 10 h 73"/>
                <a:gd name="T12" fmla="*/ 116 w 183"/>
                <a:gd name="T13" fmla="*/ 15 h 73"/>
                <a:gd name="T14" fmla="*/ 124 w 183"/>
                <a:gd name="T15" fmla="*/ 19 h 73"/>
                <a:gd name="T16" fmla="*/ 131 w 183"/>
                <a:gd name="T17" fmla="*/ 25 h 73"/>
                <a:gd name="T18" fmla="*/ 159 w 183"/>
                <a:gd name="T19" fmla="*/ 49 h 73"/>
                <a:gd name="T20" fmla="*/ 183 w 183"/>
                <a:gd name="T21" fmla="*/ 73 h 73"/>
                <a:gd name="T22" fmla="*/ 137 w 183"/>
                <a:gd name="T23" fmla="*/ 73 h 73"/>
                <a:gd name="T24" fmla="*/ 128 w 183"/>
                <a:gd name="T25" fmla="*/ 72 h 73"/>
                <a:gd name="T26" fmla="*/ 117 w 183"/>
                <a:gd name="T27" fmla="*/ 70 h 73"/>
                <a:gd name="T28" fmla="*/ 104 w 183"/>
                <a:gd name="T29" fmla="*/ 66 h 73"/>
                <a:gd name="T30" fmla="*/ 90 w 183"/>
                <a:gd name="T31" fmla="*/ 62 h 73"/>
                <a:gd name="T32" fmla="*/ 73 w 183"/>
                <a:gd name="T33" fmla="*/ 56 h 73"/>
                <a:gd name="T34" fmla="*/ 58 w 183"/>
                <a:gd name="T35" fmla="*/ 50 h 73"/>
                <a:gd name="T36" fmla="*/ 42 w 183"/>
                <a:gd name="T37" fmla="*/ 44 h 73"/>
                <a:gd name="T38" fmla="*/ 28 w 183"/>
                <a:gd name="T39" fmla="*/ 37 h 73"/>
                <a:gd name="T40" fmla="*/ 16 w 183"/>
                <a:gd name="T41" fmla="*/ 30 h 73"/>
                <a:gd name="T42" fmla="*/ 7 w 183"/>
                <a:gd name="T43" fmla="*/ 23 h 73"/>
                <a:gd name="T44" fmla="*/ 4 w 183"/>
                <a:gd name="T45" fmla="*/ 19 h 73"/>
                <a:gd name="T46" fmla="*/ 2 w 183"/>
                <a:gd name="T47" fmla="*/ 16 h 73"/>
                <a:gd name="T48" fmla="*/ 1 w 183"/>
                <a:gd name="T49" fmla="*/ 14 h 73"/>
                <a:gd name="T50" fmla="*/ 0 w 183"/>
                <a:gd name="T51" fmla="*/ 11 h 73"/>
                <a:gd name="T52" fmla="*/ 1 w 183"/>
                <a:gd name="T53" fmla="*/ 8 h 73"/>
                <a:gd name="T54" fmla="*/ 3 w 183"/>
                <a:gd name="T55" fmla="*/ 6 h 73"/>
                <a:gd name="T56" fmla="*/ 7 w 183"/>
                <a:gd name="T57" fmla="*/ 4 h 73"/>
                <a:gd name="T58" fmla="*/ 13 w 183"/>
                <a:gd name="T59" fmla="*/ 3 h 73"/>
                <a:gd name="T60" fmla="*/ 19 w 183"/>
                <a:gd name="T61" fmla="*/ 1 h 73"/>
                <a:gd name="T62" fmla="*/ 28 w 183"/>
                <a:gd name="T63" fmla="*/ 0 h 73"/>
                <a:gd name="T64" fmla="*/ 38 w 183"/>
                <a:gd name="T65" fmla="*/ 0 h 73"/>
                <a:gd name="T66" fmla="*/ 50 w 183"/>
                <a:gd name="T6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3" h="73">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55" name="Freeform 497"/>
            <p:cNvSpPr>
              <a:spLocks/>
            </p:cNvSpPr>
            <p:nvPr>
              <p:custDataLst>
                <p:tags r:id="rId335"/>
              </p:custDataLst>
            </p:nvPr>
          </p:nvSpPr>
          <p:spPr bwMode="auto">
            <a:xfrm>
              <a:off x="6626424" y="2144758"/>
              <a:ext cx="33338" cy="57150"/>
            </a:xfrm>
            <a:custGeom>
              <a:avLst/>
              <a:gdLst>
                <a:gd name="T0" fmla="*/ 0 w 79"/>
                <a:gd name="T1" fmla="*/ 6 h 42"/>
                <a:gd name="T2" fmla="*/ 23 w 79"/>
                <a:gd name="T3" fmla="*/ 2 h 42"/>
                <a:gd name="T4" fmla="*/ 41 w 79"/>
                <a:gd name="T5" fmla="*/ 1 h 42"/>
                <a:gd name="T6" fmla="*/ 60 w 79"/>
                <a:gd name="T7" fmla="*/ 0 h 42"/>
                <a:gd name="T8" fmla="*/ 79 w 79"/>
                <a:gd name="T9" fmla="*/ 0 h 42"/>
                <a:gd name="T10" fmla="*/ 79 w 79"/>
                <a:gd name="T11" fmla="*/ 9 h 42"/>
                <a:gd name="T12" fmla="*/ 79 w 79"/>
                <a:gd name="T13" fmla="*/ 18 h 42"/>
                <a:gd name="T14" fmla="*/ 79 w 79"/>
                <a:gd name="T15" fmla="*/ 22 h 42"/>
                <a:gd name="T16" fmla="*/ 75 w 79"/>
                <a:gd name="T17" fmla="*/ 27 h 42"/>
                <a:gd name="T18" fmla="*/ 72 w 79"/>
                <a:gd name="T19" fmla="*/ 31 h 42"/>
                <a:gd name="T20" fmla="*/ 68 w 79"/>
                <a:gd name="T21" fmla="*/ 35 h 42"/>
                <a:gd name="T22" fmla="*/ 62 w 79"/>
                <a:gd name="T23" fmla="*/ 38 h 42"/>
                <a:gd name="T24" fmla="*/ 57 w 79"/>
                <a:gd name="T25" fmla="*/ 40 h 42"/>
                <a:gd name="T26" fmla="*/ 51 w 79"/>
                <a:gd name="T27" fmla="*/ 42 h 42"/>
                <a:gd name="T28" fmla="*/ 46 w 79"/>
                <a:gd name="T29" fmla="*/ 42 h 42"/>
                <a:gd name="T30" fmla="*/ 40 w 79"/>
                <a:gd name="T31" fmla="*/ 42 h 42"/>
                <a:gd name="T32" fmla="*/ 35 w 79"/>
                <a:gd name="T33" fmla="*/ 41 h 42"/>
                <a:gd name="T34" fmla="*/ 29 w 79"/>
                <a:gd name="T35" fmla="*/ 39 h 42"/>
                <a:gd name="T36" fmla="*/ 25 w 79"/>
                <a:gd name="T37" fmla="*/ 37 h 42"/>
                <a:gd name="T38" fmla="*/ 16 w 79"/>
                <a:gd name="T39" fmla="*/ 32 h 42"/>
                <a:gd name="T40" fmla="*/ 11 w 79"/>
                <a:gd name="T41" fmla="*/ 26 h 42"/>
                <a:gd name="T42" fmla="*/ 5 w 79"/>
                <a:gd name="T43" fmla="*/ 20 h 42"/>
                <a:gd name="T44" fmla="*/ 2 w 79"/>
                <a:gd name="T45" fmla="*/ 14 h 42"/>
                <a:gd name="T46" fmla="*/ 0 w 79"/>
                <a:gd name="T47" fmla="*/ 9 h 42"/>
                <a:gd name="T48" fmla="*/ 0 w 79"/>
                <a:gd name="T49"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42">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56" name="Freeform 498"/>
            <p:cNvSpPr>
              <a:spLocks/>
            </p:cNvSpPr>
            <p:nvPr>
              <p:custDataLst>
                <p:tags r:id="rId336"/>
              </p:custDataLst>
            </p:nvPr>
          </p:nvSpPr>
          <p:spPr bwMode="auto">
            <a:xfrm>
              <a:off x="6656592" y="2155870"/>
              <a:ext cx="52387" cy="58738"/>
            </a:xfrm>
            <a:custGeom>
              <a:avLst/>
              <a:gdLst>
                <a:gd name="T0" fmla="*/ 113 w 113"/>
                <a:gd name="T1" fmla="*/ 39 h 52"/>
                <a:gd name="T2" fmla="*/ 112 w 113"/>
                <a:gd name="T3" fmla="*/ 42 h 52"/>
                <a:gd name="T4" fmla="*/ 109 w 113"/>
                <a:gd name="T5" fmla="*/ 45 h 52"/>
                <a:gd name="T6" fmla="*/ 106 w 113"/>
                <a:gd name="T7" fmla="*/ 47 h 52"/>
                <a:gd name="T8" fmla="*/ 103 w 113"/>
                <a:gd name="T9" fmla="*/ 49 h 52"/>
                <a:gd name="T10" fmla="*/ 94 w 113"/>
                <a:gd name="T11" fmla="*/ 51 h 52"/>
                <a:gd name="T12" fmla="*/ 85 w 113"/>
                <a:gd name="T13" fmla="*/ 52 h 52"/>
                <a:gd name="T14" fmla="*/ 66 w 113"/>
                <a:gd name="T15" fmla="*/ 52 h 52"/>
                <a:gd name="T16" fmla="*/ 53 w 113"/>
                <a:gd name="T17" fmla="*/ 51 h 52"/>
                <a:gd name="T18" fmla="*/ 47 w 113"/>
                <a:gd name="T19" fmla="*/ 51 h 52"/>
                <a:gd name="T20" fmla="*/ 39 w 113"/>
                <a:gd name="T21" fmla="*/ 48 h 52"/>
                <a:gd name="T22" fmla="*/ 30 w 113"/>
                <a:gd name="T23" fmla="*/ 45 h 52"/>
                <a:gd name="T24" fmla="*/ 21 w 113"/>
                <a:gd name="T25" fmla="*/ 41 h 52"/>
                <a:gd name="T26" fmla="*/ 13 w 113"/>
                <a:gd name="T27" fmla="*/ 36 h 52"/>
                <a:gd name="T28" fmla="*/ 6 w 113"/>
                <a:gd name="T29" fmla="*/ 31 h 52"/>
                <a:gd name="T30" fmla="*/ 4 w 113"/>
                <a:gd name="T31" fmla="*/ 28 h 52"/>
                <a:gd name="T32" fmla="*/ 2 w 113"/>
                <a:gd name="T33" fmla="*/ 25 h 52"/>
                <a:gd name="T34" fmla="*/ 1 w 113"/>
                <a:gd name="T35" fmla="*/ 22 h 52"/>
                <a:gd name="T36" fmla="*/ 0 w 113"/>
                <a:gd name="T37" fmla="*/ 20 h 52"/>
                <a:gd name="T38" fmla="*/ 1 w 113"/>
                <a:gd name="T39" fmla="*/ 15 h 52"/>
                <a:gd name="T40" fmla="*/ 1 w 113"/>
                <a:gd name="T41" fmla="*/ 11 h 52"/>
                <a:gd name="T42" fmla="*/ 3 w 113"/>
                <a:gd name="T43" fmla="*/ 8 h 52"/>
                <a:gd name="T44" fmla="*/ 5 w 113"/>
                <a:gd name="T45" fmla="*/ 5 h 52"/>
                <a:gd name="T46" fmla="*/ 7 w 113"/>
                <a:gd name="T47" fmla="*/ 3 h 52"/>
                <a:gd name="T48" fmla="*/ 10 w 113"/>
                <a:gd name="T49" fmla="*/ 2 h 52"/>
                <a:gd name="T50" fmla="*/ 14 w 113"/>
                <a:gd name="T51" fmla="*/ 1 h 52"/>
                <a:gd name="T52" fmla="*/ 17 w 113"/>
                <a:gd name="T53" fmla="*/ 0 h 52"/>
                <a:gd name="T54" fmla="*/ 26 w 113"/>
                <a:gd name="T55" fmla="*/ 0 h 52"/>
                <a:gd name="T56" fmla="*/ 36 w 113"/>
                <a:gd name="T57" fmla="*/ 2 h 52"/>
                <a:gd name="T58" fmla="*/ 46 w 113"/>
                <a:gd name="T59" fmla="*/ 5 h 52"/>
                <a:gd name="T60" fmla="*/ 57 w 113"/>
                <a:gd name="T61" fmla="*/ 9 h 52"/>
                <a:gd name="T62" fmla="*/ 77 w 113"/>
                <a:gd name="T63" fmla="*/ 18 h 52"/>
                <a:gd name="T64" fmla="*/ 95 w 113"/>
                <a:gd name="T65" fmla="*/ 29 h 52"/>
                <a:gd name="T66" fmla="*/ 108 w 113"/>
                <a:gd name="T67" fmla="*/ 36 h 52"/>
                <a:gd name="T68" fmla="*/ 113 w 113"/>
                <a:gd name="T69" fmla="*/ 3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 h="52">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57" name="Freeform 499"/>
            <p:cNvSpPr>
              <a:spLocks/>
            </p:cNvSpPr>
            <p:nvPr>
              <p:custDataLst>
                <p:tags r:id="rId337"/>
              </p:custDataLst>
            </p:nvPr>
          </p:nvSpPr>
          <p:spPr bwMode="auto">
            <a:xfrm>
              <a:off x="6427991" y="2128893"/>
              <a:ext cx="61912" cy="58737"/>
            </a:xfrm>
            <a:custGeom>
              <a:avLst/>
              <a:gdLst>
                <a:gd name="T0" fmla="*/ 0 w 139"/>
                <a:gd name="T1" fmla="*/ 8 h 40"/>
                <a:gd name="T2" fmla="*/ 8 w 139"/>
                <a:gd name="T3" fmla="*/ 9 h 40"/>
                <a:gd name="T4" fmla="*/ 19 w 139"/>
                <a:gd name="T5" fmla="*/ 8 h 40"/>
                <a:gd name="T6" fmla="*/ 30 w 139"/>
                <a:gd name="T7" fmla="*/ 7 h 40"/>
                <a:gd name="T8" fmla="*/ 42 w 139"/>
                <a:gd name="T9" fmla="*/ 5 h 40"/>
                <a:gd name="T10" fmla="*/ 53 w 139"/>
                <a:gd name="T11" fmla="*/ 2 h 40"/>
                <a:gd name="T12" fmla="*/ 64 w 139"/>
                <a:gd name="T13" fmla="*/ 1 h 40"/>
                <a:gd name="T14" fmla="*/ 73 w 139"/>
                <a:gd name="T15" fmla="*/ 0 h 40"/>
                <a:gd name="T16" fmla="*/ 80 w 139"/>
                <a:gd name="T17" fmla="*/ 2 h 40"/>
                <a:gd name="T18" fmla="*/ 139 w 139"/>
                <a:gd name="T19" fmla="*/ 39 h 40"/>
                <a:gd name="T20" fmla="*/ 133 w 139"/>
                <a:gd name="T21" fmla="*/ 40 h 40"/>
                <a:gd name="T22" fmla="*/ 125 w 139"/>
                <a:gd name="T23" fmla="*/ 39 h 40"/>
                <a:gd name="T24" fmla="*/ 116 w 139"/>
                <a:gd name="T25" fmla="*/ 38 h 40"/>
                <a:gd name="T26" fmla="*/ 106 w 139"/>
                <a:gd name="T27" fmla="*/ 36 h 40"/>
                <a:gd name="T28" fmla="*/ 86 w 139"/>
                <a:gd name="T29" fmla="*/ 30 h 40"/>
                <a:gd name="T30" fmla="*/ 64 w 139"/>
                <a:gd name="T31" fmla="*/ 24 h 40"/>
                <a:gd name="T32" fmla="*/ 44 w 139"/>
                <a:gd name="T33" fmla="*/ 16 h 40"/>
                <a:gd name="T34" fmla="*/ 26 w 139"/>
                <a:gd name="T35" fmla="*/ 11 h 40"/>
                <a:gd name="T36" fmla="*/ 17 w 139"/>
                <a:gd name="T37" fmla="*/ 9 h 40"/>
                <a:gd name="T38" fmla="*/ 11 w 139"/>
                <a:gd name="T39" fmla="*/ 7 h 40"/>
                <a:gd name="T40" fmla="*/ 4 w 139"/>
                <a:gd name="T41" fmla="*/ 7 h 40"/>
                <a:gd name="T42" fmla="*/ 0 w 139"/>
                <a:gd name="T43"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4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58" name="Freeform 500"/>
            <p:cNvSpPr>
              <a:spLocks/>
            </p:cNvSpPr>
            <p:nvPr>
              <p:custDataLst>
                <p:tags r:id="rId338"/>
              </p:custDataLst>
            </p:nvPr>
          </p:nvSpPr>
          <p:spPr bwMode="auto">
            <a:xfrm>
              <a:off x="6728024" y="2070145"/>
              <a:ext cx="139700" cy="57150"/>
            </a:xfrm>
            <a:custGeom>
              <a:avLst/>
              <a:gdLst>
                <a:gd name="T0" fmla="*/ 10 w 325"/>
                <a:gd name="T1" fmla="*/ 7 h 71"/>
                <a:gd name="T2" fmla="*/ 31 w 325"/>
                <a:gd name="T3" fmla="*/ 1 h 71"/>
                <a:gd name="T4" fmla="*/ 53 w 325"/>
                <a:gd name="T5" fmla="*/ 0 h 71"/>
                <a:gd name="T6" fmla="*/ 73 w 325"/>
                <a:gd name="T7" fmla="*/ 4 h 71"/>
                <a:gd name="T8" fmla="*/ 92 w 325"/>
                <a:gd name="T9" fmla="*/ 10 h 71"/>
                <a:gd name="T10" fmla="*/ 110 w 325"/>
                <a:gd name="T11" fmla="*/ 18 h 71"/>
                <a:gd name="T12" fmla="*/ 122 w 325"/>
                <a:gd name="T13" fmla="*/ 29 h 71"/>
                <a:gd name="T14" fmla="*/ 130 w 325"/>
                <a:gd name="T15" fmla="*/ 38 h 71"/>
                <a:gd name="T16" fmla="*/ 136 w 325"/>
                <a:gd name="T17" fmla="*/ 34 h 71"/>
                <a:gd name="T18" fmla="*/ 139 w 325"/>
                <a:gd name="T19" fmla="*/ 15 h 71"/>
                <a:gd name="T20" fmla="*/ 161 w 325"/>
                <a:gd name="T21" fmla="*/ 7 h 71"/>
                <a:gd name="T22" fmla="*/ 216 w 325"/>
                <a:gd name="T23" fmla="*/ 13 h 71"/>
                <a:gd name="T24" fmla="*/ 258 w 325"/>
                <a:gd name="T25" fmla="*/ 23 h 71"/>
                <a:gd name="T26" fmla="*/ 283 w 325"/>
                <a:gd name="T27" fmla="*/ 32 h 71"/>
                <a:gd name="T28" fmla="*/ 305 w 325"/>
                <a:gd name="T29" fmla="*/ 43 h 71"/>
                <a:gd name="T30" fmla="*/ 320 w 325"/>
                <a:gd name="T31" fmla="*/ 55 h 71"/>
                <a:gd name="T32" fmla="*/ 316 w 325"/>
                <a:gd name="T33" fmla="*/ 64 h 71"/>
                <a:gd name="T34" fmla="*/ 294 w 325"/>
                <a:gd name="T35" fmla="*/ 68 h 71"/>
                <a:gd name="T36" fmla="*/ 259 w 325"/>
                <a:gd name="T37" fmla="*/ 71 h 71"/>
                <a:gd name="T38" fmla="*/ 210 w 325"/>
                <a:gd name="T39" fmla="*/ 70 h 71"/>
                <a:gd name="T40" fmla="*/ 167 w 325"/>
                <a:gd name="T41" fmla="*/ 68 h 71"/>
                <a:gd name="T42" fmla="*/ 133 w 325"/>
                <a:gd name="T43" fmla="*/ 69 h 71"/>
                <a:gd name="T44" fmla="*/ 90 w 325"/>
                <a:gd name="T45" fmla="*/ 71 h 71"/>
                <a:gd name="T46" fmla="*/ 72 w 325"/>
                <a:gd name="T47" fmla="*/ 68 h 71"/>
                <a:gd name="T48" fmla="*/ 67 w 325"/>
                <a:gd name="T49" fmla="*/ 64 h 71"/>
                <a:gd name="T50" fmla="*/ 58 w 325"/>
                <a:gd name="T51" fmla="*/ 61 h 71"/>
                <a:gd name="T52" fmla="*/ 46 w 325"/>
                <a:gd name="T53" fmla="*/ 59 h 71"/>
                <a:gd name="T54" fmla="*/ 35 w 325"/>
                <a:gd name="T55" fmla="*/ 53 h 71"/>
                <a:gd name="T56" fmla="*/ 25 w 325"/>
                <a:gd name="T57" fmla="*/ 45 h 71"/>
                <a:gd name="T58" fmla="*/ 16 w 325"/>
                <a:gd name="T59" fmla="*/ 39 h 71"/>
                <a:gd name="T60" fmla="*/ 6 w 325"/>
                <a:gd name="T61" fmla="*/ 37 h 71"/>
                <a:gd name="T62" fmla="*/ 0 w 325"/>
                <a:gd name="T63" fmla="*/ 2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5" h="71">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59" name="Freeform 501"/>
            <p:cNvSpPr>
              <a:spLocks/>
            </p:cNvSpPr>
            <p:nvPr>
              <p:custDataLst>
                <p:tags r:id="rId339"/>
              </p:custDataLst>
            </p:nvPr>
          </p:nvSpPr>
          <p:spPr bwMode="auto">
            <a:xfrm>
              <a:off x="6888362" y="2078083"/>
              <a:ext cx="95250" cy="57150"/>
            </a:xfrm>
            <a:custGeom>
              <a:avLst/>
              <a:gdLst>
                <a:gd name="T0" fmla="*/ 87 w 220"/>
                <a:gd name="T1" fmla="*/ 25 h 72"/>
                <a:gd name="T2" fmla="*/ 92 w 220"/>
                <a:gd name="T3" fmla="*/ 26 h 72"/>
                <a:gd name="T4" fmla="*/ 98 w 220"/>
                <a:gd name="T5" fmla="*/ 27 h 72"/>
                <a:gd name="T6" fmla="*/ 101 w 220"/>
                <a:gd name="T7" fmla="*/ 28 h 72"/>
                <a:gd name="T8" fmla="*/ 104 w 220"/>
                <a:gd name="T9" fmla="*/ 27 h 72"/>
                <a:gd name="T10" fmla="*/ 109 w 220"/>
                <a:gd name="T11" fmla="*/ 27 h 72"/>
                <a:gd name="T12" fmla="*/ 113 w 220"/>
                <a:gd name="T13" fmla="*/ 25 h 72"/>
                <a:gd name="T14" fmla="*/ 114 w 220"/>
                <a:gd name="T15" fmla="*/ 26 h 72"/>
                <a:gd name="T16" fmla="*/ 115 w 220"/>
                <a:gd name="T17" fmla="*/ 26 h 72"/>
                <a:gd name="T18" fmla="*/ 116 w 220"/>
                <a:gd name="T19" fmla="*/ 25 h 72"/>
                <a:gd name="T20" fmla="*/ 117 w 220"/>
                <a:gd name="T21" fmla="*/ 25 h 72"/>
                <a:gd name="T22" fmla="*/ 119 w 220"/>
                <a:gd name="T23" fmla="*/ 22 h 72"/>
                <a:gd name="T24" fmla="*/ 120 w 220"/>
                <a:gd name="T25" fmla="*/ 17 h 72"/>
                <a:gd name="T26" fmla="*/ 120 w 220"/>
                <a:gd name="T27" fmla="*/ 7 h 72"/>
                <a:gd name="T28" fmla="*/ 120 w 220"/>
                <a:gd name="T29" fmla="*/ 0 h 72"/>
                <a:gd name="T30" fmla="*/ 125 w 220"/>
                <a:gd name="T31" fmla="*/ 5 h 72"/>
                <a:gd name="T32" fmla="*/ 131 w 220"/>
                <a:gd name="T33" fmla="*/ 10 h 72"/>
                <a:gd name="T34" fmla="*/ 137 w 220"/>
                <a:gd name="T35" fmla="*/ 15 h 72"/>
                <a:gd name="T36" fmla="*/ 143 w 220"/>
                <a:gd name="T37" fmla="*/ 19 h 72"/>
                <a:gd name="T38" fmla="*/ 156 w 220"/>
                <a:gd name="T39" fmla="*/ 25 h 72"/>
                <a:gd name="T40" fmla="*/ 170 w 220"/>
                <a:gd name="T41" fmla="*/ 30 h 72"/>
                <a:gd name="T42" fmla="*/ 183 w 220"/>
                <a:gd name="T43" fmla="*/ 35 h 72"/>
                <a:gd name="T44" fmla="*/ 196 w 220"/>
                <a:gd name="T45" fmla="*/ 41 h 72"/>
                <a:gd name="T46" fmla="*/ 203 w 220"/>
                <a:gd name="T47" fmla="*/ 44 h 72"/>
                <a:gd name="T48" fmla="*/ 209 w 220"/>
                <a:gd name="T49" fmla="*/ 47 h 72"/>
                <a:gd name="T50" fmla="*/ 214 w 220"/>
                <a:gd name="T51" fmla="*/ 51 h 72"/>
                <a:gd name="T52" fmla="*/ 220 w 220"/>
                <a:gd name="T53" fmla="*/ 55 h 72"/>
                <a:gd name="T54" fmla="*/ 206 w 220"/>
                <a:gd name="T55" fmla="*/ 56 h 72"/>
                <a:gd name="T56" fmla="*/ 194 w 220"/>
                <a:gd name="T57" fmla="*/ 57 h 72"/>
                <a:gd name="T58" fmla="*/ 182 w 220"/>
                <a:gd name="T59" fmla="*/ 58 h 72"/>
                <a:gd name="T60" fmla="*/ 171 w 220"/>
                <a:gd name="T61" fmla="*/ 60 h 72"/>
                <a:gd name="T62" fmla="*/ 151 w 220"/>
                <a:gd name="T63" fmla="*/ 65 h 72"/>
                <a:gd name="T64" fmla="*/ 134 w 220"/>
                <a:gd name="T65" fmla="*/ 70 h 72"/>
                <a:gd name="T66" fmla="*/ 126 w 220"/>
                <a:gd name="T67" fmla="*/ 71 h 72"/>
                <a:gd name="T68" fmla="*/ 117 w 220"/>
                <a:gd name="T69" fmla="*/ 72 h 72"/>
                <a:gd name="T70" fmla="*/ 110 w 220"/>
                <a:gd name="T71" fmla="*/ 72 h 72"/>
                <a:gd name="T72" fmla="*/ 103 w 220"/>
                <a:gd name="T73" fmla="*/ 72 h 72"/>
                <a:gd name="T74" fmla="*/ 95 w 220"/>
                <a:gd name="T75" fmla="*/ 70 h 72"/>
                <a:gd name="T76" fmla="*/ 88 w 220"/>
                <a:gd name="T77" fmla="*/ 66 h 72"/>
                <a:gd name="T78" fmla="*/ 81 w 220"/>
                <a:gd name="T79" fmla="*/ 61 h 72"/>
                <a:gd name="T80" fmla="*/ 74 w 220"/>
                <a:gd name="T81" fmla="*/ 55 h 72"/>
                <a:gd name="T82" fmla="*/ 59 w 220"/>
                <a:gd name="T83" fmla="*/ 53 h 72"/>
                <a:gd name="T84" fmla="*/ 45 w 220"/>
                <a:gd name="T85" fmla="*/ 50 h 72"/>
                <a:gd name="T86" fmla="*/ 33 w 220"/>
                <a:gd name="T87" fmla="*/ 47 h 72"/>
                <a:gd name="T88" fmla="*/ 22 w 220"/>
                <a:gd name="T89" fmla="*/ 43 h 72"/>
                <a:gd name="T90" fmla="*/ 18 w 220"/>
                <a:gd name="T91" fmla="*/ 41 h 72"/>
                <a:gd name="T92" fmla="*/ 13 w 220"/>
                <a:gd name="T93" fmla="*/ 38 h 72"/>
                <a:gd name="T94" fmla="*/ 9 w 220"/>
                <a:gd name="T95" fmla="*/ 35 h 72"/>
                <a:gd name="T96" fmla="*/ 7 w 220"/>
                <a:gd name="T97" fmla="*/ 31 h 72"/>
                <a:gd name="T98" fmla="*/ 3 w 220"/>
                <a:gd name="T99" fmla="*/ 27 h 72"/>
                <a:gd name="T100" fmla="*/ 2 w 220"/>
                <a:gd name="T101" fmla="*/ 23 h 72"/>
                <a:gd name="T102" fmla="*/ 1 w 220"/>
                <a:gd name="T103" fmla="*/ 18 h 72"/>
                <a:gd name="T104" fmla="*/ 0 w 220"/>
                <a:gd name="T105" fmla="*/ 13 h 72"/>
                <a:gd name="T106" fmla="*/ 23 w 220"/>
                <a:gd name="T107" fmla="*/ 17 h 72"/>
                <a:gd name="T108" fmla="*/ 44 w 220"/>
                <a:gd name="T109" fmla="*/ 21 h 72"/>
                <a:gd name="T110" fmla="*/ 64 w 220"/>
                <a:gd name="T111" fmla="*/ 24 h 72"/>
                <a:gd name="T112" fmla="*/ 87 w 220"/>
                <a:gd name="T113" fmla="*/ 2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0" h="72">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60" name="Freeform 502"/>
            <p:cNvSpPr>
              <a:spLocks/>
            </p:cNvSpPr>
            <p:nvPr>
              <p:custDataLst>
                <p:tags r:id="rId340"/>
              </p:custDataLst>
            </p:nvPr>
          </p:nvSpPr>
          <p:spPr bwMode="auto">
            <a:xfrm>
              <a:off x="6848674" y="2125718"/>
              <a:ext cx="63500" cy="58737"/>
            </a:xfrm>
            <a:custGeom>
              <a:avLst/>
              <a:gdLst>
                <a:gd name="T0" fmla="*/ 146 w 146"/>
                <a:gd name="T1" fmla="*/ 25 h 30"/>
                <a:gd name="T2" fmla="*/ 140 w 146"/>
                <a:gd name="T3" fmla="*/ 16 h 30"/>
                <a:gd name="T4" fmla="*/ 137 w 146"/>
                <a:gd name="T5" fmla="*/ 9 h 30"/>
                <a:gd name="T6" fmla="*/ 133 w 146"/>
                <a:gd name="T7" fmla="*/ 4 h 30"/>
                <a:gd name="T8" fmla="*/ 128 w 146"/>
                <a:gd name="T9" fmla="*/ 1 h 30"/>
                <a:gd name="T10" fmla="*/ 126 w 146"/>
                <a:gd name="T11" fmla="*/ 1 h 30"/>
                <a:gd name="T12" fmla="*/ 124 w 146"/>
                <a:gd name="T13" fmla="*/ 1 h 30"/>
                <a:gd name="T14" fmla="*/ 120 w 146"/>
                <a:gd name="T15" fmla="*/ 2 h 30"/>
                <a:gd name="T16" fmla="*/ 118 w 146"/>
                <a:gd name="T17" fmla="*/ 3 h 30"/>
                <a:gd name="T18" fmla="*/ 113 w 146"/>
                <a:gd name="T19" fmla="*/ 9 h 30"/>
                <a:gd name="T20" fmla="*/ 105 w 146"/>
                <a:gd name="T21" fmla="*/ 19 h 30"/>
                <a:gd name="T22" fmla="*/ 72 w 146"/>
                <a:gd name="T23" fmla="*/ 19 h 30"/>
                <a:gd name="T24" fmla="*/ 63 w 146"/>
                <a:gd name="T25" fmla="*/ 18 h 30"/>
                <a:gd name="T26" fmla="*/ 55 w 146"/>
                <a:gd name="T27" fmla="*/ 17 h 30"/>
                <a:gd name="T28" fmla="*/ 47 w 146"/>
                <a:gd name="T29" fmla="*/ 14 h 30"/>
                <a:gd name="T30" fmla="*/ 40 w 146"/>
                <a:gd name="T31" fmla="*/ 12 h 30"/>
                <a:gd name="T32" fmla="*/ 29 w 146"/>
                <a:gd name="T33" fmla="*/ 6 h 30"/>
                <a:gd name="T34" fmla="*/ 19 w 146"/>
                <a:gd name="T35" fmla="*/ 0 h 30"/>
                <a:gd name="T36" fmla="*/ 14 w 146"/>
                <a:gd name="T37" fmla="*/ 9 h 30"/>
                <a:gd name="T38" fmla="*/ 10 w 146"/>
                <a:gd name="T39" fmla="*/ 15 h 30"/>
                <a:gd name="T40" fmla="*/ 4 w 146"/>
                <a:gd name="T41" fmla="*/ 20 h 30"/>
                <a:gd name="T42" fmla="*/ 0 w 146"/>
                <a:gd name="T43" fmla="*/ 25 h 30"/>
                <a:gd name="T44" fmla="*/ 33 w 146"/>
                <a:gd name="T45" fmla="*/ 25 h 30"/>
                <a:gd name="T46" fmla="*/ 57 w 146"/>
                <a:gd name="T47" fmla="*/ 25 h 30"/>
                <a:gd name="T48" fmla="*/ 77 w 146"/>
                <a:gd name="T49" fmla="*/ 25 h 30"/>
                <a:gd name="T50" fmla="*/ 99 w 146"/>
                <a:gd name="T51" fmla="*/ 25 h 30"/>
                <a:gd name="T52" fmla="*/ 110 w 146"/>
                <a:gd name="T53" fmla="*/ 26 h 30"/>
                <a:gd name="T54" fmla="*/ 123 w 146"/>
                <a:gd name="T55" fmla="*/ 29 h 30"/>
                <a:gd name="T56" fmla="*/ 128 w 146"/>
                <a:gd name="T57" fmla="*/ 30 h 30"/>
                <a:gd name="T58" fmla="*/ 135 w 146"/>
                <a:gd name="T59" fmla="*/ 30 h 30"/>
                <a:gd name="T60" fmla="*/ 140 w 146"/>
                <a:gd name="T61" fmla="*/ 28 h 30"/>
                <a:gd name="T62" fmla="*/ 146 w 146"/>
                <a:gd name="T63"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6" h="3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61" name="Freeform 503"/>
            <p:cNvSpPr>
              <a:spLocks/>
            </p:cNvSpPr>
            <p:nvPr>
              <p:custDataLst>
                <p:tags r:id="rId341"/>
              </p:custDataLst>
            </p:nvPr>
          </p:nvSpPr>
          <p:spPr bwMode="auto">
            <a:xfrm>
              <a:off x="6828042" y="2122543"/>
              <a:ext cx="20637" cy="58737"/>
            </a:xfrm>
            <a:custGeom>
              <a:avLst/>
              <a:gdLst>
                <a:gd name="T0" fmla="*/ 0 w 53"/>
                <a:gd name="T1" fmla="*/ 9 h 9"/>
                <a:gd name="T2" fmla="*/ 17 w 53"/>
                <a:gd name="T3" fmla="*/ 9 h 9"/>
                <a:gd name="T4" fmla="*/ 29 w 53"/>
                <a:gd name="T5" fmla="*/ 9 h 9"/>
                <a:gd name="T6" fmla="*/ 40 w 53"/>
                <a:gd name="T7" fmla="*/ 9 h 9"/>
                <a:gd name="T8" fmla="*/ 53 w 53"/>
                <a:gd name="T9" fmla="*/ 9 h 9"/>
                <a:gd name="T10" fmla="*/ 46 w 53"/>
                <a:gd name="T11" fmla="*/ 6 h 9"/>
                <a:gd name="T12" fmla="*/ 38 w 53"/>
                <a:gd name="T13" fmla="*/ 3 h 9"/>
                <a:gd name="T14" fmla="*/ 31 w 53"/>
                <a:gd name="T15" fmla="*/ 1 h 9"/>
                <a:gd name="T16" fmla="*/ 25 w 53"/>
                <a:gd name="T17" fmla="*/ 0 h 9"/>
                <a:gd name="T18" fmla="*/ 19 w 53"/>
                <a:gd name="T19" fmla="*/ 0 h 9"/>
                <a:gd name="T20" fmla="*/ 14 w 53"/>
                <a:gd name="T21" fmla="*/ 0 h 9"/>
                <a:gd name="T22" fmla="*/ 9 w 53"/>
                <a:gd name="T23" fmla="*/ 1 h 9"/>
                <a:gd name="T24" fmla="*/ 6 w 53"/>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9">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62" name="Line 504"/>
            <p:cNvSpPr>
              <a:spLocks noChangeShapeType="1"/>
            </p:cNvSpPr>
            <p:nvPr>
              <p:custDataLst>
                <p:tags r:id="rId342"/>
              </p:custDataLst>
            </p:nvPr>
          </p:nvSpPr>
          <p:spPr bwMode="auto">
            <a:xfrm flipV="1">
              <a:off x="6829624" y="2120945"/>
              <a:ext cx="0" cy="1588"/>
            </a:xfrm>
            <a:prstGeom prst="line">
              <a:avLst/>
            </a:prstGeom>
            <a:grp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63" name="Freeform 505"/>
            <p:cNvSpPr>
              <a:spLocks/>
            </p:cNvSpPr>
            <p:nvPr>
              <p:custDataLst>
                <p:tags r:id="rId343"/>
              </p:custDataLst>
            </p:nvPr>
          </p:nvSpPr>
          <p:spPr bwMode="auto">
            <a:xfrm>
              <a:off x="5999362" y="2049508"/>
              <a:ext cx="11112" cy="55562"/>
            </a:xfrm>
            <a:custGeom>
              <a:avLst/>
              <a:gdLst>
                <a:gd name="T0" fmla="*/ 0 w 26"/>
                <a:gd name="T1" fmla="*/ 25 h 25"/>
                <a:gd name="T2" fmla="*/ 5 w 26"/>
                <a:gd name="T3" fmla="*/ 17 h 25"/>
                <a:gd name="T4" fmla="*/ 13 w 26"/>
                <a:gd name="T5" fmla="*/ 8 h 25"/>
                <a:gd name="T6" fmla="*/ 16 w 26"/>
                <a:gd name="T7" fmla="*/ 5 h 25"/>
                <a:gd name="T8" fmla="*/ 20 w 26"/>
                <a:gd name="T9" fmla="*/ 2 h 25"/>
                <a:gd name="T10" fmla="*/ 23 w 26"/>
                <a:gd name="T11" fmla="*/ 1 h 25"/>
                <a:gd name="T12" fmla="*/ 26 w 26"/>
                <a:gd name="T13" fmla="*/ 0 h 25"/>
                <a:gd name="T14" fmla="*/ 26 w 26"/>
                <a:gd name="T15" fmla="*/ 25 h 25"/>
                <a:gd name="T16" fmla="*/ 20 w 26"/>
                <a:gd name="T17" fmla="*/ 25 h 25"/>
                <a:gd name="T18" fmla="*/ 13 w 26"/>
                <a:gd name="T19" fmla="*/ 25 h 25"/>
                <a:gd name="T20" fmla="*/ 0 w 26"/>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5">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64" name="Freeform 506"/>
            <p:cNvSpPr>
              <a:spLocks/>
            </p:cNvSpPr>
            <p:nvPr>
              <p:custDataLst>
                <p:tags r:id="rId344"/>
              </p:custDataLst>
            </p:nvPr>
          </p:nvSpPr>
          <p:spPr bwMode="auto">
            <a:xfrm>
              <a:off x="6748667" y="2120945"/>
              <a:ext cx="9525" cy="57150"/>
            </a:xfrm>
            <a:custGeom>
              <a:avLst/>
              <a:gdLst>
                <a:gd name="T0" fmla="*/ 33 w 33"/>
                <a:gd name="T1" fmla="*/ 25 h 25"/>
                <a:gd name="T2" fmla="*/ 33 w 33"/>
                <a:gd name="T3" fmla="*/ 12 h 25"/>
                <a:gd name="T4" fmla="*/ 33 w 33"/>
                <a:gd name="T5" fmla="*/ 0 h 25"/>
                <a:gd name="T6" fmla="*/ 0 w 33"/>
                <a:gd name="T7" fmla="*/ 0 h 25"/>
                <a:gd name="T8" fmla="*/ 9 w 33"/>
                <a:gd name="T9" fmla="*/ 9 h 25"/>
                <a:gd name="T10" fmla="*/ 16 w 33"/>
                <a:gd name="T11" fmla="*/ 17 h 25"/>
                <a:gd name="T12" fmla="*/ 20 w 33"/>
                <a:gd name="T13" fmla="*/ 20 h 25"/>
                <a:gd name="T14" fmla="*/ 24 w 33"/>
                <a:gd name="T15" fmla="*/ 23 h 25"/>
                <a:gd name="T16" fmla="*/ 28 w 33"/>
                <a:gd name="T17" fmla="*/ 24 h 25"/>
                <a:gd name="T18" fmla="*/ 33 w 33"/>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25">
                  <a:moveTo>
                    <a:pt x="33" y="25"/>
                  </a:moveTo>
                  <a:lnTo>
                    <a:pt x="33" y="12"/>
                  </a:lnTo>
                  <a:lnTo>
                    <a:pt x="33" y="0"/>
                  </a:lnTo>
                  <a:lnTo>
                    <a:pt x="0" y="0"/>
                  </a:lnTo>
                  <a:lnTo>
                    <a:pt x="9" y="9"/>
                  </a:lnTo>
                  <a:lnTo>
                    <a:pt x="16" y="17"/>
                  </a:lnTo>
                  <a:lnTo>
                    <a:pt x="20" y="20"/>
                  </a:lnTo>
                  <a:lnTo>
                    <a:pt x="24" y="23"/>
                  </a:lnTo>
                  <a:lnTo>
                    <a:pt x="28" y="24"/>
                  </a:lnTo>
                  <a:lnTo>
                    <a:pt x="33" y="2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65" name="Freeform 507"/>
            <p:cNvSpPr>
              <a:spLocks/>
            </p:cNvSpPr>
            <p:nvPr>
              <p:custDataLst>
                <p:tags r:id="rId345"/>
              </p:custDataLst>
            </p:nvPr>
          </p:nvSpPr>
          <p:spPr bwMode="auto">
            <a:xfrm>
              <a:off x="6702629" y="2084433"/>
              <a:ext cx="9525" cy="57150"/>
            </a:xfrm>
            <a:custGeom>
              <a:avLst/>
              <a:gdLst>
                <a:gd name="T0" fmla="*/ 0 w 20"/>
                <a:gd name="T1" fmla="*/ 0 h 18"/>
                <a:gd name="T2" fmla="*/ 13 w 20"/>
                <a:gd name="T3" fmla="*/ 18 h 18"/>
                <a:gd name="T4" fmla="*/ 16 w 20"/>
                <a:gd name="T5" fmla="*/ 11 h 18"/>
                <a:gd name="T6" fmla="*/ 20 w 20"/>
                <a:gd name="T7" fmla="*/ 0 h 18"/>
                <a:gd name="T8" fmla="*/ 0 w 20"/>
                <a:gd name="T9" fmla="*/ 0 h 18"/>
              </a:gdLst>
              <a:ahLst/>
              <a:cxnLst>
                <a:cxn ang="0">
                  <a:pos x="T0" y="T1"/>
                </a:cxn>
                <a:cxn ang="0">
                  <a:pos x="T2" y="T3"/>
                </a:cxn>
                <a:cxn ang="0">
                  <a:pos x="T4" y="T5"/>
                </a:cxn>
                <a:cxn ang="0">
                  <a:pos x="T6" y="T7"/>
                </a:cxn>
                <a:cxn ang="0">
                  <a:pos x="T8" y="T9"/>
                </a:cxn>
              </a:cxnLst>
              <a:rect l="0" t="0" r="r" b="b"/>
              <a:pathLst>
                <a:path w="20" h="18">
                  <a:moveTo>
                    <a:pt x="0" y="0"/>
                  </a:moveTo>
                  <a:lnTo>
                    <a:pt x="13" y="18"/>
                  </a:lnTo>
                  <a:lnTo>
                    <a:pt x="16" y="11"/>
                  </a:lnTo>
                  <a:lnTo>
                    <a:pt x="20" y="0"/>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66" name="Freeform 508"/>
            <p:cNvSpPr>
              <a:spLocks/>
            </p:cNvSpPr>
            <p:nvPr>
              <p:custDataLst>
                <p:tags r:id="rId346"/>
              </p:custDataLst>
            </p:nvPr>
          </p:nvSpPr>
          <p:spPr bwMode="auto">
            <a:xfrm>
              <a:off x="7202687" y="2654345"/>
              <a:ext cx="12700" cy="58738"/>
            </a:xfrm>
            <a:custGeom>
              <a:avLst/>
              <a:gdLst>
                <a:gd name="T0" fmla="*/ 0 w 33"/>
                <a:gd name="T1" fmla="*/ 31 h 31"/>
                <a:gd name="T2" fmla="*/ 0 w 33"/>
                <a:gd name="T3" fmla="*/ 0 h 31"/>
                <a:gd name="T4" fmla="*/ 9 w 33"/>
                <a:gd name="T5" fmla="*/ 0 h 31"/>
                <a:gd name="T6" fmla="*/ 16 w 33"/>
                <a:gd name="T7" fmla="*/ 0 h 31"/>
                <a:gd name="T8" fmla="*/ 24 w 33"/>
                <a:gd name="T9" fmla="*/ 0 h 31"/>
                <a:gd name="T10" fmla="*/ 33 w 33"/>
                <a:gd name="T11" fmla="*/ 0 h 31"/>
                <a:gd name="T12" fmla="*/ 30 w 33"/>
                <a:gd name="T13" fmla="*/ 2 h 31"/>
                <a:gd name="T14" fmla="*/ 29 w 33"/>
                <a:gd name="T15" fmla="*/ 5 h 31"/>
                <a:gd name="T16" fmla="*/ 28 w 33"/>
                <a:gd name="T17" fmla="*/ 9 h 31"/>
                <a:gd name="T18" fmla="*/ 28 w 33"/>
                <a:gd name="T19" fmla="*/ 13 h 31"/>
                <a:gd name="T20" fmla="*/ 28 w 33"/>
                <a:gd name="T21" fmla="*/ 17 h 31"/>
                <a:gd name="T22" fmla="*/ 29 w 33"/>
                <a:gd name="T23" fmla="*/ 21 h 31"/>
                <a:gd name="T24" fmla="*/ 30 w 33"/>
                <a:gd name="T25" fmla="*/ 26 h 31"/>
                <a:gd name="T26" fmla="*/ 33 w 33"/>
                <a:gd name="T27" fmla="*/ 31 h 31"/>
                <a:gd name="T28" fmla="*/ 0 w 33"/>
                <a:gd name="T2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1">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67" name="Freeform 509"/>
            <p:cNvSpPr>
              <a:spLocks/>
            </p:cNvSpPr>
            <p:nvPr>
              <p:custDataLst>
                <p:tags r:id="rId347"/>
              </p:custDataLst>
            </p:nvPr>
          </p:nvSpPr>
          <p:spPr bwMode="auto">
            <a:xfrm>
              <a:off x="7496379" y="2176518"/>
              <a:ext cx="55563" cy="58737"/>
            </a:xfrm>
            <a:custGeom>
              <a:avLst/>
              <a:gdLst>
                <a:gd name="T0" fmla="*/ 3 w 129"/>
                <a:gd name="T1" fmla="*/ 44 h 56"/>
                <a:gd name="T2" fmla="*/ 1 w 129"/>
                <a:gd name="T3" fmla="*/ 42 h 56"/>
                <a:gd name="T4" fmla="*/ 1 w 129"/>
                <a:gd name="T5" fmla="*/ 40 h 56"/>
                <a:gd name="T6" fmla="*/ 0 w 129"/>
                <a:gd name="T7" fmla="*/ 37 h 56"/>
                <a:gd name="T8" fmla="*/ 1 w 129"/>
                <a:gd name="T9" fmla="*/ 33 h 56"/>
                <a:gd name="T10" fmla="*/ 2 w 129"/>
                <a:gd name="T11" fmla="*/ 25 h 56"/>
                <a:gd name="T12" fmla="*/ 3 w 129"/>
                <a:gd name="T13" fmla="*/ 18 h 56"/>
                <a:gd name="T14" fmla="*/ 9 w 129"/>
                <a:gd name="T15" fmla="*/ 13 h 56"/>
                <a:gd name="T16" fmla="*/ 16 w 129"/>
                <a:gd name="T17" fmla="*/ 9 h 56"/>
                <a:gd name="T18" fmla="*/ 21 w 129"/>
                <a:gd name="T19" fmla="*/ 6 h 56"/>
                <a:gd name="T20" fmla="*/ 27 w 129"/>
                <a:gd name="T21" fmla="*/ 5 h 56"/>
                <a:gd name="T22" fmla="*/ 39 w 129"/>
                <a:gd name="T23" fmla="*/ 3 h 56"/>
                <a:gd name="T24" fmla="*/ 57 w 129"/>
                <a:gd name="T25" fmla="*/ 0 h 56"/>
                <a:gd name="T26" fmla="*/ 60 w 129"/>
                <a:gd name="T27" fmla="*/ 5 h 56"/>
                <a:gd name="T28" fmla="*/ 64 w 129"/>
                <a:gd name="T29" fmla="*/ 8 h 56"/>
                <a:gd name="T30" fmla="*/ 69 w 129"/>
                <a:gd name="T31" fmla="*/ 11 h 56"/>
                <a:gd name="T32" fmla="*/ 73 w 129"/>
                <a:gd name="T33" fmla="*/ 14 h 56"/>
                <a:gd name="T34" fmla="*/ 83 w 129"/>
                <a:gd name="T35" fmla="*/ 18 h 56"/>
                <a:gd name="T36" fmla="*/ 93 w 129"/>
                <a:gd name="T37" fmla="*/ 21 h 56"/>
                <a:gd name="T38" fmla="*/ 103 w 129"/>
                <a:gd name="T39" fmla="*/ 25 h 56"/>
                <a:gd name="T40" fmla="*/ 113 w 129"/>
                <a:gd name="T41" fmla="*/ 29 h 56"/>
                <a:gd name="T42" fmla="*/ 117 w 129"/>
                <a:gd name="T43" fmla="*/ 32 h 56"/>
                <a:gd name="T44" fmla="*/ 121 w 129"/>
                <a:gd name="T45" fmla="*/ 35 h 56"/>
                <a:gd name="T46" fmla="*/ 126 w 129"/>
                <a:gd name="T47" fmla="*/ 38 h 56"/>
                <a:gd name="T48" fmla="*/ 129 w 129"/>
                <a:gd name="T49" fmla="*/ 44 h 56"/>
                <a:gd name="T50" fmla="*/ 119 w 129"/>
                <a:gd name="T51" fmla="*/ 48 h 56"/>
                <a:gd name="T52" fmla="*/ 109 w 129"/>
                <a:gd name="T53" fmla="*/ 51 h 56"/>
                <a:gd name="T54" fmla="*/ 99 w 129"/>
                <a:gd name="T55" fmla="*/ 53 h 56"/>
                <a:gd name="T56" fmla="*/ 90 w 129"/>
                <a:gd name="T57" fmla="*/ 54 h 56"/>
                <a:gd name="T58" fmla="*/ 70 w 129"/>
                <a:gd name="T59" fmla="*/ 56 h 56"/>
                <a:gd name="T60" fmla="*/ 49 w 129"/>
                <a:gd name="T61" fmla="*/ 56 h 56"/>
                <a:gd name="T62" fmla="*/ 40 w 129"/>
                <a:gd name="T63" fmla="*/ 55 h 56"/>
                <a:gd name="T64" fmla="*/ 31 w 129"/>
                <a:gd name="T65" fmla="*/ 54 h 56"/>
                <a:gd name="T66" fmla="*/ 23 w 129"/>
                <a:gd name="T67" fmla="*/ 52 h 56"/>
                <a:gd name="T68" fmla="*/ 16 w 129"/>
                <a:gd name="T69" fmla="*/ 50 h 56"/>
                <a:gd name="T70" fmla="*/ 6 w 129"/>
                <a:gd name="T71" fmla="*/ 46 h 56"/>
                <a:gd name="T72" fmla="*/ 3 w 129"/>
                <a:gd name="T73" fmla="*/ 4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56">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68" name="Freeform 510"/>
            <p:cNvSpPr>
              <a:spLocks/>
            </p:cNvSpPr>
            <p:nvPr>
              <p:custDataLst>
                <p:tags r:id="rId348"/>
              </p:custDataLst>
            </p:nvPr>
          </p:nvSpPr>
          <p:spPr bwMode="auto">
            <a:xfrm>
              <a:off x="7632903" y="2528933"/>
              <a:ext cx="14288" cy="57150"/>
            </a:xfrm>
            <a:custGeom>
              <a:avLst/>
              <a:gdLst>
                <a:gd name="T0" fmla="*/ 21 w 41"/>
                <a:gd name="T1" fmla="*/ 42 h 42"/>
                <a:gd name="T2" fmla="*/ 0 w 41"/>
                <a:gd name="T3" fmla="*/ 30 h 42"/>
                <a:gd name="T4" fmla="*/ 0 w 41"/>
                <a:gd name="T5" fmla="*/ 6 h 42"/>
                <a:gd name="T6" fmla="*/ 7 w 41"/>
                <a:gd name="T7" fmla="*/ 5 h 42"/>
                <a:gd name="T8" fmla="*/ 14 w 41"/>
                <a:gd name="T9" fmla="*/ 3 h 42"/>
                <a:gd name="T10" fmla="*/ 24 w 41"/>
                <a:gd name="T11" fmla="*/ 1 h 42"/>
                <a:gd name="T12" fmla="*/ 34 w 41"/>
                <a:gd name="T13" fmla="*/ 0 h 42"/>
                <a:gd name="T14" fmla="*/ 34 w 41"/>
                <a:gd name="T15" fmla="*/ 18 h 42"/>
                <a:gd name="T16" fmla="*/ 41 w 41"/>
                <a:gd name="T17" fmla="*/ 18 h 42"/>
                <a:gd name="T18" fmla="*/ 21 w 41"/>
                <a:gd name="T1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2">
                  <a:moveTo>
                    <a:pt x="21" y="42"/>
                  </a:moveTo>
                  <a:lnTo>
                    <a:pt x="0" y="30"/>
                  </a:lnTo>
                  <a:lnTo>
                    <a:pt x="0" y="6"/>
                  </a:lnTo>
                  <a:lnTo>
                    <a:pt x="7" y="5"/>
                  </a:lnTo>
                  <a:lnTo>
                    <a:pt x="14" y="3"/>
                  </a:lnTo>
                  <a:lnTo>
                    <a:pt x="24" y="1"/>
                  </a:lnTo>
                  <a:lnTo>
                    <a:pt x="34" y="0"/>
                  </a:lnTo>
                  <a:lnTo>
                    <a:pt x="34" y="18"/>
                  </a:lnTo>
                  <a:lnTo>
                    <a:pt x="41" y="18"/>
                  </a:lnTo>
                  <a:lnTo>
                    <a:pt x="21" y="4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69" name="Freeform 511"/>
            <p:cNvSpPr>
              <a:spLocks/>
            </p:cNvSpPr>
            <p:nvPr>
              <p:custDataLst>
                <p:tags r:id="rId349"/>
              </p:custDataLst>
            </p:nvPr>
          </p:nvSpPr>
          <p:spPr bwMode="auto">
            <a:xfrm>
              <a:off x="7782129" y="2641648"/>
              <a:ext cx="42863" cy="60325"/>
            </a:xfrm>
            <a:custGeom>
              <a:avLst/>
              <a:gdLst>
                <a:gd name="T0" fmla="*/ 60 w 93"/>
                <a:gd name="T1" fmla="*/ 9 h 39"/>
                <a:gd name="T2" fmla="*/ 67 w 93"/>
                <a:gd name="T3" fmla="*/ 18 h 39"/>
                <a:gd name="T4" fmla="*/ 77 w 93"/>
                <a:gd name="T5" fmla="*/ 28 h 39"/>
                <a:gd name="T6" fmla="*/ 81 w 93"/>
                <a:gd name="T7" fmla="*/ 33 h 39"/>
                <a:gd name="T8" fmla="*/ 86 w 93"/>
                <a:gd name="T9" fmla="*/ 36 h 39"/>
                <a:gd name="T10" fmla="*/ 90 w 93"/>
                <a:gd name="T11" fmla="*/ 38 h 39"/>
                <a:gd name="T12" fmla="*/ 93 w 93"/>
                <a:gd name="T13" fmla="*/ 39 h 39"/>
                <a:gd name="T14" fmla="*/ 60 w 93"/>
                <a:gd name="T15" fmla="*/ 39 h 39"/>
                <a:gd name="T16" fmla="*/ 50 w 93"/>
                <a:gd name="T17" fmla="*/ 36 h 39"/>
                <a:gd name="T18" fmla="*/ 43 w 93"/>
                <a:gd name="T19" fmla="*/ 32 h 39"/>
                <a:gd name="T20" fmla="*/ 36 w 93"/>
                <a:gd name="T21" fmla="*/ 28 h 39"/>
                <a:gd name="T22" fmla="*/ 30 w 93"/>
                <a:gd name="T23" fmla="*/ 23 h 39"/>
                <a:gd name="T24" fmla="*/ 24 w 93"/>
                <a:gd name="T25" fmla="*/ 18 h 39"/>
                <a:gd name="T26" fmla="*/ 16 w 93"/>
                <a:gd name="T27" fmla="*/ 13 h 39"/>
                <a:gd name="T28" fmla="*/ 9 w 93"/>
                <a:gd name="T29" fmla="*/ 7 h 39"/>
                <a:gd name="T30" fmla="*/ 0 w 93"/>
                <a:gd name="T31" fmla="*/ 3 h 39"/>
                <a:gd name="T32" fmla="*/ 11 w 93"/>
                <a:gd name="T33" fmla="*/ 1 h 39"/>
                <a:gd name="T34" fmla="*/ 20 w 93"/>
                <a:gd name="T35" fmla="*/ 0 h 39"/>
                <a:gd name="T36" fmla="*/ 26 w 93"/>
                <a:gd name="T37" fmla="*/ 0 h 39"/>
                <a:gd name="T38" fmla="*/ 33 w 93"/>
                <a:gd name="T39" fmla="*/ 1 h 39"/>
                <a:gd name="T40" fmla="*/ 44 w 93"/>
                <a:gd name="T41" fmla="*/ 4 h 39"/>
                <a:gd name="T42" fmla="*/ 60 w 93"/>
                <a:gd name="T4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39">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70" name="Freeform 512"/>
            <p:cNvSpPr>
              <a:spLocks/>
            </p:cNvSpPr>
            <p:nvPr>
              <p:custDataLst>
                <p:tags r:id="rId350"/>
              </p:custDataLst>
            </p:nvPr>
          </p:nvSpPr>
          <p:spPr bwMode="auto">
            <a:xfrm>
              <a:off x="7832924" y="2657520"/>
              <a:ext cx="19050" cy="58738"/>
            </a:xfrm>
            <a:custGeom>
              <a:avLst/>
              <a:gdLst>
                <a:gd name="T0" fmla="*/ 39 w 39"/>
                <a:gd name="T1" fmla="*/ 19 h 19"/>
                <a:gd name="T2" fmla="*/ 13 w 39"/>
                <a:gd name="T3" fmla="*/ 19 h 19"/>
                <a:gd name="T4" fmla="*/ 8 w 39"/>
                <a:gd name="T5" fmla="*/ 19 h 19"/>
                <a:gd name="T6" fmla="*/ 5 w 39"/>
                <a:gd name="T7" fmla="*/ 17 h 19"/>
                <a:gd name="T8" fmla="*/ 3 w 39"/>
                <a:gd name="T9" fmla="*/ 14 h 19"/>
                <a:gd name="T10" fmla="*/ 2 w 39"/>
                <a:gd name="T11" fmla="*/ 11 h 19"/>
                <a:gd name="T12" fmla="*/ 0 w 39"/>
                <a:gd name="T13" fmla="*/ 5 h 19"/>
                <a:gd name="T14" fmla="*/ 0 w 39"/>
                <a:gd name="T15" fmla="*/ 0 h 19"/>
                <a:gd name="T16" fmla="*/ 13 w 39"/>
                <a:gd name="T17" fmla="*/ 4 h 19"/>
                <a:gd name="T18" fmla="*/ 22 w 39"/>
                <a:gd name="T19" fmla="*/ 9 h 19"/>
                <a:gd name="T20" fmla="*/ 30 w 39"/>
                <a:gd name="T21" fmla="*/ 14 h 19"/>
                <a:gd name="T22" fmla="*/ 39 w 39"/>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9">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71" name="Freeform 513"/>
            <p:cNvSpPr>
              <a:spLocks/>
            </p:cNvSpPr>
            <p:nvPr>
              <p:custDataLst>
                <p:tags r:id="rId351"/>
              </p:custDataLst>
            </p:nvPr>
          </p:nvSpPr>
          <p:spPr bwMode="auto">
            <a:xfrm>
              <a:off x="7697987" y="2784520"/>
              <a:ext cx="14287" cy="57150"/>
            </a:xfrm>
            <a:custGeom>
              <a:avLst/>
              <a:gdLst>
                <a:gd name="T0" fmla="*/ 0 w 26"/>
                <a:gd name="T1" fmla="*/ 36 h 36"/>
                <a:gd name="T2" fmla="*/ 3 w 26"/>
                <a:gd name="T3" fmla="*/ 31 h 36"/>
                <a:gd name="T4" fmla="*/ 10 w 26"/>
                <a:gd name="T5" fmla="*/ 20 h 36"/>
                <a:gd name="T6" fmla="*/ 18 w 26"/>
                <a:gd name="T7" fmla="*/ 8 h 36"/>
                <a:gd name="T8" fmla="*/ 26 w 26"/>
                <a:gd name="T9" fmla="*/ 0 h 36"/>
                <a:gd name="T10" fmla="*/ 26 w 26"/>
                <a:gd name="T11" fmla="*/ 9 h 36"/>
                <a:gd name="T12" fmla="*/ 26 w 26"/>
                <a:gd name="T13" fmla="*/ 18 h 36"/>
                <a:gd name="T14" fmla="*/ 25 w 26"/>
                <a:gd name="T15" fmla="*/ 22 h 36"/>
                <a:gd name="T16" fmla="*/ 24 w 26"/>
                <a:gd name="T17" fmla="*/ 26 h 36"/>
                <a:gd name="T18" fmla="*/ 21 w 26"/>
                <a:gd name="T19" fmla="*/ 29 h 36"/>
                <a:gd name="T20" fmla="*/ 17 w 26"/>
                <a:gd name="T21" fmla="*/ 32 h 36"/>
                <a:gd name="T22" fmla="*/ 14 w 26"/>
                <a:gd name="T23" fmla="*/ 34 h 36"/>
                <a:gd name="T24" fmla="*/ 10 w 26"/>
                <a:gd name="T25" fmla="*/ 35 h 36"/>
                <a:gd name="T26" fmla="*/ 4 w 26"/>
                <a:gd name="T27" fmla="*/ 36 h 36"/>
                <a:gd name="T28" fmla="*/ 0 w 26"/>
                <a:gd name="T2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6">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72" name="Freeform 514"/>
            <p:cNvSpPr>
              <a:spLocks/>
            </p:cNvSpPr>
            <p:nvPr>
              <p:custDataLst>
                <p:tags r:id="rId352"/>
              </p:custDataLst>
            </p:nvPr>
          </p:nvSpPr>
          <p:spPr bwMode="auto">
            <a:xfrm>
              <a:off x="7709099" y="2813100"/>
              <a:ext cx="3175" cy="60325"/>
            </a:xfrm>
            <a:custGeom>
              <a:avLst/>
              <a:gdLst>
                <a:gd name="T0" fmla="*/ 0 w 6"/>
                <a:gd name="T1" fmla="*/ 37 h 37"/>
                <a:gd name="T2" fmla="*/ 0 w 6"/>
                <a:gd name="T3" fmla="*/ 0 h 37"/>
                <a:gd name="T4" fmla="*/ 6 w 6"/>
                <a:gd name="T5" fmla="*/ 0 h 37"/>
                <a:gd name="T6" fmla="*/ 6 w 6"/>
                <a:gd name="T7" fmla="*/ 31 h 37"/>
                <a:gd name="T8" fmla="*/ 0 w 6"/>
                <a:gd name="T9" fmla="*/ 37 h 37"/>
              </a:gdLst>
              <a:ahLst/>
              <a:cxnLst>
                <a:cxn ang="0">
                  <a:pos x="T0" y="T1"/>
                </a:cxn>
                <a:cxn ang="0">
                  <a:pos x="T2" y="T3"/>
                </a:cxn>
                <a:cxn ang="0">
                  <a:pos x="T4" y="T5"/>
                </a:cxn>
                <a:cxn ang="0">
                  <a:pos x="T6" y="T7"/>
                </a:cxn>
                <a:cxn ang="0">
                  <a:pos x="T8" y="T9"/>
                </a:cxn>
              </a:cxnLst>
              <a:rect l="0" t="0" r="r" b="b"/>
              <a:pathLst>
                <a:path w="6" h="37">
                  <a:moveTo>
                    <a:pt x="0" y="37"/>
                  </a:moveTo>
                  <a:lnTo>
                    <a:pt x="0" y="0"/>
                  </a:lnTo>
                  <a:lnTo>
                    <a:pt x="6" y="0"/>
                  </a:lnTo>
                  <a:lnTo>
                    <a:pt x="6" y="31"/>
                  </a:lnTo>
                  <a:lnTo>
                    <a:pt x="0" y="3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73" name="Freeform 515"/>
            <p:cNvSpPr>
              <a:spLocks/>
            </p:cNvSpPr>
            <p:nvPr>
              <p:custDataLst>
                <p:tags r:id="rId353"/>
              </p:custDataLst>
            </p:nvPr>
          </p:nvSpPr>
          <p:spPr bwMode="auto">
            <a:xfrm>
              <a:off x="7696404" y="2895655"/>
              <a:ext cx="9525" cy="55563"/>
            </a:xfrm>
            <a:custGeom>
              <a:avLst/>
              <a:gdLst>
                <a:gd name="T0" fmla="*/ 0 w 20"/>
                <a:gd name="T1" fmla="*/ 31 h 43"/>
                <a:gd name="T2" fmla="*/ 0 w 20"/>
                <a:gd name="T3" fmla="*/ 25 h 43"/>
                <a:gd name="T4" fmla="*/ 0 w 20"/>
                <a:gd name="T5" fmla="*/ 18 h 43"/>
                <a:gd name="T6" fmla="*/ 2 w 20"/>
                <a:gd name="T7" fmla="*/ 9 h 43"/>
                <a:gd name="T8" fmla="*/ 7 w 20"/>
                <a:gd name="T9" fmla="*/ 0 h 43"/>
                <a:gd name="T10" fmla="*/ 11 w 20"/>
                <a:gd name="T11" fmla="*/ 7 h 43"/>
                <a:gd name="T12" fmla="*/ 16 w 20"/>
                <a:gd name="T13" fmla="*/ 12 h 43"/>
                <a:gd name="T14" fmla="*/ 17 w 20"/>
                <a:gd name="T15" fmla="*/ 14 h 43"/>
                <a:gd name="T16" fmla="*/ 19 w 20"/>
                <a:gd name="T17" fmla="*/ 18 h 43"/>
                <a:gd name="T18" fmla="*/ 19 w 20"/>
                <a:gd name="T19" fmla="*/ 21 h 43"/>
                <a:gd name="T20" fmla="*/ 20 w 20"/>
                <a:gd name="T21" fmla="*/ 25 h 43"/>
                <a:gd name="T22" fmla="*/ 19 w 20"/>
                <a:gd name="T23" fmla="*/ 27 h 43"/>
                <a:gd name="T24" fmla="*/ 18 w 20"/>
                <a:gd name="T25" fmla="*/ 30 h 43"/>
                <a:gd name="T26" fmla="*/ 16 w 20"/>
                <a:gd name="T27" fmla="*/ 33 h 43"/>
                <a:gd name="T28" fmla="*/ 12 w 20"/>
                <a:gd name="T29" fmla="*/ 36 h 43"/>
                <a:gd name="T30" fmla="*/ 9 w 20"/>
                <a:gd name="T31" fmla="*/ 39 h 43"/>
                <a:gd name="T32" fmla="*/ 6 w 20"/>
                <a:gd name="T33" fmla="*/ 41 h 43"/>
                <a:gd name="T34" fmla="*/ 2 w 20"/>
                <a:gd name="T35" fmla="*/ 42 h 43"/>
                <a:gd name="T36" fmla="*/ 0 w 20"/>
                <a:gd name="T37" fmla="*/ 43 h 43"/>
                <a:gd name="T38" fmla="*/ 0 w 20"/>
                <a:gd name="T39" fmla="*/ 3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43">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74" name="Freeform 516"/>
            <p:cNvSpPr>
              <a:spLocks/>
            </p:cNvSpPr>
            <p:nvPr>
              <p:custDataLst>
                <p:tags r:id="rId354"/>
              </p:custDataLst>
            </p:nvPr>
          </p:nvSpPr>
          <p:spPr bwMode="auto">
            <a:xfrm>
              <a:off x="7674174" y="2930570"/>
              <a:ext cx="0" cy="58738"/>
            </a:xfrm>
            <a:custGeom>
              <a:avLst/>
              <a:gdLst>
                <a:gd name="T0" fmla="*/ 30 h 30"/>
                <a:gd name="T1" fmla="*/ 25 h 30"/>
                <a:gd name="T2" fmla="*/ 18 h 30"/>
                <a:gd name="T3" fmla="*/ 9 h 30"/>
                <a:gd name="T4" fmla="*/ 0 h 30"/>
              </a:gdLst>
              <a:ahLst/>
              <a:cxnLst>
                <a:cxn ang="0">
                  <a:pos x="0" y="T0"/>
                </a:cxn>
                <a:cxn ang="0">
                  <a:pos x="0" y="T1"/>
                </a:cxn>
                <a:cxn ang="0">
                  <a:pos x="0" y="T2"/>
                </a:cxn>
                <a:cxn ang="0">
                  <a:pos x="0" y="T3"/>
                </a:cxn>
                <a:cxn ang="0">
                  <a:pos x="0" y="T4"/>
                </a:cxn>
              </a:cxnLst>
              <a:rect l="0" t="0" r="r" b="b"/>
              <a:pathLst>
                <a:path h="30">
                  <a:moveTo>
                    <a:pt x="0" y="30"/>
                  </a:moveTo>
                  <a:lnTo>
                    <a:pt x="0" y="25"/>
                  </a:lnTo>
                  <a:lnTo>
                    <a:pt x="0" y="18"/>
                  </a:lnTo>
                  <a:lnTo>
                    <a:pt x="0" y="9"/>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75" name="Freeform 517"/>
            <p:cNvSpPr>
              <a:spLocks/>
            </p:cNvSpPr>
            <p:nvPr>
              <p:custDataLst>
                <p:tags r:id="rId355"/>
              </p:custDataLst>
            </p:nvPr>
          </p:nvSpPr>
          <p:spPr bwMode="auto">
            <a:xfrm>
              <a:off x="7674174" y="2930570"/>
              <a:ext cx="7938" cy="58738"/>
            </a:xfrm>
            <a:custGeom>
              <a:avLst/>
              <a:gdLst>
                <a:gd name="T0" fmla="*/ 0 w 20"/>
                <a:gd name="T1" fmla="*/ 0 h 24"/>
                <a:gd name="T2" fmla="*/ 20 w 20"/>
                <a:gd name="T3" fmla="*/ 0 h 24"/>
                <a:gd name="T4" fmla="*/ 0 w 20"/>
                <a:gd name="T5" fmla="*/ 24 h 24"/>
              </a:gdLst>
              <a:ahLst/>
              <a:cxnLst>
                <a:cxn ang="0">
                  <a:pos x="T0" y="T1"/>
                </a:cxn>
                <a:cxn ang="0">
                  <a:pos x="T2" y="T3"/>
                </a:cxn>
                <a:cxn ang="0">
                  <a:pos x="T4" y="T5"/>
                </a:cxn>
              </a:cxnLst>
              <a:rect l="0" t="0" r="r" b="b"/>
              <a:pathLst>
                <a:path w="20" h="24">
                  <a:moveTo>
                    <a:pt x="0" y="0"/>
                  </a:moveTo>
                  <a:lnTo>
                    <a:pt x="20" y="0"/>
                  </a:lnTo>
                  <a:lnTo>
                    <a:pt x="0" y="2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76" name="Freeform 518"/>
            <p:cNvSpPr>
              <a:spLocks/>
            </p:cNvSpPr>
            <p:nvPr>
              <p:custDataLst>
                <p:tags r:id="rId356"/>
              </p:custDataLst>
            </p:nvPr>
          </p:nvSpPr>
          <p:spPr bwMode="auto">
            <a:xfrm>
              <a:off x="7428112" y="2517824"/>
              <a:ext cx="17462" cy="60325"/>
            </a:xfrm>
            <a:custGeom>
              <a:avLst/>
              <a:gdLst>
                <a:gd name="T0" fmla="*/ 0 w 46"/>
                <a:gd name="T1" fmla="*/ 0 h 19"/>
                <a:gd name="T2" fmla="*/ 9 w 46"/>
                <a:gd name="T3" fmla="*/ 3 h 19"/>
                <a:gd name="T4" fmla="*/ 14 w 46"/>
                <a:gd name="T5" fmla="*/ 5 h 19"/>
                <a:gd name="T6" fmla="*/ 19 w 46"/>
                <a:gd name="T7" fmla="*/ 8 h 19"/>
                <a:gd name="T8" fmla="*/ 23 w 46"/>
                <a:gd name="T9" fmla="*/ 10 h 19"/>
                <a:gd name="T10" fmla="*/ 26 w 46"/>
                <a:gd name="T11" fmla="*/ 12 h 19"/>
                <a:gd name="T12" fmla="*/ 32 w 46"/>
                <a:gd name="T13" fmla="*/ 14 h 19"/>
                <a:gd name="T14" fmla="*/ 37 w 46"/>
                <a:gd name="T15" fmla="*/ 17 h 19"/>
                <a:gd name="T16" fmla="*/ 46 w 46"/>
                <a:gd name="T17" fmla="*/ 19 h 19"/>
                <a:gd name="T18" fmla="*/ 33 w 46"/>
                <a:gd name="T19" fmla="*/ 19 h 19"/>
                <a:gd name="T20" fmla="*/ 24 w 46"/>
                <a:gd name="T21" fmla="*/ 19 h 19"/>
                <a:gd name="T22" fmla="*/ 18 w 46"/>
                <a:gd name="T23" fmla="*/ 18 h 19"/>
                <a:gd name="T24" fmla="*/ 13 w 46"/>
                <a:gd name="T25" fmla="*/ 17 h 19"/>
                <a:gd name="T26" fmla="*/ 10 w 46"/>
                <a:gd name="T27" fmla="*/ 14 h 19"/>
                <a:gd name="T28" fmla="*/ 7 w 46"/>
                <a:gd name="T29" fmla="*/ 11 h 19"/>
                <a:gd name="T30" fmla="*/ 4 w 46"/>
                <a:gd name="T31" fmla="*/ 7 h 19"/>
                <a:gd name="T32" fmla="*/ 0 w 46"/>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19">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77" name="Freeform 519"/>
            <p:cNvSpPr>
              <a:spLocks/>
            </p:cNvSpPr>
            <p:nvPr>
              <p:custDataLst>
                <p:tags r:id="rId357"/>
              </p:custDataLst>
            </p:nvPr>
          </p:nvSpPr>
          <p:spPr bwMode="auto">
            <a:xfrm>
              <a:off x="4743649" y="2657520"/>
              <a:ext cx="47625" cy="58738"/>
            </a:xfrm>
            <a:custGeom>
              <a:avLst/>
              <a:gdLst>
                <a:gd name="T0" fmla="*/ 33 w 100"/>
                <a:gd name="T1" fmla="*/ 0 h 55"/>
                <a:gd name="T2" fmla="*/ 100 w 100"/>
                <a:gd name="T3" fmla="*/ 12 h 55"/>
                <a:gd name="T4" fmla="*/ 100 w 100"/>
                <a:gd name="T5" fmla="*/ 55 h 55"/>
                <a:gd name="T6" fmla="*/ 13 w 100"/>
                <a:gd name="T7" fmla="*/ 55 h 55"/>
                <a:gd name="T8" fmla="*/ 0 w 100"/>
                <a:gd name="T9" fmla="*/ 43 h 55"/>
                <a:gd name="T10" fmla="*/ 1 w 100"/>
                <a:gd name="T11" fmla="*/ 38 h 55"/>
                <a:gd name="T12" fmla="*/ 4 w 100"/>
                <a:gd name="T13" fmla="*/ 32 h 55"/>
                <a:gd name="T14" fmla="*/ 10 w 100"/>
                <a:gd name="T15" fmla="*/ 25 h 55"/>
                <a:gd name="T16" fmla="*/ 16 w 100"/>
                <a:gd name="T17" fmla="*/ 18 h 55"/>
                <a:gd name="T18" fmla="*/ 27 w 100"/>
                <a:gd name="T19" fmla="*/ 5 h 55"/>
                <a:gd name="T20" fmla="*/ 33 w 100"/>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55">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78" name="Freeform 520"/>
            <p:cNvSpPr>
              <a:spLocks/>
            </p:cNvSpPr>
            <p:nvPr>
              <p:custDataLst>
                <p:tags r:id="rId358"/>
              </p:custDataLst>
            </p:nvPr>
          </p:nvSpPr>
          <p:spPr bwMode="auto">
            <a:xfrm>
              <a:off x="5192912" y="2249543"/>
              <a:ext cx="42862" cy="58737"/>
            </a:xfrm>
            <a:custGeom>
              <a:avLst/>
              <a:gdLst>
                <a:gd name="T0" fmla="*/ 53 w 99"/>
                <a:gd name="T1" fmla="*/ 2 h 51"/>
                <a:gd name="T2" fmla="*/ 58 w 99"/>
                <a:gd name="T3" fmla="*/ 1 h 51"/>
                <a:gd name="T4" fmla="*/ 62 w 99"/>
                <a:gd name="T5" fmla="*/ 0 h 51"/>
                <a:gd name="T6" fmla="*/ 65 w 99"/>
                <a:gd name="T7" fmla="*/ 0 h 51"/>
                <a:gd name="T8" fmla="*/ 69 w 99"/>
                <a:gd name="T9" fmla="*/ 1 h 51"/>
                <a:gd name="T10" fmla="*/ 74 w 99"/>
                <a:gd name="T11" fmla="*/ 5 h 51"/>
                <a:gd name="T12" fmla="*/ 79 w 99"/>
                <a:gd name="T13" fmla="*/ 11 h 51"/>
                <a:gd name="T14" fmla="*/ 83 w 99"/>
                <a:gd name="T15" fmla="*/ 18 h 51"/>
                <a:gd name="T16" fmla="*/ 87 w 99"/>
                <a:gd name="T17" fmla="*/ 25 h 51"/>
                <a:gd name="T18" fmla="*/ 91 w 99"/>
                <a:gd name="T19" fmla="*/ 28 h 51"/>
                <a:gd name="T20" fmla="*/ 93 w 99"/>
                <a:gd name="T21" fmla="*/ 30 h 51"/>
                <a:gd name="T22" fmla="*/ 96 w 99"/>
                <a:gd name="T23" fmla="*/ 32 h 51"/>
                <a:gd name="T24" fmla="*/ 99 w 99"/>
                <a:gd name="T25" fmla="*/ 34 h 51"/>
                <a:gd name="T26" fmla="*/ 99 w 99"/>
                <a:gd name="T27" fmla="*/ 37 h 51"/>
                <a:gd name="T28" fmla="*/ 97 w 99"/>
                <a:gd name="T29" fmla="*/ 40 h 51"/>
                <a:gd name="T30" fmla="*/ 95 w 99"/>
                <a:gd name="T31" fmla="*/ 43 h 51"/>
                <a:gd name="T32" fmla="*/ 91 w 99"/>
                <a:gd name="T33" fmla="*/ 45 h 51"/>
                <a:gd name="T34" fmla="*/ 86 w 99"/>
                <a:gd name="T35" fmla="*/ 47 h 51"/>
                <a:gd name="T36" fmla="*/ 81 w 99"/>
                <a:gd name="T37" fmla="*/ 48 h 51"/>
                <a:gd name="T38" fmla="*/ 74 w 99"/>
                <a:gd name="T39" fmla="*/ 50 h 51"/>
                <a:gd name="T40" fmla="*/ 68 w 99"/>
                <a:gd name="T41" fmla="*/ 50 h 51"/>
                <a:gd name="T42" fmla="*/ 52 w 99"/>
                <a:gd name="T43" fmla="*/ 51 h 51"/>
                <a:gd name="T44" fmla="*/ 36 w 99"/>
                <a:gd name="T45" fmla="*/ 49 h 51"/>
                <a:gd name="T46" fmla="*/ 27 w 99"/>
                <a:gd name="T47" fmla="*/ 48 h 51"/>
                <a:gd name="T48" fmla="*/ 18 w 99"/>
                <a:gd name="T49" fmla="*/ 45 h 51"/>
                <a:gd name="T50" fmla="*/ 9 w 99"/>
                <a:gd name="T51" fmla="*/ 43 h 51"/>
                <a:gd name="T52" fmla="*/ 1 w 99"/>
                <a:gd name="T53" fmla="*/ 40 h 51"/>
                <a:gd name="T54" fmla="*/ 0 w 99"/>
                <a:gd name="T55" fmla="*/ 39 h 51"/>
                <a:gd name="T56" fmla="*/ 1 w 99"/>
                <a:gd name="T57" fmla="*/ 37 h 51"/>
                <a:gd name="T58" fmla="*/ 3 w 99"/>
                <a:gd name="T59" fmla="*/ 35 h 51"/>
                <a:gd name="T60" fmla="*/ 6 w 99"/>
                <a:gd name="T61" fmla="*/ 33 h 51"/>
                <a:gd name="T62" fmla="*/ 14 w 99"/>
                <a:gd name="T63" fmla="*/ 29 h 51"/>
                <a:gd name="T64" fmla="*/ 25 w 99"/>
                <a:gd name="T65" fmla="*/ 24 h 51"/>
                <a:gd name="T66" fmla="*/ 35 w 99"/>
                <a:gd name="T67" fmla="*/ 19 h 51"/>
                <a:gd name="T68" fmla="*/ 45 w 99"/>
                <a:gd name="T69" fmla="*/ 12 h 51"/>
                <a:gd name="T70" fmla="*/ 48 w 99"/>
                <a:gd name="T71" fmla="*/ 10 h 51"/>
                <a:gd name="T72" fmla="*/ 51 w 99"/>
                <a:gd name="T73" fmla="*/ 7 h 51"/>
                <a:gd name="T74" fmla="*/ 52 w 99"/>
                <a:gd name="T75" fmla="*/ 5 h 51"/>
                <a:gd name="T76" fmla="*/ 53 w 99"/>
                <a:gd name="T77"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51">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79" name="Freeform 521"/>
            <p:cNvSpPr>
              <a:spLocks/>
            </p:cNvSpPr>
            <p:nvPr>
              <p:custDataLst>
                <p:tags r:id="rId359"/>
              </p:custDataLst>
            </p:nvPr>
          </p:nvSpPr>
          <p:spPr bwMode="auto">
            <a:xfrm>
              <a:off x="5227837" y="2062208"/>
              <a:ext cx="228600" cy="163512"/>
            </a:xfrm>
            <a:custGeom>
              <a:avLst/>
              <a:gdLst>
                <a:gd name="T0" fmla="*/ 315 w 525"/>
                <a:gd name="T1" fmla="*/ 27 h 311"/>
                <a:gd name="T2" fmla="*/ 342 w 525"/>
                <a:gd name="T3" fmla="*/ 21 h 311"/>
                <a:gd name="T4" fmla="*/ 385 w 525"/>
                <a:gd name="T5" fmla="*/ 20 h 311"/>
                <a:gd name="T6" fmla="*/ 408 w 525"/>
                <a:gd name="T7" fmla="*/ 17 h 311"/>
                <a:gd name="T8" fmla="*/ 427 w 525"/>
                <a:gd name="T9" fmla="*/ 7 h 311"/>
                <a:gd name="T10" fmla="*/ 514 w 525"/>
                <a:gd name="T11" fmla="*/ 6 h 311"/>
                <a:gd name="T12" fmla="*/ 525 w 525"/>
                <a:gd name="T13" fmla="*/ 19 h 311"/>
                <a:gd name="T14" fmla="*/ 468 w 525"/>
                <a:gd name="T15" fmla="*/ 47 h 311"/>
                <a:gd name="T16" fmla="*/ 392 w 525"/>
                <a:gd name="T17" fmla="*/ 73 h 311"/>
                <a:gd name="T18" fmla="*/ 356 w 525"/>
                <a:gd name="T19" fmla="*/ 80 h 311"/>
                <a:gd name="T20" fmla="*/ 321 w 525"/>
                <a:gd name="T21" fmla="*/ 83 h 311"/>
                <a:gd name="T22" fmla="*/ 279 w 525"/>
                <a:gd name="T23" fmla="*/ 101 h 311"/>
                <a:gd name="T24" fmla="*/ 244 w 525"/>
                <a:gd name="T25" fmla="*/ 121 h 311"/>
                <a:gd name="T26" fmla="*/ 218 w 525"/>
                <a:gd name="T27" fmla="*/ 129 h 311"/>
                <a:gd name="T28" fmla="*/ 187 w 525"/>
                <a:gd name="T29" fmla="*/ 123 h 311"/>
                <a:gd name="T30" fmla="*/ 178 w 525"/>
                <a:gd name="T31" fmla="*/ 137 h 311"/>
                <a:gd name="T32" fmla="*/ 175 w 525"/>
                <a:gd name="T33" fmla="*/ 145 h 311"/>
                <a:gd name="T34" fmla="*/ 185 w 525"/>
                <a:gd name="T35" fmla="*/ 148 h 311"/>
                <a:gd name="T36" fmla="*/ 184 w 525"/>
                <a:gd name="T37" fmla="*/ 157 h 311"/>
                <a:gd name="T38" fmla="*/ 176 w 525"/>
                <a:gd name="T39" fmla="*/ 167 h 311"/>
                <a:gd name="T40" fmla="*/ 180 w 525"/>
                <a:gd name="T41" fmla="*/ 179 h 311"/>
                <a:gd name="T42" fmla="*/ 162 w 525"/>
                <a:gd name="T43" fmla="*/ 194 h 311"/>
                <a:gd name="T44" fmla="*/ 144 w 525"/>
                <a:gd name="T45" fmla="*/ 204 h 311"/>
                <a:gd name="T46" fmla="*/ 141 w 525"/>
                <a:gd name="T47" fmla="*/ 213 h 311"/>
                <a:gd name="T48" fmla="*/ 144 w 525"/>
                <a:gd name="T49" fmla="*/ 228 h 311"/>
                <a:gd name="T50" fmla="*/ 163 w 525"/>
                <a:gd name="T51" fmla="*/ 247 h 311"/>
                <a:gd name="T52" fmla="*/ 191 w 525"/>
                <a:gd name="T53" fmla="*/ 267 h 311"/>
                <a:gd name="T54" fmla="*/ 256 w 525"/>
                <a:gd name="T55" fmla="*/ 300 h 311"/>
                <a:gd name="T56" fmla="*/ 243 w 525"/>
                <a:gd name="T57" fmla="*/ 311 h 311"/>
                <a:gd name="T58" fmla="*/ 189 w 525"/>
                <a:gd name="T59" fmla="*/ 309 h 311"/>
                <a:gd name="T60" fmla="*/ 145 w 525"/>
                <a:gd name="T61" fmla="*/ 308 h 311"/>
                <a:gd name="T62" fmla="*/ 129 w 525"/>
                <a:gd name="T63" fmla="*/ 304 h 311"/>
                <a:gd name="T64" fmla="*/ 123 w 525"/>
                <a:gd name="T65" fmla="*/ 298 h 311"/>
                <a:gd name="T66" fmla="*/ 120 w 525"/>
                <a:gd name="T67" fmla="*/ 282 h 311"/>
                <a:gd name="T68" fmla="*/ 116 w 525"/>
                <a:gd name="T69" fmla="*/ 278 h 311"/>
                <a:gd name="T70" fmla="*/ 95 w 525"/>
                <a:gd name="T71" fmla="*/ 277 h 311"/>
                <a:gd name="T72" fmla="*/ 80 w 525"/>
                <a:gd name="T73" fmla="*/ 296 h 311"/>
                <a:gd name="T74" fmla="*/ 44 w 525"/>
                <a:gd name="T75" fmla="*/ 282 h 311"/>
                <a:gd name="T76" fmla="*/ 0 w 525"/>
                <a:gd name="T77" fmla="*/ 246 h 311"/>
                <a:gd name="T78" fmla="*/ 18 w 525"/>
                <a:gd name="T79" fmla="*/ 239 h 311"/>
                <a:gd name="T80" fmla="*/ 34 w 525"/>
                <a:gd name="T81" fmla="*/ 222 h 311"/>
                <a:gd name="T82" fmla="*/ 28 w 525"/>
                <a:gd name="T83" fmla="*/ 213 h 311"/>
                <a:gd name="T84" fmla="*/ 34 w 525"/>
                <a:gd name="T85" fmla="*/ 200 h 311"/>
                <a:gd name="T86" fmla="*/ 40 w 525"/>
                <a:gd name="T87" fmla="*/ 188 h 311"/>
                <a:gd name="T88" fmla="*/ 34 w 525"/>
                <a:gd name="T89" fmla="*/ 179 h 311"/>
                <a:gd name="T90" fmla="*/ 134 w 525"/>
                <a:gd name="T91" fmla="*/ 179 h 311"/>
                <a:gd name="T92" fmla="*/ 131 w 525"/>
                <a:gd name="T93" fmla="*/ 177 h 311"/>
                <a:gd name="T94" fmla="*/ 90 w 525"/>
                <a:gd name="T95" fmla="*/ 166 h 311"/>
                <a:gd name="T96" fmla="*/ 54 w 525"/>
                <a:gd name="T97" fmla="*/ 148 h 311"/>
                <a:gd name="T98" fmla="*/ 84 w 525"/>
                <a:gd name="T99" fmla="*/ 134 h 311"/>
                <a:gd name="T100" fmla="*/ 120 w 525"/>
                <a:gd name="T101" fmla="*/ 111 h 311"/>
                <a:gd name="T102" fmla="*/ 111 w 525"/>
                <a:gd name="T103" fmla="*/ 103 h 311"/>
                <a:gd name="T104" fmla="*/ 100 w 525"/>
                <a:gd name="T105" fmla="*/ 80 h 311"/>
                <a:gd name="T106" fmla="*/ 127 w 525"/>
                <a:gd name="T107" fmla="*/ 76 h 311"/>
                <a:gd name="T108" fmla="*/ 184 w 525"/>
                <a:gd name="T109" fmla="*/ 58 h 311"/>
                <a:gd name="T110" fmla="*/ 254 w 525"/>
                <a:gd name="T111" fmla="*/ 3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5" h="311">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80" name="Freeform 522"/>
            <p:cNvSpPr>
              <a:spLocks/>
            </p:cNvSpPr>
            <p:nvPr>
              <p:custDataLst>
                <p:tags r:id="rId360"/>
              </p:custDataLst>
            </p:nvPr>
          </p:nvSpPr>
          <p:spPr bwMode="auto">
            <a:xfrm>
              <a:off x="5019874" y="2373358"/>
              <a:ext cx="31750" cy="55562"/>
            </a:xfrm>
            <a:custGeom>
              <a:avLst/>
              <a:gdLst>
                <a:gd name="T0" fmla="*/ 46 w 79"/>
                <a:gd name="T1" fmla="*/ 0 h 38"/>
                <a:gd name="T2" fmla="*/ 54 w 79"/>
                <a:gd name="T3" fmla="*/ 1 h 38"/>
                <a:gd name="T4" fmla="*/ 62 w 79"/>
                <a:gd name="T5" fmla="*/ 3 h 38"/>
                <a:gd name="T6" fmla="*/ 68 w 79"/>
                <a:gd name="T7" fmla="*/ 7 h 38"/>
                <a:gd name="T8" fmla="*/ 72 w 79"/>
                <a:gd name="T9" fmla="*/ 12 h 38"/>
                <a:gd name="T10" fmla="*/ 75 w 79"/>
                <a:gd name="T11" fmla="*/ 17 h 38"/>
                <a:gd name="T12" fmla="*/ 77 w 79"/>
                <a:gd name="T13" fmla="*/ 22 h 38"/>
                <a:gd name="T14" fmla="*/ 79 w 79"/>
                <a:gd name="T15" fmla="*/ 27 h 38"/>
                <a:gd name="T16" fmla="*/ 79 w 79"/>
                <a:gd name="T17" fmla="*/ 32 h 38"/>
                <a:gd name="T18" fmla="*/ 77 w 79"/>
                <a:gd name="T19" fmla="*/ 34 h 38"/>
                <a:gd name="T20" fmla="*/ 75 w 79"/>
                <a:gd name="T21" fmla="*/ 35 h 38"/>
                <a:gd name="T22" fmla="*/ 72 w 79"/>
                <a:gd name="T23" fmla="*/ 36 h 38"/>
                <a:gd name="T24" fmla="*/ 68 w 79"/>
                <a:gd name="T25" fmla="*/ 37 h 38"/>
                <a:gd name="T26" fmla="*/ 57 w 79"/>
                <a:gd name="T27" fmla="*/ 38 h 38"/>
                <a:gd name="T28" fmla="*/ 46 w 79"/>
                <a:gd name="T29" fmla="*/ 38 h 38"/>
                <a:gd name="T30" fmla="*/ 38 w 79"/>
                <a:gd name="T31" fmla="*/ 37 h 38"/>
                <a:gd name="T32" fmla="*/ 30 w 79"/>
                <a:gd name="T33" fmla="*/ 36 h 38"/>
                <a:gd name="T34" fmla="*/ 21 w 79"/>
                <a:gd name="T35" fmla="*/ 35 h 38"/>
                <a:gd name="T36" fmla="*/ 15 w 79"/>
                <a:gd name="T37" fmla="*/ 32 h 38"/>
                <a:gd name="T38" fmla="*/ 8 w 79"/>
                <a:gd name="T39" fmla="*/ 29 h 38"/>
                <a:gd name="T40" fmla="*/ 4 w 79"/>
                <a:gd name="T41" fmla="*/ 25 h 38"/>
                <a:gd name="T42" fmla="*/ 2 w 79"/>
                <a:gd name="T43" fmla="*/ 22 h 38"/>
                <a:gd name="T44" fmla="*/ 1 w 79"/>
                <a:gd name="T45" fmla="*/ 20 h 38"/>
                <a:gd name="T46" fmla="*/ 0 w 79"/>
                <a:gd name="T47" fmla="*/ 17 h 38"/>
                <a:gd name="T48" fmla="*/ 0 w 79"/>
                <a:gd name="T49" fmla="*/ 13 h 38"/>
                <a:gd name="T50" fmla="*/ 1 w 79"/>
                <a:gd name="T51" fmla="*/ 11 h 38"/>
                <a:gd name="T52" fmla="*/ 4 w 79"/>
                <a:gd name="T53" fmla="*/ 9 h 38"/>
                <a:gd name="T54" fmla="*/ 10 w 79"/>
                <a:gd name="T55" fmla="*/ 6 h 38"/>
                <a:gd name="T56" fmla="*/ 17 w 79"/>
                <a:gd name="T57" fmla="*/ 4 h 38"/>
                <a:gd name="T58" fmla="*/ 32 w 79"/>
                <a:gd name="T59" fmla="*/ 1 h 38"/>
                <a:gd name="T60" fmla="*/ 46 w 79"/>
                <a:gd name="T6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9" h="38">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81" name="Freeform 523"/>
            <p:cNvSpPr>
              <a:spLocks/>
            </p:cNvSpPr>
            <p:nvPr>
              <p:custDataLst>
                <p:tags r:id="rId361"/>
              </p:custDataLst>
            </p:nvPr>
          </p:nvSpPr>
          <p:spPr bwMode="auto">
            <a:xfrm>
              <a:off x="7324924" y="2670220"/>
              <a:ext cx="196850" cy="268288"/>
            </a:xfrm>
            <a:custGeom>
              <a:avLst/>
              <a:gdLst>
                <a:gd name="T0" fmla="*/ 26 w 459"/>
                <a:gd name="T1" fmla="*/ 45 h 511"/>
                <a:gd name="T2" fmla="*/ 12 w 459"/>
                <a:gd name="T3" fmla="*/ 25 h 511"/>
                <a:gd name="T4" fmla="*/ 0 w 459"/>
                <a:gd name="T5" fmla="*/ 0 h 511"/>
                <a:gd name="T6" fmla="*/ 22 w 459"/>
                <a:gd name="T7" fmla="*/ 7 h 511"/>
                <a:gd name="T8" fmla="*/ 33 w 459"/>
                <a:gd name="T9" fmla="*/ 6 h 511"/>
                <a:gd name="T10" fmla="*/ 95 w 459"/>
                <a:gd name="T11" fmla="*/ 67 h 511"/>
                <a:gd name="T12" fmla="*/ 146 w 459"/>
                <a:gd name="T13" fmla="*/ 123 h 511"/>
                <a:gd name="T14" fmla="*/ 216 w 459"/>
                <a:gd name="T15" fmla="*/ 198 h 511"/>
                <a:gd name="T16" fmla="*/ 258 w 459"/>
                <a:gd name="T17" fmla="*/ 237 h 511"/>
                <a:gd name="T18" fmla="*/ 303 w 459"/>
                <a:gd name="T19" fmla="*/ 266 h 511"/>
                <a:gd name="T20" fmla="*/ 372 w 459"/>
                <a:gd name="T21" fmla="*/ 311 h 511"/>
                <a:gd name="T22" fmla="*/ 398 w 459"/>
                <a:gd name="T23" fmla="*/ 336 h 511"/>
                <a:gd name="T24" fmla="*/ 365 w 459"/>
                <a:gd name="T25" fmla="*/ 320 h 511"/>
                <a:gd name="T26" fmla="*/ 324 w 459"/>
                <a:gd name="T27" fmla="*/ 296 h 511"/>
                <a:gd name="T28" fmla="*/ 314 w 459"/>
                <a:gd name="T29" fmla="*/ 298 h 511"/>
                <a:gd name="T30" fmla="*/ 313 w 459"/>
                <a:gd name="T31" fmla="*/ 311 h 511"/>
                <a:gd name="T32" fmla="*/ 317 w 459"/>
                <a:gd name="T33" fmla="*/ 337 h 511"/>
                <a:gd name="T34" fmla="*/ 326 w 459"/>
                <a:gd name="T35" fmla="*/ 358 h 511"/>
                <a:gd name="T36" fmla="*/ 348 w 459"/>
                <a:gd name="T37" fmla="*/ 387 h 511"/>
                <a:gd name="T38" fmla="*/ 394 w 459"/>
                <a:gd name="T39" fmla="*/ 421 h 511"/>
                <a:gd name="T40" fmla="*/ 440 w 459"/>
                <a:gd name="T41" fmla="*/ 458 h 511"/>
                <a:gd name="T42" fmla="*/ 448 w 459"/>
                <a:gd name="T43" fmla="*/ 476 h 511"/>
                <a:gd name="T44" fmla="*/ 428 w 459"/>
                <a:gd name="T45" fmla="*/ 469 h 511"/>
                <a:gd name="T46" fmla="*/ 392 w 459"/>
                <a:gd name="T47" fmla="*/ 462 h 511"/>
                <a:gd name="T48" fmla="*/ 393 w 459"/>
                <a:gd name="T49" fmla="*/ 494 h 511"/>
                <a:gd name="T50" fmla="*/ 398 w 459"/>
                <a:gd name="T51" fmla="*/ 511 h 511"/>
                <a:gd name="T52" fmla="*/ 388 w 459"/>
                <a:gd name="T53" fmla="*/ 492 h 511"/>
                <a:gd name="T54" fmla="*/ 363 w 459"/>
                <a:gd name="T55" fmla="*/ 466 h 511"/>
                <a:gd name="T56" fmla="*/ 343 w 459"/>
                <a:gd name="T57" fmla="*/ 445 h 511"/>
                <a:gd name="T58" fmla="*/ 339 w 459"/>
                <a:gd name="T59" fmla="*/ 431 h 511"/>
                <a:gd name="T60" fmla="*/ 328 w 459"/>
                <a:gd name="T61" fmla="*/ 411 h 511"/>
                <a:gd name="T62" fmla="*/ 310 w 459"/>
                <a:gd name="T63" fmla="*/ 384 h 511"/>
                <a:gd name="T64" fmla="*/ 298 w 459"/>
                <a:gd name="T65" fmla="*/ 367 h 511"/>
                <a:gd name="T66" fmla="*/ 280 w 459"/>
                <a:gd name="T67" fmla="*/ 358 h 511"/>
                <a:gd name="T68" fmla="*/ 264 w 459"/>
                <a:gd name="T69" fmla="*/ 343 h 511"/>
                <a:gd name="T70" fmla="*/ 249 w 459"/>
                <a:gd name="T71" fmla="*/ 314 h 511"/>
                <a:gd name="T72" fmla="*/ 245 w 459"/>
                <a:gd name="T73" fmla="*/ 293 h 511"/>
                <a:gd name="T74" fmla="*/ 234 w 459"/>
                <a:gd name="T75" fmla="*/ 281 h 511"/>
                <a:gd name="T76" fmla="*/ 194 w 459"/>
                <a:gd name="T77" fmla="*/ 244 h 511"/>
                <a:gd name="T78" fmla="*/ 171 w 459"/>
                <a:gd name="T79" fmla="*/ 220 h 511"/>
                <a:gd name="T80" fmla="*/ 163 w 459"/>
                <a:gd name="T81" fmla="*/ 203 h 511"/>
                <a:gd name="T82" fmla="*/ 154 w 459"/>
                <a:gd name="T83" fmla="*/ 187 h 511"/>
                <a:gd name="T84" fmla="*/ 115 w 459"/>
                <a:gd name="T85" fmla="*/ 155 h 511"/>
                <a:gd name="T86" fmla="*/ 70 w 459"/>
                <a:gd name="T87" fmla="*/ 130 h 511"/>
                <a:gd name="T88" fmla="*/ 47 w 459"/>
                <a:gd name="T89" fmla="*/ 110 h 511"/>
                <a:gd name="T90" fmla="*/ 38 w 459"/>
                <a:gd name="T91" fmla="*/ 93 h 511"/>
                <a:gd name="T92" fmla="*/ 34 w 459"/>
                <a:gd name="T93" fmla="*/ 7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9" h="511">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grpSp>
          <p:nvGrpSpPr>
            <p:cNvPr id="382" name="Group 524"/>
            <p:cNvGrpSpPr>
              <a:grpSpLocks/>
            </p:cNvGrpSpPr>
            <p:nvPr>
              <p:custDataLst>
                <p:tags r:id="rId362"/>
              </p:custDataLst>
            </p:nvPr>
          </p:nvGrpSpPr>
          <p:grpSpPr bwMode="auto">
            <a:xfrm>
              <a:off x="6115253" y="2625774"/>
              <a:ext cx="671513" cy="384175"/>
              <a:chOff x="4115" y="1551"/>
              <a:chExt cx="504" cy="244"/>
            </a:xfrm>
            <a:grpFill/>
          </p:grpSpPr>
          <p:sp>
            <p:nvSpPr>
              <p:cNvPr id="407" name="Freeform 525"/>
              <p:cNvSpPr>
                <a:spLocks/>
              </p:cNvSpPr>
              <p:nvPr/>
            </p:nvSpPr>
            <p:spPr bwMode="auto">
              <a:xfrm>
                <a:off x="4540" y="1551"/>
                <a:ext cx="79" cy="86"/>
              </a:xfrm>
              <a:custGeom>
                <a:avLst/>
                <a:gdLst>
                  <a:gd name="T0" fmla="*/ 13 w 240"/>
                  <a:gd name="T1" fmla="*/ 247 h 259"/>
                  <a:gd name="T2" fmla="*/ 79 w 240"/>
                  <a:gd name="T3" fmla="*/ 259 h 259"/>
                  <a:gd name="T4" fmla="*/ 120 w 240"/>
                  <a:gd name="T5" fmla="*/ 240 h 259"/>
                  <a:gd name="T6" fmla="*/ 133 w 240"/>
                  <a:gd name="T7" fmla="*/ 210 h 259"/>
                  <a:gd name="T8" fmla="*/ 192 w 240"/>
                  <a:gd name="T9" fmla="*/ 161 h 259"/>
                  <a:gd name="T10" fmla="*/ 212 w 240"/>
                  <a:gd name="T11" fmla="*/ 111 h 259"/>
                  <a:gd name="T12" fmla="*/ 240 w 240"/>
                  <a:gd name="T13" fmla="*/ 26 h 259"/>
                  <a:gd name="T14" fmla="*/ 212 w 240"/>
                  <a:gd name="T15" fmla="*/ 0 h 259"/>
                  <a:gd name="T16" fmla="*/ 206 w 240"/>
                  <a:gd name="T17" fmla="*/ 32 h 259"/>
                  <a:gd name="T18" fmla="*/ 199 w 240"/>
                  <a:gd name="T19" fmla="*/ 74 h 259"/>
                  <a:gd name="T20" fmla="*/ 166 w 240"/>
                  <a:gd name="T21" fmla="*/ 105 h 259"/>
                  <a:gd name="T22" fmla="*/ 133 w 240"/>
                  <a:gd name="T23" fmla="*/ 149 h 259"/>
                  <a:gd name="T24" fmla="*/ 113 w 240"/>
                  <a:gd name="T25" fmla="*/ 179 h 259"/>
                  <a:gd name="T26" fmla="*/ 93 w 240"/>
                  <a:gd name="T27" fmla="*/ 216 h 259"/>
                  <a:gd name="T28" fmla="*/ 20 w 240"/>
                  <a:gd name="T29" fmla="*/ 222 h 259"/>
                  <a:gd name="T30" fmla="*/ 0 w 240"/>
                  <a:gd name="T31" fmla="*/ 222 h 259"/>
                  <a:gd name="T32" fmla="*/ 13 w 240"/>
                  <a:gd name="T33" fmla="*/ 24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0" h="259">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08" name="Freeform 526"/>
              <p:cNvSpPr>
                <a:spLocks/>
              </p:cNvSpPr>
              <p:nvPr/>
            </p:nvSpPr>
            <p:spPr bwMode="auto">
              <a:xfrm>
                <a:off x="4115" y="1761"/>
                <a:ext cx="84" cy="34"/>
              </a:xfrm>
              <a:custGeom>
                <a:avLst/>
                <a:gdLst>
                  <a:gd name="T0" fmla="*/ 33 w 259"/>
                  <a:gd name="T1" fmla="*/ 104 h 104"/>
                  <a:gd name="T2" fmla="*/ 26 w 259"/>
                  <a:gd name="T3" fmla="*/ 86 h 104"/>
                  <a:gd name="T4" fmla="*/ 52 w 259"/>
                  <a:gd name="T5" fmla="*/ 62 h 104"/>
                  <a:gd name="T6" fmla="*/ 72 w 259"/>
                  <a:gd name="T7" fmla="*/ 49 h 104"/>
                  <a:gd name="T8" fmla="*/ 126 w 259"/>
                  <a:gd name="T9" fmla="*/ 43 h 104"/>
                  <a:gd name="T10" fmla="*/ 172 w 259"/>
                  <a:gd name="T11" fmla="*/ 43 h 104"/>
                  <a:gd name="T12" fmla="*/ 246 w 259"/>
                  <a:gd name="T13" fmla="*/ 31 h 104"/>
                  <a:gd name="T14" fmla="*/ 259 w 259"/>
                  <a:gd name="T15" fmla="*/ 7 h 104"/>
                  <a:gd name="T16" fmla="*/ 246 w 259"/>
                  <a:gd name="T17" fmla="*/ 0 h 104"/>
                  <a:gd name="T18" fmla="*/ 205 w 259"/>
                  <a:gd name="T19" fmla="*/ 13 h 104"/>
                  <a:gd name="T20" fmla="*/ 152 w 259"/>
                  <a:gd name="T21" fmla="*/ 7 h 104"/>
                  <a:gd name="T22" fmla="*/ 106 w 259"/>
                  <a:gd name="T23" fmla="*/ 13 h 104"/>
                  <a:gd name="T24" fmla="*/ 52 w 259"/>
                  <a:gd name="T25" fmla="*/ 19 h 104"/>
                  <a:gd name="T26" fmla="*/ 26 w 259"/>
                  <a:gd name="T27" fmla="*/ 43 h 104"/>
                  <a:gd name="T28" fmla="*/ 0 w 259"/>
                  <a:gd name="T29" fmla="*/ 68 h 104"/>
                  <a:gd name="T30" fmla="*/ 0 w 259"/>
                  <a:gd name="T31" fmla="*/ 104 h 104"/>
                  <a:gd name="T32" fmla="*/ 33 w 259"/>
                  <a:gd name="T3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9" h="104">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sp>
          <p:nvSpPr>
            <p:cNvPr id="383" name="Freeform 527"/>
            <p:cNvSpPr>
              <a:spLocks/>
            </p:cNvSpPr>
            <p:nvPr>
              <p:custDataLst>
                <p:tags r:id="rId363"/>
              </p:custDataLst>
            </p:nvPr>
          </p:nvSpPr>
          <p:spPr bwMode="auto">
            <a:xfrm>
              <a:off x="5172279" y="3375080"/>
              <a:ext cx="530225" cy="511175"/>
            </a:xfrm>
            <a:custGeom>
              <a:avLst/>
              <a:gdLst>
                <a:gd name="T0" fmla="*/ 932 w 1227"/>
                <a:gd name="T1" fmla="*/ 466 h 979"/>
                <a:gd name="T2" fmla="*/ 932 w 1227"/>
                <a:gd name="T3" fmla="*/ 442 h 979"/>
                <a:gd name="T4" fmla="*/ 930 w 1227"/>
                <a:gd name="T5" fmla="*/ 412 h 979"/>
                <a:gd name="T6" fmla="*/ 908 w 1227"/>
                <a:gd name="T7" fmla="*/ 385 h 979"/>
                <a:gd name="T8" fmla="*/ 899 w 1227"/>
                <a:gd name="T9" fmla="*/ 367 h 979"/>
                <a:gd name="T10" fmla="*/ 817 w 1227"/>
                <a:gd name="T11" fmla="*/ 312 h 979"/>
                <a:gd name="T12" fmla="*/ 759 w 1227"/>
                <a:gd name="T13" fmla="*/ 263 h 979"/>
                <a:gd name="T14" fmla="*/ 752 w 1227"/>
                <a:gd name="T15" fmla="*/ 229 h 979"/>
                <a:gd name="T16" fmla="*/ 726 w 1227"/>
                <a:gd name="T17" fmla="*/ 218 h 979"/>
                <a:gd name="T18" fmla="*/ 695 w 1227"/>
                <a:gd name="T19" fmla="*/ 207 h 979"/>
                <a:gd name="T20" fmla="*/ 638 w 1227"/>
                <a:gd name="T21" fmla="*/ 196 h 979"/>
                <a:gd name="T22" fmla="*/ 596 w 1227"/>
                <a:gd name="T23" fmla="*/ 201 h 979"/>
                <a:gd name="T24" fmla="*/ 570 w 1227"/>
                <a:gd name="T25" fmla="*/ 204 h 979"/>
                <a:gd name="T26" fmla="*/ 530 w 1227"/>
                <a:gd name="T27" fmla="*/ 195 h 979"/>
                <a:gd name="T28" fmla="*/ 505 w 1227"/>
                <a:gd name="T29" fmla="*/ 179 h 979"/>
                <a:gd name="T30" fmla="*/ 483 w 1227"/>
                <a:gd name="T31" fmla="*/ 128 h 979"/>
                <a:gd name="T32" fmla="*/ 465 w 1227"/>
                <a:gd name="T33" fmla="*/ 103 h 979"/>
                <a:gd name="T34" fmla="*/ 432 w 1227"/>
                <a:gd name="T35" fmla="*/ 81 h 979"/>
                <a:gd name="T36" fmla="*/ 365 w 1227"/>
                <a:gd name="T37" fmla="*/ 61 h 979"/>
                <a:gd name="T38" fmla="*/ 303 w 1227"/>
                <a:gd name="T39" fmla="*/ 32 h 979"/>
                <a:gd name="T40" fmla="*/ 214 w 1227"/>
                <a:gd name="T41" fmla="*/ 10 h 979"/>
                <a:gd name="T42" fmla="*/ 166 w 1227"/>
                <a:gd name="T43" fmla="*/ 38 h 979"/>
                <a:gd name="T44" fmla="*/ 151 w 1227"/>
                <a:gd name="T45" fmla="*/ 61 h 979"/>
                <a:gd name="T46" fmla="*/ 153 w 1227"/>
                <a:gd name="T47" fmla="*/ 90 h 979"/>
                <a:gd name="T48" fmla="*/ 169 w 1227"/>
                <a:gd name="T49" fmla="*/ 118 h 979"/>
                <a:gd name="T50" fmla="*/ 151 w 1227"/>
                <a:gd name="T51" fmla="*/ 150 h 979"/>
                <a:gd name="T52" fmla="*/ 95 w 1227"/>
                <a:gd name="T53" fmla="*/ 186 h 979"/>
                <a:gd name="T54" fmla="*/ 54 w 1227"/>
                <a:gd name="T55" fmla="*/ 190 h 979"/>
                <a:gd name="T56" fmla="*/ 9 w 1227"/>
                <a:gd name="T57" fmla="*/ 183 h 979"/>
                <a:gd name="T58" fmla="*/ 0 w 1227"/>
                <a:gd name="T59" fmla="*/ 236 h 979"/>
                <a:gd name="T60" fmla="*/ 9 w 1227"/>
                <a:gd name="T61" fmla="*/ 269 h 979"/>
                <a:gd name="T62" fmla="*/ 25 w 1227"/>
                <a:gd name="T63" fmla="*/ 282 h 979"/>
                <a:gd name="T64" fmla="*/ 40 w 1227"/>
                <a:gd name="T65" fmla="*/ 307 h 979"/>
                <a:gd name="T66" fmla="*/ 83 w 1227"/>
                <a:gd name="T67" fmla="*/ 364 h 979"/>
                <a:gd name="T68" fmla="*/ 102 w 1227"/>
                <a:gd name="T69" fmla="*/ 414 h 979"/>
                <a:gd name="T70" fmla="*/ 121 w 1227"/>
                <a:gd name="T71" fmla="*/ 427 h 979"/>
                <a:gd name="T72" fmla="*/ 133 w 1227"/>
                <a:gd name="T73" fmla="*/ 438 h 979"/>
                <a:gd name="T74" fmla="*/ 148 w 1227"/>
                <a:gd name="T75" fmla="*/ 469 h 979"/>
                <a:gd name="T76" fmla="*/ 224 w 1227"/>
                <a:gd name="T77" fmla="*/ 546 h 979"/>
                <a:gd name="T78" fmla="*/ 249 w 1227"/>
                <a:gd name="T79" fmla="*/ 585 h 979"/>
                <a:gd name="T80" fmla="*/ 256 w 1227"/>
                <a:gd name="T81" fmla="*/ 624 h 979"/>
                <a:gd name="T82" fmla="*/ 266 w 1227"/>
                <a:gd name="T83" fmla="*/ 659 h 979"/>
                <a:gd name="T84" fmla="*/ 299 w 1227"/>
                <a:gd name="T85" fmla="*/ 701 h 979"/>
                <a:gd name="T86" fmla="*/ 361 w 1227"/>
                <a:gd name="T87" fmla="*/ 761 h 979"/>
                <a:gd name="T88" fmla="*/ 388 w 1227"/>
                <a:gd name="T89" fmla="*/ 814 h 979"/>
                <a:gd name="T90" fmla="*/ 425 w 1227"/>
                <a:gd name="T91" fmla="*/ 867 h 979"/>
                <a:gd name="T92" fmla="*/ 483 w 1227"/>
                <a:gd name="T93" fmla="*/ 938 h 979"/>
                <a:gd name="T94" fmla="*/ 528 w 1227"/>
                <a:gd name="T95" fmla="*/ 979 h 979"/>
                <a:gd name="T96" fmla="*/ 543 w 1227"/>
                <a:gd name="T97" fmla="*/ 953 h 979"/>
                <a:gd name="T98" fmla="*/ 546 w 1227"/>
                <a:gd name="T99" fmla="*/ 909 h 979"/>
                <a:gd name="T100" fmla="*/ 570 w 1227"/>
                <a:gd name="T101" fmla="*/ 896 h 979"/>
                <a:gd name="T102" fmla="*/ 605 w 1227"/>
                <a:gd name="T103" fmla="*/ 895 h 979"/>
                <a:gd name="T104" fmla="*/ 660 w 1227"/>
                <a:gd name="T105" fmla="*/ 909 h 979"/>
                <a:gd name="T106" fmla="*/ 708 w 1227"/>
                <a:gd name="T107" fmla="*/ 943 h 979"/>
                <a:gd name="T108" fmla="*/ 787 w 1227"/>
                <a:gd name="T109" fmla="*/ 838 h 979"/>
                <a:gd name="T110" fmla="*/ 1199 w 1227"/>
                <a:gd name="T111" fmla="*/ 567 h 979"/>
                <a:gd name="T112" fmla="*/ 940 w 1227"/>
                <a:gd name="T113" fmla="*/ 46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27" h="979">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84" name="Freeform 528"/>
            <p:cNvSpPr>
              <a:spLocks/>
            </p:cNvSpPr>
            <p:nvPr>
              <p:custDataLst>
                <p:tags r:id="rId364"/>
              </p:custDataLst>
            </p:nvPr>
          </p:nvSpPr>
          <p:spPr bwMode="auto">
            <a:xfrm>
              <a:off x="4646812" y="2919458"/>
              <a:ext cx="57150" cy="57150"/>
            </a:xfrm>
            <a:custGeom>
              <a:avLst/>
              <a:gdLst>
                <a:gd name="T0" fmla="*/ 146 w 146"/>
                <a:gd name="T1" fmla="*/ 18 h 81"/>
                <a:gd name="T2" fmla="*/ 138 w 146"/>
                <a:gd name="T3" fmla="*/ 24 h 81"/>
                <a:gd name="T4" fmla="*/ 130 w 146"/>
                <a:gd name="T5" fmla="*/ 29 h 81"/>
                <a:gd name="T6" fmla="*/ 123 w 146"/>
                <a:gd name="T7" fmla="*/ 35 h 81"/>
                <a:gd name="T8" fmla="*/ 118 w 146"/>
                <a:gd name="T9" fmla="*/ 41 h 81"/>
                <a:gd name="T10" fmla="*/ 108 w 146"/>
                <a:gd name="T11" fmla="*/ 53 h 81"/>
                <a:gd name="T12" fmla="*/ 98 w 146"/>
                <a:gd name="T13" fmla="*/ 64 h 81"/>
                <a:gd name="T14" fmla="*/ 93 w 146"/>
                <a:gd name="T15" fmla="*/ 69 h 81"/>
                <a:gd name="T16" fmla="*/ 85 w 146"/>
                <a:gd name="T17" fmla="*/ 73 h 81"/>
                <a:gd name="T18" fmla="*/ 76 w 146"/>
                <a:gd name="T19" fmla="*/ 77 h 81"/>
                <a:gd name="T20" fmla="*/ 66 w 146"/>
                <a:gd name="T21" fmla="*/ 80 h 81"/>
                <a:gd name="T22" fmla="*/ 53 w 146"/>
                <a:gd name="T23" fmla="*/ 81 h 81"/>
                <a:gd name="T24" fmla="*/ 39 w 146"/>
                <a:gd name="T25" fmla="*/ 80 h 81"/>
                <a:gd name="T26" fmla="*/ 21 w 146"/>
                <a:gd name="T27" fmla="*/ 77 h 81"/>
                <a:gd name="T28" fmla="*/ 0 w 146"/>
                <a:gd name="T29" fmla="*/ 74 h 81"/>
                <a:gd name="T30" fmla="*/ 0 w 146"/>
                <a:gd name="T31" fmla="*/ 62 h 81"/>
                <a:gd name="T32" fmla="*/ 0 w 146"/>
                <a:gd name="T33" fmla="*/ 49 h 81"/>
                <a:gd name="T34" fmla="*/ 0 w 146"/>
                <a:gd name="T35" fmla="*/ 34 h 81"/>
                <a:gd name="T36" fmla="*/ 0 w 146"/>
                <a:gd name="T37" fmla="*/ 18 h 81"/>
                <a:gd name="T38" fmla="*/ 14 w 146"/>
                <a:gd name="T39" fmla="*/ 18 h 81"/>
                <a:gd name="T40" fmla="*/ 22 w 146"/>
                <a:gd name="T41" fmla="*/ 18 h 81"/>
                <a:gd name="T42" fmla="*/ 31 w 146"/>
                <a:gd name="T43" fmla="*/ 18 h 81"/>
                <a:gd name="T44" fmla="*/ 40 w 146"/>
                <a:gd name="T45" fmla="*/ 18 h 81"/>
                <a:gd name="T46" fmla="*/ 52 w 146"/>
                <a:gd name="T47" fmla="*/ 18 h 81"/>
                <a:gd name="T48" fmla="*/ 63 w 146"/>
                <a:gd name="T49" fmla="*/ 16 h 81"/>
                <a:gd name="T50" fmla="*/ 73 w 146"/>
                <a:gd name="T51" fmla="*/ 14 h 81"/>
                <a:gd name="T52" fmla="*/ 83 w 146"/>
                <a:gd name="T53" fmla="*/ 11 h 81"/>
                <a:gd name="T54" fmla="*/ 101 w 146"/>
                <a:gd name="T55" fmla="*/ 5 h 81"/>
                <a:gd name="T56" fmla="*/ 120 w 146"/>
                <a:gd name="T57" fmla="*/ 0 h 81"/>
                <a:gd name="T58" fmla="*/ 129 w 146"/>
                <a:gd name="T59" fmla="*/ 4 h 81"/>
                <a:gd name="T60" fmla="*/ 135 w 146"/>
                <a:gd name="T61" fmla="*/ 9 h 81"/>
                <a:gd name="T62" fmla="*/ 141 w 146"/>
                <a:gd name="T63" fmla="*/ 14 h 81"/>
                <a:gd name="T64" fmla="*/ 146 w 146"/>
                <a:gd name="T65" fmla="*/ 1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81">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85" name="Freeform 529"/>
            <p:cNvSpPr>
              <a:spLocks/>
            </p:cNvSpPr>
            <p:nvPr>
              <p:custDataLst>
                <p:tags r:id="rId365"/>
              </p:custDataLst>
            </p:nvPr>
          </p:nvSpPr>
          <p:spPr bwMode="auto">
            <a:xfrm>
              <a:off x="4386464" y="3132183"/>
              <a:ext cx="15875" cy="57150"/>
            </a:xfrm>
            <a:custGeom>
              <a:avLst/>
              <a:gdLst>
                <a:gd name="T0" fmla="*/ 34 w 34"/>
                <a:gd name="T1" fmla="*/ 49 h 49"/>
                <a:gd name="T2" fmla="*/ 34 w 34"/>
                <a:gd name="T3" fmla="*/ 34 h 49"/>
                <a:gd name="T4" fmla="*/ 34 w 34"/>
                <a:gd name="T5" fmla="*/ 25 h 49"/>
                <a:gd name="T6" fmla="*/ 33 w 34"/>
                <a:gd name="T7" fmla="*/ 21 h 49"/>
                <a:gd name="T8" fmla="*/ 33 w 34"/>
                <a:gd name="T9" fmla="*/ 17 h 49"/>
                <a:gd name="T10" fmla="*/ 31 w 34"/>
                <a:gd name="T11" fmla="*/ 15 h 49"/>
                <a:gd name="T12" fmla="*/ 30 w 34"/>
                <a:gd name="T13" fmla="*/ 12 h 49"/>
                <a:gd name="T14" fmla="*/ 25 w 34"/>
                <a:gd name="T15" fmla="*/ 8 h 49"/>
                <a:gd name="T16" fmla="*/ 21 w 34"/>
                <a:gd name="T17" fmla="*/ 0 h 49"/>
                <a:gd name="T18" fmla="*/ 8 w 34"/>
                <a:gd name="T19" fmla="*/ 0 h 49"/>
                <a:gd name="T20" fmla="*/ 0 w 34"/>
                <a:gd name="T21" fmla="*/ 0 h 49"/>
                <a:gd name="T22" fmla="*/ 3 w 34"/>
                <a:gd name="T23" fmla="*/ 11 h 49"/>
                <a:gd name="T24" fmla="*/ 7 w 34"/>
                <a:gd name="T25" fmla="*/ 20 h 49"/>
                <a:gd name="T26" fmla="*/ 10 w 34"/>
                <a:gd name="T27" fmla="*/ 27 h 49"/>
                <a:gd name="T28" fmla="*/ 14 w 34"/>
                <a:gd name="T29" fmla="*/ 34 h 49"/>
                <a:gd name="T30" fmla="*/ 19 w 34"/>
                <a:gd name="T31" fmla="*/ 39 h 49"/>
                <a:gd name="T32" fmla="*/ 24 w 34"/>
                <a:gd name="T33" fmla="*/ 43 h 49"/>
                <a:gd name="T34" fmla="*/ 29 w 34"/>
                <a:gd name="T35" fmla="*/ 46 h 49"/>
                <a:gd name="T36" fmla="*/ 34 w 34"/>
                <a:gd name="T3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49">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86" name="Freeform 530"/>
            <p:cNvSpPr>
              <a:spLocks/>
            </p:cNvSpPr>
            <p:nvPr>
              <p:custDataLst>
                <p:tags r:id="rId366"/>
              </p:custDataLst>
            </p:nvPr>
          </p:nvSpPr>
          <p:spPr bwMode="auto">
            <a:xfrm>
              <a:off x="3978474" y="3478258"/>
              <a:ext cx="28575" cy="57150"/>
            </a:xfrm>
            <a:custGeom>
              <a:avLst/>
              <a:gdLst>
                <a:gd name="T0" fmla="*/ 60 w 60"/>
                <a:gd name="T1" fmla="*/ 0 h 74"/>
                <a:gd name="T2" fmla="*/ 56 w 60"/>
                <a:gd name="T3" fmla="*/ 4 h 74"/>
                <a:gd name="T4" fmla="*/ 51 w 60"/>
                <a:gd name="T5" fmla="*/ 10 h 74"/>
                <a:gd name="T6" fmla="*/ 48 w 60"/>
                <a:gd name="T7" fmla="*/ 15 h 74"/>
                <a:gd name="T8" fmla="*/ 46 w 60"/>
                <a:gd name="T9" fmla="*/ 21 h 74"/>
                <a:gd name="T10" fmla="*/ 41 w 60"/>
                <a:gd name="T11" fmla="*/ 31 h 74"/>
                <a:gd name="T12" fmla="*/ 37 w 60"/>
                <a:gd name="T13" fmla="*/ 42 h 74"/>
                <a:gd name="T14" fmla="*/ 35 w 60"/>
                <a:gd name="T15" fmla="*/ 47 h 74"/>
                <a:gd name="T16" fmla="*/ 32 w 60"/>
                <a:gd name="T17" fmla="*/ 51 h 74"/>
                <a:gd name="T18" fmla="*/ 29 w 60"/>
                <a:gd name="T19" fmla="*/ 56 h 74"/>
                <a:gd name="T20" fmla="*/ 25 w 60"/>
                <a:gd name="T21" fmla="*/ 60 h 74"/>
                <a:gd name="T22" fmla="*/ 20 w 60"/>
                <a:gd name="T23" fmla="*/ 65 h 74"/>
                <a:gd name="T24" fmla="*/ 15 w 60"/>
                <a:gd name="T25" fmla="*/ 69 h 74"/>
                <a:gd name="T26" fmla="*/ 8 w 60"/>
                <a:gd name="T27" fmla="*/ 72 h 74"/>
                <a:gd name="T28" fmla="*/ 0 w 60"/>
                <a:gd name="T29" fmla="*/ 74 h 74"/>
                <a:gd name="T30" fmla="*/ 5 w 60"/>
                <a:gd name="T31" fmla="*/ 60 h 74"/>
                <a:gd name="T32" fmla="*/ 12 w 60"/>
                <a:gd name="T33" fmla="*/ 47 h 74"/>
                <a:gd name="T34" fmla="*/ 19 w 60"/>
                <a:gd name="T35" fmla="*/ 34 h 74"/>
                <a:gd name="T36" fmla="*/ 27 w 60"/>
                <a:gd name="T37" fmla="*/ 23 h 74"/>
                <a:gd name="T38" fmla="*/ 36 w 60"/>
                <a:gd name="T39" fmla="*/ 14 h 74"/>
                <a:gd name="T40" fmla="*/ 43 w 60"/>
                <a:gd name="T41" fmla="*/ 6 h 74"/>
                <a:gd name="T42" fmla="*/ 48 w 60"/>
                <a:gd name="T43" fmla="*/ 3 h 74"/>
                <a:gd name="T44" fmla="*/ 52 w 60"/>
                <a:gd name="T45" fmla="*/ 1 h 74"/>
                <a:gd name="T46" fmla="*/ 56 w 60"/>
                <a:gd name="T47" fmla="*/ 0 h 74"/>
                <a:gd name="T48" fmla="*/ 60 w 60"/>
                <a:gd name="T4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74">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87" name="Freeform 531"/>
            <p:cNvSpPr>
              <a:spLocks/>
            </p:cNvSpPr>
            <p:nvPr>
              <p:custDataLst>
                <p:tags r:id="rId367"/>
              </p:custDataLst>
            </p:nvPr>
          </p:nvSpPr>
          <p:spPr bwMode="auto">
            <a:xfrm>
              <a:off x="3919737" y="3494143"/>
              <a:ext cx="23812" cy="60325"/>
            </a:xfrm>
            <a:custGeom>
              <a:avLst/>
              <a:gdLst>
                <a:gd name="T0" fmla="*/ 13 w 47"/>
                <a:gd name="T1" fmla="*/ 8 h 45"/>
                <a:gd name="T2" fmla="*/ 22 w 47"/>
                <a:gd name="T3" fmla="*/ 8 h 45"/>
                <a:gd name="T4" fmla="*/ 28 w 47"/>
                <a:gd name="T5" fmla="*/ 6 h 45"/>
                <a:gd name="T6" fmla="*/ 32 w 47"/>
                <a:gd name="T7" fmla="*/ 5 h 45"/>
                <a:gd name="T8" fmla="*/ 35 w 47"/>
                <a:gd name="T9" fmla="*/ 3 h 45"/>
                <a:gd name="T10" fmla="*/ 37 w 47"/>
                <a:gd name="T11" fmla="*/ 1 h 45"/>
                <a:gd name="T12" fmla="*/ 39 w 47"/>
                <a:gd name="T13" fmla="*/ 0 h 45"/>
                <a:gd name="T14" fmla="*/ 43 w 47"/>
                <a:gd name="T15" fmla="*/ 1 h 45"/>
                <a:gd name="T16" fmla="*/ 47 w 47"/>
                <a:gd name="T17" fmla="*/ 2 h 45"/>
                <a:gd name="T18" fmla="*/ 46 w 47"/>
                <a:gd name="T19" fmla="*/ 7 h 45"/>
                <a:gd name="T20" fmla="*/ 46 w 47"/>
                <a:gd name="T21" fmla="*/ 11 h 45"/>
                <a:gd name="T22" fmla="*/ 44 w 47"/>
                <a:gd name="T23" fmla="*/ 15 h 45"/>
                <a:gd name="T24" fmla="*/ 43 w 47"/>
                <a:gd name="T25" fmla="*/ 19 h 45"/>
                <a:gd name="T26" fmla="*/ 37 w 47"/>
                <a:gd name="T27" fmla="*/ 26 h 45"/>
                <a:gd name="T28" fmla="*/ 30 w 47"/>
                <a:gd name="T29" fmla="*/ 32 h 45"/>
                <a:gd name="T30" fmla="*/ 24 w 47"/>
                <a:gd name="T31" fmla="*/ 38 h 45"/>
                <a:gd name="T32" fmla="*/ 16 w 47"/>
                <a:gd name="T33" fmla="*/ 42 h 45"/>
                <a:gd name="T34" fmla="*/ 7 w 47"/>
                <a:gd name="T35" fmla="*/ 45 h 45"/>
                <a:gd name="T36" fmla="*/ 0 w 47"/>
                <a:gd name="T37" fmla="*/ 45 h 45"/>
                <a:gd name="T38" fmla="*/ 2 w 47"/>
                <a:gd name="T39" fmla="*/ 38 h 45"/>
                <a:gd name="T40" fmla="*/ 6 w 47"/>
                <a:gd name="T41" fmla="*/ 26 h 45"/>
                <a:gd name="T42" fmla="*/ 11 w 47"/>
                <a:gd name="T43" fmla="*/ 15 h 45"/>
                <a:gd name="T44" fmla="*/ 13 w 47"/>
                <a:gd name="T45"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45">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88" name="Freeform 532"/>
            <p:cNvSpPr>
              <a:spLocks/>
            </p:cNvSpPr>
            <p:nvPr>
              <p:custDataLst>
                <p:tags r:id="rId368"/>
              </p:custDataLst>
            </p:nvPr>
          </p:nvSpPr>
          <p:spPr bwMode="auto">
            <a:xfrm>
              <a:off x="3894337" y="3487783"/>
              <a:ext cx="6350" cy="57150"/>
            </a:xfrm>
            <a:custGeom>
              <a:avLst/>
              <a:gdLst>
                <a:gd name="T0" fmla="*/ 6 w 26"/>
                <a:gd name="T1" fmla="*/ 36 h 36"/>
                <a:gd name="T2" fmla="*/ 5 w 26"/>
                <a:gd name="T3" fmla="*/ 30 h 36"/>
                <a:gd name="T4" fmla="*/ 3 w 26"/>
                <a:gd name="T5" fmla="*/ 20 h 36"/>
                <a:gd name="T6" fmla="*/ 1 w 26"/>
                <a:gd name="T7" fmla="*/ 10 h 36"/>
                <a:gd name="T8" fmla="*/ 0 w 26"/>
                <a:gd name="T9" fmla="*/ 0 h 36"/>
                <a:gd name="T10" fmla="*/ 26 w 26"/>
                <a:gd name="T11" fmla="*/ 0 h 36"/>
                <a:gd name="T12" fmla="*/ 25 w 26"/>
                <a:gd name="T13" fmla="*/ 12 h 36"/>
                <a:gd name="T14" fmla="*/ 24 w 26"/>
                <a:gd name="T15" fmla="*/ 23 h 36"/>
                <a:gd name="T16" fmla="*/ 23 w 26"/>
                <a:gd name="T17" fmla="*/ 27 h 36"/>
                <a:gd name="T18" fmla="*/ 23 w 26"/>
                <a:gd name="T19" fmla="*/ 31 h 36"/>
                <a:gd name="T20" fmla="*/ 24 w 26"/>
                <a:gd name="T21" fmla="*/ 34 h 36"/>
                <a:gd name="T22" fmla="*/ 26 w 26"/>
                <a:gd name="T23" fmla="*/ 36 h 36"/>
                <a:gd name="T24" fmla="*/ 6 w 26"/>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6">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89" name="Freeform 533"/>
            <p:cNvSpPr>
              <a:spLocks/>
            </p:cNvSpPr>
            <p:nvPr>
              <p:custDataLst>
                <p:tags r:id="rId369"/>
              </p:custDataLst>
            </p:nvPr>
          </p:nvSpPr>
          <p:spPr bwMode="auto">
            <a:xfrm>
              <a:off x="5165929" y="3216320"/>
              <a:ext cx="174625" cy="158750"/>
            </a:xfrm>
            <a:custGeom>
              <a:avLst/>
              <a:gdLst>
                <a:gd name="T0" fmla="*/ 26 w 405"/>
                <a:gd name="T1" fmla="*/ 162 h 302"/>
                <a:gd name="T2" fmla="*/ 28 w 405"/>
                <a:gd name="T3" fmla="*/ 156 h 302"/>
                <a:gd name="T4" fmla="*/ 30 w 405"/>
                <a:gd name="T5" fmla="*/ 154 h 302"/>
                <a:gd name="T6" fmla="*/ 28 w 405"/>
                <a:gd name="T7" fmla="*/ 151 h 302"/>
                <a:gd name="T8" fmla="*/ 18 w 405"/>
                <a:gd name="T9" fmla="*/ 143 h 302"/>
                <a:gd name="T10" fmla="*/ 6 w 405"/>
                <a:gd name="T11" fmla="*/ 127 h 302"/>
                <a:gd name="T12" fmla="*/ 2 w 405"/>
                <a:gd name="T13" fmla="*/ 116 h 302"/>
                <a:gd name="T14" fmla="*/ 5 w 405"/>
                <a:gd name="T15" fmla="*/ 112 h 302"/>
                <a:gd name="T16" fmla="*/ 6 w 405"/>
                <a:gd name="T17" fmla="*/ 104 h 302"/>
                <a:gd name="T18" fmla="*/ 17 w 405"/>
                <a:gd name="T19" fmla="*/ 97 h 302"/>
                <a:gd name="T20" fmla="*/ 34 w 405"/>
                <a:gd name="T21" fmla="*/ 93 h 302"/>
                <a:gd name="T22" fmla="*/ 47 w 405"/>
                <a:gd name="T23" fmla="*/ 88 h 302"/>
                <a:gd name="T24" fmla="*/ 57 w 405"/>
                <a:gd name="T25" fmla="*/ 82 h 302"/>
                <a:gd name="T26" fmla="*/ 67 w 405"/>
                <a:gd name="T27" fmla="*/ 70 h 302"/>
                <a:gd name="T28" fmla="*/ 75 w 405"/>
                <a:gd name="T29" fmla="*/ 52 h 302"/>
                <a:gd name="T30" fmla="*/ 84 w 405"/>
                <a:gd name="T31" fmla="*/ 47 h 302"/>
                <a:gd name="T32" fmla="*/ 95 w 405"/>
                <a:gd name="T33" fmla="*/ 52 h 302"/>
                <a:gd name="T34" fmla="*/ 117 w 405"/>
                <a:gd name="T35" fmla="*/ 54 h 302"/>
                <a:gd name="T36" fmla="*/ 169 w 405"/>
                <a:gd name="T37" fmla="*/ 46 h 302"/>
                <a:gd name="T38" fmla="*/ 212 w 405"/>
                <a:gd name="T39" fmla="*/ 43 h 302"/>
                <a:gd name="T40" fmla="*/ 234 w 405"/>
                <a:gd name="T41" fmla="*/ 41 h 302"/>
                <a:gd name="T42" fmla="*/ 264 w 405"/>
                <a:gd name="T43" fmla="*/ 35 h 302"/>
                <a:gd name="T44" fmla="*/ 318 w 405"/>
                <a:gd name="T45" fmla="*/ 17 h 302"/>
                <a:gd name="T46" fmla="*/ 359 w 405"/>
                <a:gd name="T47" fmla="*/ 4 h 302"/>
                <a:gd name="T48" fmla="*/ 372 w 405"/>
                <a:gd name="T49" fmla="*/ 3 h 302"/>
                <a:gd name="T50" fmla="*/ 385 w 405"/>
                <a:gd name="T51" fmla="*/ 3 h 302"/>
                <a:gd name="T52" fmla="*/ 398 w 405"/>
                <a:gd name="T53" fmla="*/ 1 h 302"/>
                <a:gd name="T54" fmla="*/ 395 w 405"/>
                <a:gd name="T55" fmla="*/ 8 h 302"/>
                <a:gd name="T56" fmla="*/ 360 w 405"/>
                <a:gd name="T57" fmla="*/ 41 h 302"/>
                <a:gd name="T58" fmla="*/ 344 w 405"/>
                <a:gd name="T59" fmla="*/ 57 h 302"/>
                <a:gd name="T60" fmla="*/ 339 w 405"/>
                <a:gd name="T61" fmla="*/ 64 h 302"/>
                <a:gd name="T62" fmla="*/ 339 w 405"/>
                <a:gd name="T63" fmla="*/ 96 h 302"/>
                <a:gd name="T64" fmla="*/ 337 w 405"/>
                <a:gd name="T65" fmla="*/ 149 h 302"/>
                <a:gd name="T66" fmla="*/ 335 w 405"/>
                <a:gd name="T67" fmla="*/ 180 h 302"/>
                <a:gd name="T68" fmla="*/ 326 w 405"/>
                <a:gd name="T69" fmla="*/ 198 h 302"/>
                <a:gd name="T70" fmla="*/ 305 w 405"/>
                <a:gd name="T71" fmla="*/ 210 h 302"/>
                <a:gd name="T72" fmla="*/ 265 w 405"/>
                <a:gd name="T73" fmla="*/ 227 h 302"/>
                <a:gd name="T74" fmla="*/ 106 w 405"/>
                <a:gd name="T75" fmla="*/ 302 h 302"/>
                <a:gd name="T76" fmla="*/ 57 w 405"/>
                <a:gd name="T77" fmla="*/ 260 h 302"/>
                <a:gd name="T78" fmla="*/ 70 w 405"/>
                <a:gd name="T79" fmla="*/ 228 h 302"/>
                <a:gd name="T80" fmla="*/ 81 w 405"/>
                <a:gd name="T81" fmla="*/ 209 h 302"/>
                <a:gd name="T82" fmla="*/ 86 w 405"/>
                <a:gd name="T83" fmla="*/ 172 h 302"/>
                <a:gd name="T84" fmla="*/ 71 w 405"/>
                <a:gd name="T85" fmla="*/ 173 h 302"/>
                <a:gd name="T86" fmla="*/ 57 w 405"/>
                <a:gd name="T87" fmla="*/ 169 h 302"/>
                <a:gd name="T88" fmla="*/ 41 w 405"/>
                <a:gd name="T89" fmla="*/ 165 h 302"/>
                <a:gd name="T90" fmla="*/ 26 w 405"/>
                <a:gd name="T91" fmla="*/ 16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5" h="302">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90" name="Freeform 534"/>
            <p:cNvSpPr>
              <a:spLocks/>
            </p:cNvSpPr>
            <p:nvPr>
              <p:custDataLst>
                <p:tags r:id="rId370"/>
              </p:custDataLst>
            </p:nvPr>
          </p:nvSpPr>
          <p:spPr bwMode="auto">
            <a:xfrm>
              <a:off x="7259837" y="3597330"/>
              <a:ext cx="42862" cy="79375"/>
            </a:xfrm>
            <a:custGeom>
              <a:avLst/>
              <a:gdLst>
                <a:gd name="T0" fmla="*/ 100 w 100"/>
                <a:gd name="T1" fmla="*/ 1 h 155"/>
                <a:gd name="T2" fmla="*/ 100 w 100"/>
                <a:gd name="T3" fmla="*/ 30 h 155"/>
                <a:gd name="T4" fmla="*/ 100 w 100"/>
                <a:gd name="T5" fmla="*/ 55 h 155"/>
                <a:gd name="T6" fmla="*/ 100 w 100"/>
                <a:gd name="T7" fmla="*/ 78 h 155"/>
                <a:gd name="T8" fmla="*/ 100 w 100"/>
                <a:gd name="T9" fmla="*/ 99 h 155"/>
                <a:gd name="T10" fmla="*/ 98 w 100"/>
                <a:gd name="T11" fmla="*/ 109 h 155"/>
                <a:gd name="T12" fmla="*/ 94 w 100"/>
                <a:gd name="T13" fmla="*/ 118 h 155"/>
                <a:gd name="T14" fmla="*/ 89 w 100"/>
                <a:gd name="T15" fmla="*/ 128 h 155"/>
                <a:gd name="T16" fmla="*/ 82 w 100"/>
                <a:gd name="T17" fmla="*/ 137 h 155"/>
                <a:gd name="T18" fmla="*/ 73 w 100"/>
                <a:gd name="T19" fmla="*/ 144 h 155"/>
                <a:gd name="T20" fmla="*/ 62 w 100"/>
                <a:gd name="T21" fmla="*/ 150 h 155"/>
                <a:gd name="T22" fmla="*/ 57 w 100"/>
                <a:gd name="T23" fmla="*/ 152 h 155"/>
                <a:gd name="T24" fmla="*/ 51 w 100"/>
                <a:gd name="T25" fmla="*/ 154 h 155"/>
                <a:gd name="T26" fmla="*/ 46 w 100"/>
                <a:gd name="T27" fmla="*/ 155 h 155"/>
                <a:gd name="T28" fmla="*/ 39 w 100"/>
                <a:gd name="T29" fmla="*/ 155 h 155"/>
                <a:gd name="T30" fmla="*/ 35 w 100"/>
                <a:gd name="T31" fmla="*/ 154 h 155"/>
                <a:gd name="T32" fmla="*/ 30 w 100"/>
                <a:gd name="T33" fmla="*/ 153 h 155"/>
                <a:gd name="T34" fmla="*/ 26 w 100"/>
                <a:gd name="T35" fmla="*/ 151 h 155"/>
                <a:gd name="T36" fmla="*/ 22 w 100"/>
                <a:gd name="T37" fmla="*/ 149 h 155"/>
                <a:gd name="T38" fmla="*/ 15 w 100"/>
                <a:gd name="T39" fmla="*/ 142 h 155"/>
                <a:gd name="T40" fmla="*/ 9 w 100"/>
                <a:gd name="T41" fmla="*/ 134 h 155"/>
                <a:gd name="T42" fmla="*/ 5 w 100"/>
                <a:gd name="T43" fmla="*/ 124 h 155"/>
                <a:gd name="T44" fmla="*/ 2 w 100"/>
                <a:gd name="T45" fmla="*/ 113 h 155"/>
                <a:gd name="T46" fmla="*/ 0 w 100"/>
                <a:gd name="T47" fmla="*/ 103 h 155"/>
                <a:gd name="T48" fmla="*/ 0 w 100"/>
                <a:gd name="T49" fmla="*/ 93 h 155"/>
                <a:gd name="T50" fmla="*/ 0 w 100"/>
                <a:gd name="T51" fmla="*/ 77 h 155"/>
                <a:gd name="T52" fmla="*/ 0 w 100"/>
                <a:gd name="T53" fmla="*/ 65 h 155"/>
                <a:gd name="T54" fmla="*/ 0 w 100"/>
                <a:gd name="T55" fmla="*/ 56 h 155"/>
                <a:gd name="T56" fmla="*/ 0 w 100"/>
                <a:gd name="T57" fmla="*/ 50 h 155"/>
                <a:gd name="T58" fmla="*/ 15 w 100"/>
                <a:gd name="T59" fmla="*/ 50 h 155"/>
                <a:gd name="T60" fmla="*/ 26 w 100"/>
                <a:gd name="T61" fmla="*/ 50 h 155"/>
                <a:gd name="T62" fmla="*/ 26 w 100"/>
                <a:gd name="T63" fmla="*/ 40 h 155"/>
                <a:gd name="T64" fmla="*/ 27 w 100"/>
                <a:gd name="T65" fmla="*/ 31 h 155"/>
                <a:gd name="T66" fmla="*/ 29 w 100"/>
                <a:gd name="T67" fmla="*/ 23 h 155"/>
                <a:gd name="T68" fmla="*/ 31 w 100"/>
                <a:gd name="T69" fmla="*/ 17 h 155"/>
                <a:gd name="T70" fmla="*/ 35 w 100"/>
                <a:gd name="T71" fmla="*/ 12 h 155"/>
                <a:gd name="T72" fmla="*/ 39 w 100"/>
                <a:gd name="T73" fmla="*/ 7 h 155"/>
                <a:gd name="T74" fmla="*/ 42 w 100"/>
                <a:gd name="T75" fmla="*/ 4 h 155"/>
                <a:gd name="T76" fmla="*/ 48 w 100"/>
                <a:gd name="T77" fmla="*/ 2 h 155"/>
                <a:gd name="T78" fmla="*/ 59 w 100"/>
                <a:gd name="T79" fmla="*/ 0 h 155"/>
                <a:gd name="T80" fmla="*/ 71 w 100"/>
                <a:gd name="T81" fmla="*/ 0 h 155"/>
                <a:gd name="T82" fmla="*/ 84 w 100"/>
                <a:gd name="T83" fmla="*/ 0 h 155"/>
                <a:gd name="T84" fmla="*/ 100 w 100"/>
                <a:gd name="T85" fmla="*/ 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 h="155">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nvGrpSpPr>
            <p:cNvPr id="391" name="Group 535"/>
            <p:cNvGrpSpPr>
              <a:grpSpLocks/>
            </p:cNvGrpSpPr>
            <p:nvPr>
              <p:custDataLst>
                <p:tags r:id="rId371"/>
              </p:custDataLst>
            </p:nvPr>
          </p:nvGrpSpPr>
          <p:grpSpPr bwMode="auto">
            <a:xfrm>
              <a:off x="4907163" y="3065508"/>
              <a:ext cx="482600" cy="201612"/>
              <a:chOff x="3289" y="1830"/>
              <a:chExt cx="363" cy="128"/>
            </a:xfrm>
            <a:grpFill/>
          </p:grpSpPr>
          <p:sp>
            <p:nvSpPr>
              <p:cNvPr id="402" name="Freeform 536"/>
              <p:cNvSpPr>
                <a:spLocks/>
              </p:cNvSpPr>
              <p:nvPr/>
            </p:nvSpPr>
            <p:spPr bwMode="auto">
              <a:xfrm>
                <a:off x="3289" y="1871"/>
                <a:ext cx="4" cy="3"/>
              </a:xfrm>
              <a:custGeom>
                <a:avLst/>
                <a:gdLst>
                  <a:gd name="T0" fmla="*/ 13 w 13"/>
                  <a:gd name="T1" fmla="*/ 0 h 7"/>
                  <a:gd name="T2" fmla="*/ 12 w 13"/>
                  <a:gd name="T3" fmla="*/ 1 h 7"/>
                  <a:gd name="T4" fmla="*/ 9 w 13"/>
                  <a:gd name="T5" fmla="*/ 3 h 7"/>
                  <a:gd name="T6" fmla="*/ 4 w 13"/>
                  <a:gd name="T7" fmla="*/ 5 h 7"/>
                  <a:gd name="T8" fmla="*/ 0 w 13"/>
                  <a:gd name="T9" fmla="*/ 7 h 7"/>
                  <a:gd name="T10" fmla="*/ 7 w 13"/>
                  <a:gd name="T11" fmla="*/ 3 h 7"/>
                  <a:gd name="T12" fmla="*/ 13 w 1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3" y="0"/>
                    </a:moveTo>
                    <a:lnTo>
                      <a:pt x="12" y="1"/>
                    </a:lnTo>
                    <a:lnTo>
                      <a:pt x="9" y="3"/>
                    </a:lnTo>
                    <a:lnTo>
                      <a:pt x="4" y="5"/>
                    </a:lnTo>
                    <a:lnTo>
                      <a:pt x="0" y="7"/>
                    </a:lnTo>
                    <a:lnTo>
                      <a:pt x="7" y="3"/>
                    </a:lnTo>
                    <a:lnTo>
                      <a:pt x="1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03" name="Freeform 537"/>
              <p:cNvSpPr>
                <a:spLocks/>
              </p:cNvSpPr>
              <p:nvPr/>
            </p:nvSpPr>
            <p:spPr bwMode="auto">
              <a:xfrm>
                <a:off x="3324" y="1937"/>
                <a:ext cx="10" cy="3"/>
              </a:xfrm>
              <a:custGeom>
                <a:avLst/>
                <a:gdLst>
                  <a:gd name="T0" fmla="*/ 0 w 34"/>
                  <a:gd name="T1" fmla="*/ 6 h 8"/>
                  <a:gd name="T2" fmla="*/ 7 w 34"/>
                  <a:gd name="T3" fmla="*/ 5 h 8"/>
                  <a:gd name="T4" fmla="*/ 15 w 34"/>
                  <a:gd name="T5" fmla="*/ 3 h 8"/>
                  <a:gd name="T6" fmla="*/ 25 w 34"/>
                  <a:gd name="T7" fmla="*/ 1 h 8"/>
                  <a:gd name="T8" fmla="*/ 34 w 34"/>
                  <a:gd name="T9" fmla="*/ 0 h 8"/>
                  <a:gd name="T10" fmla="*/ 31 w 34"/>
                  <a:gd name="T11" fmla="*/ 2 h 8"/>
                  <a:gd name="T12" fmla="*/ 27 w 34"/>
                  <a:gd name="T13" fmla="*/ 4 h 8"/>
                  <a:gd name="T14" fmla="*/ 22 w 34"/>
                  <a:gd name="T15" fmla="*/ 6 h 8"/>
                  <a:gd name="T16" fmla="*/ 18 w 34"/>
                  <a:gd name="T17" fmla="*/ 7 h 8"/>
                  <a:gd name="T18" fmla="*/ 12 w 34"/>
                  <a:gd name="T19" fmla="*/ 8 h 8"/>
                  <a:gd name="T20" fmla="*/ 8 w 34"/>
                  <a:gd name="T21" fmla="*/ 8 h 8"/>
                  <a:gd name="T22" fmla="*/ 4 w 34"/>
                  <a:gd name="T23" fmla="*/ 8 h 8"/>
                  <a:gd name="T24" fmla="*/ 0 w 34"/>
                  <a:gd name="T25"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8">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04" name="Freeform 538"/>
              <p:cNvSpPr>
                <a:spLocks/>
              </p:cNvSpPr>
              <p:nvPr/>
            </p:nvSpPr>
            <p:spPr bwMode="auto">
              <a:xfrm>
                <a:off x="3343" y="1948"/>
                <a:ext cx="4" cy="8"/>
              </a:xfrm>
              <a:custGeom>
                <a:avLst/>
                <a:gdLst>
                  <a:gd name="T0" fmla="*/ 0 w 13"/>
                  <a:gd name="T1" fmla="*/ 24 h 24"/>
                  <a:gd name="T2" fmla="*/ 0 w 13"/>
                  <a:gd name="T3" fmla="*/ 0 h 24"/>
                  <a:gd name="T4" fmla="*/ 13 w 13"/>
                  <a:gd name="T5" fmla="*/ 12 h 24"/>
                  <a:gd name="T6" fmla="*/ 0 w 13"/>
                  <a:gd name="T7" fmla="*/ 24 h 24"/>
                </a:gdLst>
                <a:ahLst/>
                <a:cxnLst>
                  <a:cxn ang="0">
                    <a:pos x="T0" y="T1"/>
                  </a:cxn>
                  <a:cxn ang="0">
                    <a:pos x="T2" y="T3"/>
                  </a:cxn>
                  <a:cxn ang="0">
                    <a:pos x="T4" y="T5"/>
                  </a:cxn>
                  <a:cxn ang="0">
                    <a:pos x="T6" y="T7"/>
                  </a:cxn>
                </a:cxnLst>
                <a:rect l="0" t="0" r="r" b="b"/>
                <a:pathLst>
                  <a:path w="13" h="24">
                    <a:moveTo>
                      <a:pt x="0" y="24"/>
                    </a:moveTo>
                    <a:lnTo>
                      <a:pt x="0" y="0"/>
                    </a:lnTo>
                    <a:lnTo>
                      <a:pt x="13" y="12"/>
                    </a:lnTo>
                    <a:lnTo>
                      <a:pt x="0" y="2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05" name="Freeform 539"/>
              <p:cNvSpPr>
                <a:spLocks/>
              </p:cNvSpPr>
              <p:nvPr/>
            </p:nvSpPr>
            <p:spPr bwMode="auto">
              <a:xfrm>
                <a:off x="3313" y="1834"/>
                <a:ext cx="34" cy="23"/>
              </a:xfrm>
              <a:custGeom>
                <a:avLst/>
                <a:gdLst>
                  <a:gd name="T0" fmla="*/ 0 w 107"/>
                  <a:gd name="T1" fmla="*/ 13 h 69"/>
                  <a:gd name="T2" fmla="*/ 0 w 107"/>
                  <a:gd name="T3" fmla="*/ 27 h 69"/>
                  <a:gd name="T4" fmla="*/ 0 w 107"/>
                  <a:gd name="T5" fmla="*/ 45 h 69"/>
                  <a:gd name="T6" fmla="*/ 0 w 107"/>
                  <a:gd name="T7" fmla="*/ 62 h 69"/>
                  <a:gd name="T8" fmla="*/ 0 w 107"/>
                  <a:gd name="T9" fmla="*/ 69 h 69"/>
                  <a:gd name="T10" fmla="*/ 16 w 107"/>
                  <a:gd name="T11" fmla="*/ 66 h 69"/>
                  <a:gd name="T12" fmla="*/ 49 w 107"/>
                  <a:gd name="T13" fmla="*/ 58 h 69"/>
                  <a:gd name="T14" fmla="*/ 85 w 107"/>
                  <a:gd name="T15" fmla="*/ 50 h 69"/>
                  <a:gd name="T16" fmla="*/ 107 w 107"/>
                  <a:gd name="T17" fmla="*/ 44 h 69"/>
                  <a:gd name="T18" fmla="*/ 101 w 107"/>
                  <a:gd name="T19" fmla="*/ 38 h 69"/>
                  <a:gd name="T20" fmla="*/ 94 w 107"/>
                  <a:gd name="T21" fmla="*/ 34 h 69"/>
                  <a:gd name="T22" fmla="*/ 86 w 107"/>
                  <a:gd name="T23" fmla="*/ 30 h 69"/>
                  <a:gd name="T24" fmla="*/ 78 w 107"/>
                  <a:gd name="T25" fmla="*/ 27 h 69"/>
                  <a:gd name="T26" fmla="*/ 72 w 107"/>
                  <a:gd name="T27" fmla="*/ 23 h 69"/>
                  <a:gd name="T28" fmla="*/ 65 w 107"/>
                  <a:gd name="T29" fmla="*/ 18 h 69"/>
                  <a:gd name="T30" fmla="*/ 63 w 107"/>
                  <a:gd name="T31" fmla="*/ 15 h 69"/>
                  <a:gd name="T32" fmla="*/ 62 w 107"/>
                  <a:gd name="T33" fmla="*/ 11 h 69"/>
                  <a:gd name="T34" fmla="*/ 61 w 107"/>
                  <a:gd name="T35" fmla="*/ 7 h 69"/>
                  <a:gd name="T36" fmla="*/ 61 w 107"/>
                  <a:gd name="T37" fmla="*/ 0 h 69"/>
                  <a:gd name="T38" fmla="*/ 54 w 107"/>
                  <a:gd name="T39" fmla="*/ 1 h 69"/>
                  <a:gd name="T40" fmla="*/ 38 w 107"/>
                  <a:gd name="T41" fmla="*/ 4 h 69"/>
                  <a:gd name="T42" fmla="*/ 18 w 107"/>
                  <a:gd name="T43" fmla="*/ 9 h 69"/>
                  <a:gd name="T44" fmla="*/ 0 w 107"/>
                  <a:gd name="T45" fmla="*/ 1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69">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06" name="Freeform 540"/>
              <p:cNvSpPr>
                <a:spLocks/>
              </p:cNvSpPr>
              <p:nvPr/>
            </p:nvSpPr>
            <p:spPr bwMode="auto">
              <a:xfrm>
                <a:off x="3302" y="1830"/>
                <a:ext cx="350" cy="128"/>
              </a:xfrm>
              <a:custGeom>
                <a:avLst/>
                <a:gdLst>
                  <a:gd name="T0" fmla="*/ 992 w 1070"/>
                  <a:gd name="T1" fmla="*/ 124 h 382"/>
                  <a:gd name="T2" fmla="*/ 970 w 1070"/>
                  <a:gd name="T3" fmla="*/ 103 h 382"/>
                  <a:gd name="T4" fmla="*/ 962 w 1070"/>
                  <a:gd name="T5" fmla="*/ 57 h 382"/>
                  <a:gd name="T6" fmla="*/ 936 w 1070"/>
                  <a:gd name="T7" fmla="*/ 36 h 382"/>
                  <a:gd name="T8" fmla="*/ 817 w 1070"/>
                  <a:gd name="T9" fmla="*/ 19 h 382"/>
                  <a:gd name="T10" fmla="*/ 726 w 1070"/>
                  <a:gd name="T11" fmla="*/ 58 h 382"/>
                  <a:gd name="T12" fmla="*/ 678 w 1070"/>
                  <a:gd name="T13" fmla="*/ 65 h 382"/>
                  <a:gd name="T14" fmla="*/ 632 w 1070"/>
                  <a:gd name="T15" fmla="*/ 65 h 382"/>
                  <a:gd name="T16" fmla="*/ 612 w 1070"/>
                  <a:gd name="T17" fmla="*/ 44 h 382"/>
                  <a:gd name="T18" fmla="*/ 560 w 1070"/>
                  <a:gd name="T19" fmla="*/ 37 h 382"/>
                  <a:gd name="T20" fmla="*/ 525 w 1070"/>
                  <a:gd name="T21" fmla="*/ 19 h 382"/>
                  <a:gd name="T22" fmla="*/ 483 w 1070"/>
                  <a:gd name="T23" fmla="*/ 21 h 382"/>
                  <a:gd name="T24" fmla="*/ 465 w 1070"/>
                  <a:gd name="T25" fmla="*/ 0 h 382"/>
                  <a:gd name="T26" fmla="*/ 390 w 1070"/>
                  <a:gd name="T27" fmla="*/ 16 h 382"/>
                  <a:gd name="T28" fmla="*/ 299 w 1070"/>
                  <a:gd name="T29" fmla="*/ 26 h 382"/>
                  <a:gd name="T30" fmla="*/ 257 w 1070"/>
                  <a:gd name="T31" fmla="*/ 45 h 382"/>
                  <a:gd name="T32" fmla="*/ 138 w 1070"/>
                  <a:gd name="T33" fmla="*/ 61 h 382"/>
                  <a:gd name="T34" fmla="*/ 173 w 1070"/>
                  <a:gd name="T35" fmla="*/ 75 h 382"/>
                  <a:gd name="T36" fmla="*/ 164 w 1070"/>
                  <a:gd name="T37" fmla="*/ 90 h 382"/>
                  <a:gd name="T38" fmla="*/ 114 w 1070"/>
                  <a:gd name="T39" fmla="*/ 93 h 382"/>
                  <a:gd name="T40" fmla="*/ 42 w 1070"/>
                  <a:gd name="T41" fmla="*/ 94 h 382"/>
                  <a:gd name="T42" fmla="*/ 8 w 1070"/>
                  <a:gd name="T43" fmla="*/ 110 h 382"/>
                  <a:gd name="T44" fmla="*/ 0 w 1070"/>
                  <a:gd name="T45" fmla="*/ 147 h 382"/>
                  <a:gd name="T46" fmla="*/ 16 w 1070"/>
                  <a:gd name="T47" fmla="*/ 167 h 382"/>
                  <a:gd name="T48" fmla="*/ 22 w 1070"/>
                  <a:gd name="T49" fmla="*/ 193 h 382"/>
                  <a:gd name="T50" fmla="*/ 21 w 1070"/>
                  <a:gd name="T51" fmla="*/ 210 h 382"/>
                  <a:gd name="T52" fmla="*/ 49 w 1070"/>
                  <a:gd name="T53" fmla="*/ 237 h 382"/>
                  <a:gd name="T54" fmla="*/ 56 w 1070"/>
                  <a:gd name="T55" fmla="*/ 259 h 382"/>
                  <a:gd name="T56" fmla="*/ 74 w 1070"/>
                  <a:gd name="T57" fmla="*/ 271 h 382"/>
                  <a:gd name="T58" fmla="*/ 96 w 1070"/>
                  <a:gd name="T59" fmla="*/ 290 h 382"/>
                  <a:gd name="T60" fmla="*/ 205 w 1070"/>
                  <a:gd name="T61" fmla="*/ 352 h 382"/>
                  <a:gd name="T62" fmla="*/ 253 w 1070"/>
                  <a:gd name="T63" fmla="*/ 370 h 382"/>
                  <a:gd name="T64" fmla="*/ 267 w 1070"/>
                  <a:gd name="T65" fmla="*/ 358 h 382"/>
                  <a:gd name="T66" fmla="*/ 277 w 1070"/>
                  <a:gd name="T67" fmla="*/ 338 h 382"/>
                  <a:gd name="T68" fmla="*/ 297 w 1070"/>
                  <a:gd name="T69" fmla="*/ 316 h 382"/>
                  <a:gd name="T70" fmla="*/ 334 w 1070"/>
                  <a:gd name="T71" fmla="*/ 323 h 382"/>
                  <a:gd name="T72" fmla="*/ 362 w 1070"/>
                  <a:gd name="T73" fmla="*/ 358 h 382"/>
                  <a:gd name="T74" fmla="*/ 399 w 1070"/>
                  <a:gd name="T75" fmla="*/ 370 h 382"/>
                  <a:gd name="T76" fmla="*/ 447 w 1070"/>
                  <a:gd name="T77" fmla="*/ 359 h 382"/>
                  <a:gd name="T78" fmla="*/ 493 w 1070"/>
                  <a:gd name="T79" fmla="*/ 335 h 382"/>
                  <a:gd name="T80" fmla="*/ 525 w 1070"/>
                  <a:gd name="T81" fmla="*/ 327 h 382"/>
                  <a:gd name="T82" fmla="*/ 564 w 1070"/>
                  <a:gd name="T83" fmla="*/ 326 h 382"/>
                  <a:gd name="T84" fmla="*/ 567 w 1070"/>
                  <a:gd name="T85" fmla="*/ 367 h 382"/>
                  <a:gd name="T86" fmla="*/ 590 w 1070"/>
                  <a:gd name="T87" fmla="*/ 377 h 382"/>
                  <a:gd name="T88" fmla="*/ 613 w 1070"/>
                  <a:gd name="T89" fmla="*/ 362 h 382"/>
                  <a:gd name="T90" fmla="*/ 647 w 1070"/>
                  <a:gd name="T91" fmla="*/ 336 h 382"/>
                  <a:gd name="T92" fmla="*/ 752 w 1070"/>
                  <a:gd name="T93" fmla="*/ 327 h 382"/>
                  <a:gd name="T94" fmla="*/ 831 w 1070"/>
                  <a:gd name="T95" fmla="*/ 315 h 382"/>
                  <a:gd name="T96" fmla="*/ 918 w 1070"/>
                  <a:gd name="T97" fmla="*/ 283 h 382"/>
                  <a:gd name="T98" fmla="*/ 967 w 1070"/>
                  <a:gd name="T99" fmla="*/ 286 h 382"/>
                  <a:gd name="T100" fmla="*/ 1005 w 1070"/>
                  <a:gd name="T101" fmla="*/ 293 h 382"/>
                  <a:gd name="T102" fmla="*/ 1056 w 1070"/>
                  <a:gd name="T103" fmla="*/ 308 h 382"/>
                  <a:gd name="T104" fmla="*/ 1056 w 1070"/>
                  <a:gd name="T105" fmla="*/ 268 h 382"/>
                  <a:gd name="T106" fmla="*/ 1026 w 1070"/>
                  <a:gd name="T107" fmla="*/ 219 h 382"/>
                  <a:gd name="T108" fmla="*/ 1017 w 1070"/>
                  <a:gd name="T109" fmla="*/ 167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0" h="382">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grpSp>
        <p:sp>
          <p:nvSpPr>
            <p:cNvPr id="392" name="Freeform 541"/>
            <p:cNvSpPr>
              <a:spLocks/>
            </p:cNvSpPr>
            <p:nvPr>
              <p:custDataLst>
                <p:tags r:id="rId372"/>
              </p:custDataLst>
            </p:nvPr>
          </p:nvSpPr>
          <p:spPr bwMode="auto">
            <a:xfrm>
              <a:off x="2895804" y="4218037"/>
              <a:ext cx="100013" cy="122237"/>
            </a:xfrm>
            <a:custGeom>
              <a:avLst/>
              <a:gdLst>
                <a:gd name="T0" fmla="*/ 63 w 226"/>
                <a:gd name="T1" fmla="*/ 236 h 237"/>
                <a:gd name="T2" fmla="*/ 68 w 226"/>
                <a:gd name="T3" fmla="*/ 237 h 237"/>
                <a:gd name="T4" fmla="*/ 75 w 226"/>
                <a:gd name="T5" fmla="*/ 235 h 237"/>
                <a:gd name="T6" fmla="*/ 83 w 226"/>
                <a:gd name="T7" fmla="*/ 234 h 237"/>
                <a:gd name="T8" fmla="*/ 89 w 226"/>
                <a:gd name="T9" fmla="*/ 230 h 237"/>
                <a:gd name="T10" fmla="*/ 96 w 226"/>
                <a:gd name="T11" fmla="*/ 223 h 237"/>
                <a:gd name="T12" fmla="*/ 99 w 226"/>
                <a:gd name="T13" fmla="*/ 214 h 237"/>
                <a:gd name="T14" fmla="*/ 123 w 226"/>
                <a:gd name="T15" fmla="*/ 209 h 237"/>
                <a:gd name="T16" fmla="*/ 166 w 226"/>
                <a:gd name="T17" fmla="*/ 205 h 237"/>
                <a:gd name="T18" fmla="*/ 195 w 226"/>
                <a:gd name="T19" fmla="*/ 198 h 237"/>
                <a:gd name="T20" fmla="*/ 209 w 226"/>
                <a:gd name="T21" fmla="*/ 191 h 237"/>
                <a:gd name="T22" fmla="*/ 220 w 226"/>
                <a:gd name="T23" fmla="*/ 181 h 237"/>
                <a:gd name="T24" fmla="*/ 225 w 226"/>
                <a:gd name="T25" fmla="*/ 168 h 237"/>
                <a:gd name="T26" fmla="*/ 226 w 226"/>
                <a:gd name="T27" fmla="*/ 153 h 237"/>
                <a:gd name="T28" fmla="*/ 223 w 226"/>
                <a:gd name="T29" fmla="*/ 140 h 237"/>
                <a:gd name="T30" fmla="*/ 215 w 226"/>
                <a:gd name="T31" fmla="*/ 123 h 237"/>
                <a:gd name="T32" fmla="*/ 203 w 226"/>
                <a:gd name="T33" fmla="*/ 100 h 237"/>
                <a:gd name="T34" fmla="*/ 196 w 226"/>
                <a:gd name="T35" fmla="*/ 84 h 237"/>
                <a:gd name="T36" fmla="*/ 193 w 226"/>
                <a:gd name="T37" fmla="*/ 74 h 237"/>
                <a:gd name="T38" fmla="*/ 195 w 226"/>
                <a:gd name="T39" fmla="*/ 59 h 237"/>
                <a:gd name="T40" fmla="*/ 200 w 226"/>
                <a:gd name="T41" fmla="*/ 43 h 237"/>
                <a:gd name="T42" fmla="*/ 213 w 226"/>
                <a:gd name="T43" fmla="*/ 25 h 237"/>
                <a:gd name="T44" fmla="*/ 213 w 226"/>
                <a:gd name="T45" fmla="*/ 14 h 237"/>
                <a:gd name="T46" fmla="*/ 191 w 226"/>
                <a:gd name="T47" fmla="*/ 7 h 237"/>
                <a:gd name="T48" fmla="*/ 154 w 226"/>
                <a:gd name="T49" fmla="*/ 2 h 237"/>
                <a:gd name="T50" fmla="*/ 20 w 226"/>
                <a:gd name="T51" fmla="*/ 6 h 237"/>
                <a:gd name="T52" fmla="*/ 18 w 226"/>
                <a:gd name="T53" fmla="*/ 31 h 237"/>
                <a:gd name="T54" fmla="*/ 10 w 226"/>
                <a:gd name="T55" fmla="*/ 54 h 237"/>
                <a:gd name="T56" fmla="*/ 3 w 226"/>
                <a:gd name="T57" fmla="*/ 79 h 237"/>
                <a:gd name="T58" fmla="*/ 0 w 226"/>
                <a:gd name="T59" fmla="*/ 111 h 237"/>
                <a:gd name="T60" fmla="*/ 3 w 226"/>
                <a:gd name="T61" fmla="*/ 130 h 237"/>
                <a:gd name="T62" fmla="*/ 10 w 226"/>
                <a:gd name="T63" fmla="*/ 146 h 237"/>
                <a:gd name="T64" fmla="*/ 30 w 226"/>
                <a:gd name="T65" fmla="*/ 173 h 237"/>
                <a:gd name="T66" fmla="*/ 51 w 226"/>
                <a:gd name="T67" fmla="*/ 199 h 237"/>
                <a:gd name="T68" fmla="*/ 57 w 226"/>
                <a:gd name="T69" fmla="*/ 216 h 237"/>
                <a:gd name="T70" fmla="*/ 61 w 226"/>
                <a:gd name="T71" fmla="*/ 23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6" h="237">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93" name="Freeform 542"/>
            <p:cNvSpPr>
              <a:spLocks/>
            </p:cNvSpPr>
            <p:nvPr>
              <p:custDataLst>
                <p:tags r:id="rId373"/>
              </p:custDataLst>
            </p:nvPr>
          </p:nvSpPr>
          <p:spPr bwMode="auto">
            <a:xfrm>
              <a:off x="6840737" y="3654470"/>
              <a:ext cx="207962" cy="458788"/>
            </a:xfrm>
            <a:custGeom>
              <a:avLst/>
              <a:gdLst>
                <a:gd name="T0" fmla="*/ 287 w 478"/>
                <a:gd name="T1" fmla="*/ 109 h 875"/>
                <a:gd name="T2" fmla="*/ 250 w 478"/>
                <a:gd name="T3" fmla="*/ 138 h 875"/>
                <a:gd name="T4" fmla="*/ 199 w 478"/>
                <a:gd name="T5" fmla="*/ 197 h 875"/>
                <a:gd name="T6" fmla="*/ 198 w 478"/>
                <a:gd name="T7" fmla="*/ 213 h 875"/>
                <a:gd name="T8" fmla="*/ 206 w 478"/>
                <a:gd name="T9" fmla="*/ 239 h 875"/>
                <a:gd name="T10" fmla="*/ 221 w 478"/>
                <a:gd name="T11" fmla="*/ 265 h 875"/>
                <a:gd name="T12" fmla="*/ 240 w 478"/>
                <a:gd name="T13" fmla="*/ 288 h 875"/>
                <a:gd name="T14" fmla="*/ 259 w 478"/>
                <a:gd name="T15" fmla="*/ 301 h 875"/>
                <a:gd name="T16" fmla="*/ 279 w 478"/>
                <a:gd name="T17" fmla="*/ 329 h 875"/>
                <a:gd name="T18" fmla="*/ 295 w 478"/>
                <a:gd name="T19" fmla="*/ 361 h 875"/>
                <a:gd name="T20" fmla="*/ 305 w 478"/>
                <a:gd name="T21" fmla="*/ 369 h 875"/>
                <a:gd name="T22" fmla="*/ 438 w 478"/>
                <a:gd name="T23" fmla="*/ 499 h 875"/>
                <a:gd name="T24" fmla="*/ 471 w 478"/>
                <a:gd name="T25" fmla="*/ 589 h 875"/>
                <a:gd name="T26" fmla="*/ 478 w 478"/>
                <a:gd name="T27" fmla="*/ 647 h 875"/>
                <a:gd name="T28" fmla="*/ 476 w 478"/>
                <a:gd name="T29" fmla="*/ 687 h 875"/>
                <a:gd name="T30" fmla="*/ 478 w 478"/>
                <a:gd name="T31" fmla="*/ 708 h 875"/>
                <a:gd name="T32" fmla="*/ 447 w 478"/>
                <a:gd name="T33" fmla="*/ 718 h 875"/>
                <a:gd name="T34" fmla="*/ 420 w 478"/>
                <a:gd name="T35" fmla="*/ 733 h 875"/>
                <a:gd name="T36" fmla="*/ 391 w 478"/>
                <a:gd name="T37" fmla="*/ 756 h 875"/>
                <a:gd name="T38" fmla="*/ 365 w 478"/>
                <a:gd name="T39" fmla="*/ 789 h 875"/>
                <a:gd name="T40" fmla="*/ 348 w 478"/>
                <a:gd name="T41" fmla="*/ 785 h 875"/>
                <a:gd name="T42" fmla="*/ 319 w 478"/>
                <a:gd name="T43" fmla="*/ 789 h 875"/>
                <a:gd name="T44" fmla="*/ 313 w 478"/>
                <a:gd name="T45" fmla="*/ 804 h 875"/>
                <a:gd name="T46" fmla="*/ 289 w 478"/>
                <a:gd name="T47" fmla="*/ 838 h 875"/>
                <a:gd name="T48" fmla="*/ 256 w 478"/>
                <a:gd name="T49" fmla="*/ 868 h 875"/>
                <a:gd name="T50" fmla="*/ 239 w 478"/>
                <a:gd name="T51" fmla="*/ 875 h 875"/>
                <a:gd name="T52" fmla="*/ 232 w 478"/>
                <a:gd name="T53" fmla="*/ 868 h 875"/>
                <a:gd name="T54" fmla="*/ 225 w 478"/>
                <a:gd name="T55" fmla="*/ 844 h 875"/>
                <a:gd name="T56" fmla="*/ 231 w 478"/>
                <a:gd name="T57" fmla="*/ 800 h 875"/>
                <a:gd name="T58" fmla="*/ 253 w 478"/>
                <a:gd name="T59" fmla="*/ 775 h 875"/>
                <a:gd name="T60" fmla="*/ 277 w 478"/>
                <a:gd name="T61" fmla="*/ 760 h 875"/>
                <a:gd name="T62" fmla="*/ 295 w 478"/>
                <a:gd name="T63" fmla="*/ 753 h 875"/>
                <a:gd name="T64" fmla="*/ 305 w 478"/>
                <a:gd name="T65" fmla="*/ 743 h 875"/>
                <a:gd name="T66" fmla="*/ 314 w 478"/>
                <a:gd name="T67" fmla="*/ 714 h 875"/>
                <a:gd name="T68" fmla="*/ 330 w 478"/>
                <a:gd name="T69" fmla="*/ 686 h 875"/>
                <a:gd name="T70" fmla="*/ 365 w 478"/>
                <a:gd name="T71" fmla="*/ 643 h 875"/>
                <a:gd name="T72" fmla="*/ 371 w 478"/>
                <a:gd name="T73" fmla="*/ 536 h 875"/>
                <a:gd name="T74" fmla="*/ 364 w 478"/>
                <a:gd name="T75" fmla="*/ 475 h 875"/>
                <a:gd name="T76" fmla="*/ 341 w 478"/>
                <a:gd name="T77" fmla="*/ 427 h 875"/>
                <a:gd name="T78" fmla="*/ 297 w 478"/>
                <a:gd name="T79" fmla="*/ 377 h 875"/>
                <a:gd name="T80" fmla="*/ 219 w 478"/>
                <a:gd name="T81" fmla="*/ 308 h 875"/>
                <a:gd name="T82" fmla="*/ 161 w 478"/>
                <a:gd name="T83" fmla="*/ 255 h 875"/>
                <a:gd name="T84" fmla="*/ 108 w 478"/>
                <a:gd name="T85" fmla="*/ 198 h 875"/>
                <a:gd name="T86" fmla="*/ 72 w 478"/>
                <a:gd name="T87" fmla="*/ 146 h 875"/>
                <a:gd name="T88" fmla="*/ 42 w 478"/>
                <a:gd name="T89" fmla="*/ 104 h 875"/>
                <a:gd name="T90" fmla="*/ 46 w 478"/>
                <a:gd name="T91" fmla="*/ 41 h 875"/>
                <a:gd name="T92" fmla="*/ 129 w 478"/>
                <a:gd name="T93" fmla="*/ 19 h 875"/>
                <a:gd name="T94" fmla="*/ 148 w 478"/>
                <a:gd name="T95" fmla="*/ 5 h 875"/>
                <a:gd name="T96" fmla="*/ 175 w 478"/>
                <a:gd name="T97" fmla="*/ 16 h 875"/>
                <a:gd name="T98" fmla="*/ 221 w 478"/>
                <a:gd name="T99" fmla="*/ 35 h 875"/>
                <a:gd name="T100" fmla="*/ 269 w 478"/>
                <a:gd name="T101" fmla="*/ 67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8" h="875">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94" name="Freeform 543"/>
            <p:cNvSpPr>
              <a:spLocks/>
            </p:cNvSpPr>
            <p:nvPr>
              <p:custDataLst>
                <p:tags r:id="rId374"/>
              </p:custDataLst>
            </p:nvPr>
          </p:nvSpPr>
          <p:spPr bwMode="auto">
            <a:xfrm>
              <a:off x="6928049" y="4340270"/>
              <a:ext cx="25400" cy="57150"/>
            </a:xfrm>
            <a:custGeom>
              <a:avLst/>
              <a:gdLst>
                <a:gd name="T0" fmla="*/ 59 w 59"/>
                <a:gd name="T1" fmla="*/ 6 h 31"/>
                <a:gd name="T2" fmla="*/ 57 w 59"/>
                <a:gd name="T3" fmla="*/ 11 h 31"/>
                <a:gd name="T4" fmla="*/ 53 w 59"/>
                <a:gd name="T5" fmla="*/ 15 h 31"/>
                <a:gd name="T6" fmla="*/ 49 w 59"/>
                <a:gd name="T7" fmla="*/ 19 h 31"/>
                <a:gd name="T8" fmla="*/ 45 w 59"/>
                <a:gd name="T9" fmla="*/ 24 h 31"/>
                <a:gd name="T10" fmla="*/ 40 w 59"/>
                <a:gd name="T11" fmla="*/ 27 h 31"/>
                <a:gd name="T12" fmla="*/ 36 w 59"/>
                <a:gd name="T13" fmla="*/ 29 h 31"/>
                <a:gd name="T14" fmla="*/ 30 w 59"/>
                <a:gd name="T15" fmla="*/ 31 h 31"/>
                <a:gd name="T16" fmla="*/ 26 w 59"/>
                <a:gd name="T17" fmla="*/ 31 h 31"/>
                <a:gd name="T18" fmla="*/ 21 w 59"/>
                <a:gd name="T19" fmla="*/ 31 h 31"/>
                <a:gd name="T20" fmla="*/ 17 w 59"/>
                <a:gd name="T21" fmla="*/ 30 h 31"/>
                <a:gd name="T22" fmla="*/ 14 w 59"/>
                <a:gd name="T23" fmla="*/ 29 h 31"/>
                <a:gd name="T24" fmla="*/ 11 w 59"/>
                <a:gd name="T25" fmla="*/ 27 h 31"/>
                <a:gd name="T26" fmla="*/ 4 w 59"/>
                <a:gd name="T27" fmla="*/ 20 h 31"/>
                <a:gd name="T28" fmla="*/ 0 w 59"/>
                <a:gd name="T29" fmla="*/ 12 h 31"/>
                <a:gd name="T30" fmla="*/ 1 w 59"/>
                <a:gd name="T31" fmla="*/ 9 h 31"/>
                <a:gd name="T32" fmla="*/ 3 w 59"/>
                <a:gd name="T33" fmla="*/ 6 h 31"/>
                <a:gd name="T34" fmla="*/ 5 w 59"/>
                <a:gd name="T35" fmla="*/ 4 h 31"/>
                <a:gd name="T36" fmla="*/ 8 w 59"/>
                <a:gd name="T37" fmla="*/ 3 h 31"/>
                <a:gd name="T38" fmla="*/ 16 w 59"/>
                <a:gd name="T39" fmla="*/ 1 h 31"/>
                <a:gd name="T40" fmla="*/ 24 w 59"/>
                <a:gd name="T41" fmla="*/ 0 h 31"/>
                <a:gd name="T42" fmla="*/ 34 w 59"/>
                <a:gd name="T43" fmla="*/ 0 h 31"/>
                <a:gd name="T44" fmla="*/ 42 w 59"/>
                <a:gd name="T45" fmla="*/ 2 h 31"/>
                <a:gd name="T46" fmla="*/ 51 w 59"/>
                <a:gd name="T47" fmla="*/ 4 h 31"/>
                <a:gd name="T48" fmla="*/ 59 w 59"/>
                <a:gd name="T49"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95" name="Freeform 544"/>
            <p:cNvSpPr>
              <a:spLocks/>
            </p:cNvSpPr>
            <p:nvPr>
              <p:custDataLst>
                <p:tags r:id="rId375"/>
              </p:custDataLst>
            </p:nvPr>
          </p:nvSpPr>
          <p:spPr bwMode="auto">
            <a:xfrm>
              <a:off x="5619954" y="3598908"/>
              <a:ext cx="174625" cy="271462"/>
            </a:xfrm>
            <a:custGeom>
              <a:avLst/>
              <a:gdLst>
                <a:gd name="T0" fmla="*/ 200 w 399"/>
                <a:gd name="T1" fmla="*/ 8 h 518"/>
                <a:gd name="T2" fmla="*/ 202 w 399"/>
                <a:gd name="T3" fmla="*/ 22 h 518"/>
                <a:gd name="T4" fmla="*/ 208 w 399"/>
                <a:gd name="T5" fmla="*/ 36 h 518"/>
                <a:gd name="T6" fmla="*/ 214 w 399"/>
                <a:gd name="T7" fmla="*/ 49 h 518"/>
                <a:gd name="T8" fmla="*/ 224 w 399"/>
                <a:gd name="T9" fmla="*/ 63 h 518"/>
                <a:gd name="T10" fmla="*/ 235 w 399"/>
                <a:gd name="T11" fmla="*/ 75 h 518"/>
                <a:gd name="T12" fmla="*/ 249 w 399"/>
                <a:gd name="T13" fmla="*/ 86 h 518"/>
                <a:gd name="T14" fmla="*/ 264 w 399"/>
                <a:gd name="T15" fmla="*/ 95 h 518"/>
                <a:gd name="T16" fmla="*/ 316 w 399"/>
                <a:gd name="T17" fmla="*/ 106 h 518"/>
                <a:gd name="T18" fmla="*/ 365 w 399"/>
                <a:gd name="T19" fmla="*/ 119 h 518"/>
                <a:gd name="T20" fmla="*/ 380 w 399"/>
                <a:gd name="T21" fmla="*/ 127 h 518"/>
                <a:gd name="T22" fmla="*/ 392 w 399"/>
                <a:gd name="T23" fmla="*/ 137 h 518"/>
                <a:gd name="T24" fmla="*/ 398 w 399"/>
                <a:gd name="T25" fmla="*/ 151 h 518"/>
                <a:gd name="T26" fmla="*/ 398 w 399"/>
                <a:gd name="T27" fmla="*/ 174 h 518"/>
                <a:gd name="T28" fmla="*/ 390 w 399"/>
                <a:gd name="T29" fmla="*/ 200 h 518"/>
                <a:gd name="T30" fmla="*/ 369 w 399"/>
                <a:gd name="T31" fmla="*/ 239 h 518"/>
                <a:gd name="T32" fmla="*/ 344 w 399"/>
                <a:gd name="T33" fmla="*/ 276 h 518"/>
                <a:gd name="T34" fmla="*/ 328 w 399"/>
                <a:gd name="T35" fmla="*/ 303 h 518"/>
                <a:gd name="T36" fmla="*/ 314 w 399"/>
                <a:gd name="T37" fmla="*/ 330 h 518"/>
                <a:gd name="T38" fmla="*/ 307 w 399"/>
                <a:gd name="T39" fmla="*/ 360 h 518"/>
                <a:gd name="T40" fmla="*/ 297 w 399"/>
                <a:gd name="T41" fmla="*/ 377 h 518"/>
                <a:gd name="T42" fmla="*/ 268 w 399"/>
                <a:gd name="T43" fmla="*/ 387 h 518"/>
                <a:gd name="T44" fmla="*/ 246 w 399"/>
                <a:gd name="T45" fmla="*/ 399 h 518"/>
                <a:gd name="T46" fmla="*/ 235 w 399"/>
                <a:gd name="T47" fmla="*/ 408 h 518"/>
                <a:gd name="T48" fmla="*/ 227 w 399"/>
                <a:gd name="T49" fmla="*/ 417 h 518"/>
                <a:gd name="T50" fmla="*/ 224 w 399"/>
                <a:gd name="T51" fmla="*/ 427 h 518"/>
                <a:gd name="T52" fmla="*/ 213 w 399"/>
                <a:gd name="T53" fmla="*/ 438 h 518"/>
                <a:gd name="T54" fmla="*/ 188 w 399"/>
                <a:gd name="T55" fmla="*/ 450 h 518"/>
                <a:gd name="T56" fmla="*/ 173 w 399"/>
                <a:gd name="T57" fmla="*/ 456 h 518"/>
                <a:gd name="T58" fmla="*/ 166 w 399"/>
                <a:gd name="T59" fmla="*/ 467 h 518"/>
                <a:gd name="T60" fmla="*/ 158 w 399"/>
                <a:gd name="T61" fmla="*/ 481 h 518"/>
                <a:gd name="T62" fmla="*/ 146 w 399"/>
                <a:gd name="T63" fmla="*/ 490 h 518"/>
                <a:gd name="T64" fmla="*/ 131 w 399"/>
                <a:gd name="T65" fmla="*/ 494 h 518"/>
                <a:gd name="T66" fmla="*/ 102 w 399"/>
                <a:gd name="T67" fmla="*/ 498 h 518"/>
                <a:gd name="T68" fmla="*/ 73 w 399"/>
                <a:gd name="T69" fmla="*/ 504 h 518"/>
                <a:gd name="T70" fmla="*/ 55 w 399"/>
                <a:gd name="T71" fmla="*/ 512 h 518"/>
                <a:gd name="T72" fmla="*/ 46 w 399"/>
                <a:gd name="T73" fmla="*/ 514 h 518"/>
                <a:gd name="T74" fmla="*/ 43 w 399"/>
                <a:gd name="T75" fmla="*/ 506 h 518"/>
                <a:gd name="T76" fmla="*/ 38 w 399"/>
                <a:gd name="T77" fmla="*/ 497 h 518"/>
                <a:gd name="T78" fmla="*/ 34 w 399"/>
                <a:gd name="T79" fmla="*/ 487 h 518"/>
                <a:gd name="T80" fmla="*/ 33 w 399"/>
                <a:gd name="T81" fmla="*/ 468 h 518"/>
                <a:gd name="T82" fmla="*/ 29 w 399"/>
                <a:gd name="T83" fmla="*/ 445 h 518"/>
                <a:gd name="T84" fmla="*/ 17 w 399"/>
                <a:gd name="T85" fmla="*/ 418 h 518"/>
                <a:gd name="T86" fmla="*/ 0 w 399"/>
                <a:gd name="T87" fmla="*/ 358 h 518"/>
                <a:gd name="T88" fmla="*/ 194 w 399"/>
                <a:gd name="T89" fmla="*/ 185 h 518"/>
                <a:gd name="T90" fmla="*/ 200 w 399"/>
                <a:gd name="T91"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9" h="518">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96" name="Freeform 545"/>
            <p:cNvSpPr>
              <a:spLocks/>
            </p:cNvSpPr>
            <p:nvPr>
              <p:custDataLst>
                <p:tags r:id="rId376"/>
              </p:custDataLst>
            </p:nvPr>
          </p:nvSpPr>
          <p:spPr bwMode="auto">
            <a:xfrm>
              <a:off x="4346774" y="3652883"/>
              <a:ext cx="376238" cy="385762"/>
            </a:xfrm>
            <a:custGeom>
              <a:avLst/>
              <a:gdLst>
                <a:gd name="T0" fmla="*/ 231 w 866"/>
                <a:gd name="T1" fmla="*/ 270 h 740"/>
                <a:gd name="T2" fmla="*/ 245 w 866"/>
                <a:gd name="T3" fmla="*/ 264 h 740"/>
                <a:gd name="T4" fmla="*/ 272 w 866"/>
                <a:gd name="T5" fmla="*/ 272 h 740"/>
                <a:gd name="T6" fmla="*/ 654 w 866"/>
                <a:gd name="T7" fmla="*/ 1 h 740"/>
                <a:gd name="T8" fmla="*/ 679 w 866"/>
                <a:gd name="T9" fmla="*/ 6 h 740"/>
                <a:gd name="T10" fmla="*/ 711 w 866"/>
                <a:gd name="T11" fmla="*/ 21 h 740"/>
                <a:gd name="T12" fmla="*/ 730 w 866"/>
                <a:gd name="T13" fmla="*/ 35 h 740"/>
                <a:gd name="T14" fmla="*/ 760 w 866"/>
                <a:gd name="T15" fmla="*/ 57 h 740"/>
                <a:gd name="T16" fmla="*/ 791 w 866"/>
                <a:gd name="T17" fmla="*/ 59 h 740"/>
                <a:gd name="T18" fmla="*/ 831 w 866"/>
                <a:gd name="T19" fmla="*/ 43 h 740"/>
                <a:gd name="T20" fmla="*/ 854 w 866"/>
                <a:gd name="T21" fmla="*/ 166 h 740"/>
                <a:gd name="T22" fmla="*/ 866 w 866"/>
                <a:gd name="T23" fmla="*/ 205 h 740"/>
                <a:gd name="T24" fmla="*/ 850 w 866"/>
                <a:gd name="T25" fmla="*/ 301 h 740"/>
                <a:gd name="T26" fmla="*/ 848 w 866"/>
                <a:gd name="T27" fmla="*/ 376 h 740"/>
                <a:gd name="T28" fmla="*/ 834 w 866"/>
                <a:gd name="T29" fmla="*/ 421 h 740"/>
                <a:gd name="T30" fmla="*/ 802 w 866"/>
                <a:gd name="T31" fmla="*/ 467 h 740"/>
                <a:gd name="T32" fmla="*/ 777 w 866"/>
                <a:gd name="T33" fmla="*/ 499 h 740"/>
                <a:gd name="T34" fmla="*/ 758 w 866"/>
                <a:gd name="T35" fmla="*/ 567 h 740"/>
                <a:gd name="T36" fmla="*/ 711 w 866"/>
                <a:gd name="T37" fmla="*/ 629 h 740"/>
                <a:gd name="T38" fmla="*/ 680 w 866"/>
                <a:gd name="T39" fmla="*/ 646 h 740"/>
                <a:gd name="T40" fmla="*/ 644 w 866"/>
                <a:gd name="T41" fmla="*/ 638 h 740"/>
                <a:gd name="T42" fmla="*/ 611 w 866"/>
                <a:gd name="T43" fmla="*/ 625 h 740"/>
                <a:gd name="T44" fmla="*/ 566 w 866"/>
                <a:gd name="T45" fmla="*/ 633 h 740"/>
                <a:gd name="T46" fmla="*/ 530 w 866"/>
                <a:gd name="T47" fmla="*/ 659 h 740"/>
                <a:gd name="T48" fmla="*/ 511 w 866"/>
                <a:gd name="T49" fmla="*/ 680 h 740"/>
                <a:gd name="T50" fmla="*/ 491 w 866"/>
                <a:gd name="T51" fmla="*/ 684 h 740"/>
                <a:gd name="T52" fmla="*/ 470 w 866"/>
                <a:gd name="T53" fmla="*/ 668 h 740"/>
                <a:gd name="T54" fmla="*/ 446 w 866"/>
                <a:gd name="T55" fmla="*/ 639 h 740"/>
                <a:gd name="T56" fmla="*/ 421 w 866"/>
                <a:gd name="T57" fmla="*/ 635 h 740"/>
                <a:gd name="T58" fmla="*/ 405 w 866"/>
                <a:gd name="T59" fmla="*/ 647 h 740"/>
                <a:gd name="T60" fmla="*/ 384 w 866"/>
                <a:gd name="T61" fmla="*/ 652 h 740"/>
                <a:gd name="T62" fmla="*/ 350 w 866"/>
                <a:gd name="T63" fmla="*/ 638 h 740"/>
                <a:gd name="T64" fmla="*/ 306 w 866"/>
                <a:gd name="T65" fmla="*/ 608 h 740"/>
                <a:gd name="T66" fmla="*/ 271 w 866"/>
                <a:gd name="T67" fmla="*/ 604 h 740"/>
                <a:gd name="T68" fmla="*/ 237 w 866"/>
                <a:gd name="T69" fmla="*/ 620 h 740"/>
                <a:gd name="T70" fmla="*/ 209 w 866"/>
                <a:gd name="T71" fmla="*/ 653 h 740"/>
                <a:gd name="T72" fmla="*/ 190 w 866"/>
                <a:gd name="T73" fmla="*/ 692 h 740"/>
                <a:gd name="T74" fmla="*/ 178 w 866"/>
                <a:gd name="T75" fmla="*/ 719 h 740"/>
                <a:gd name="T76" fmla="*/ 149 w 866"/>
                <a:gd name="T77" fmla="*/ 702 h 740"/>
                <a:gd name="T78" fmla="*/ 100 w 866"/>
                <a:gd name="T79" fmla="*/ 740 h 740"/>
                <a:gd name="T80" fmla="*/ 66 w 866"/>
                <a:gd name="T81" fmla="*/ 699 h 740"/>
                <a:gd name="T82" fmla="*/ 64 w 866"/>
                <a:gd name="T83" fmla="*/ 644 h 740"/>
                <a:gd name="T84" fmla="*/ 50 w 866"/>
                <a:gd name="T85" fmla="*/ 613 h 740"/>
                <a:gd name="T86" fmla="*/ 20 w 866"/>
                <a:gd name="T87" fmla="*/ 587 h 740"/>
                <a:gd name="T88" fmla="*/ 5 w 866"/>
                <a:gd name="T89" fmla="*/ 558 h 740"/>
                <a:gd name="T90" fmla="*/ 53 w 866"/>
                <a:gd name="T91" fmla="*/ 530 h 740"/>
                <a:gd name="T92" fmla="*/ 76 w 866"/>
                <a:gd name="T93" fmla="*/ 518 h 740"/>
                <a:gd name="T94" fmla="*/ 139 w 866"/>
                <a:gd name="T95" fmla="*/ 510 h 740"/>
                <a:gd name="T96" fmla="*/ 182 w 866"/>
                <a:gd name="T97" fmla="*/ 500 h 740"/>
                <a:gd name="T98" fmla="*/ 201 w 866"/>
                <a:gd name="T99" fmla="*/ 475 h 740"/>
                <a:gd name="T100" fmla="*/ 219 w 866"/>
                <a:gd name="T101" fmla="*/ 424 h 740"/>
                <a:gd name="T102" fmla="*/ 224 w 866"/>
                <a:gd name="T103" fmla="*/ 367 h 740"/>
                <a:gd name="T104" fmla="*/ 219 w 866"/>
                <a:gd name="T105" fmla="*/ 32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6" h="74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97" name="Freeform 546"/>
            <p:cNvSpPr>
              <a:spLocks/>
            </p:cNvSpPr>
            <p:nvPr>
              <p:custDataLst>
                <p:tags r:id="rId377"/>
              </p:custDataLst>
            </p:nvPr>
          </p:nvSpPr>
          <p:spPr bwMode="auto">
            <a:xfrm>
              <a:off x="4016579" y="3270295"/>
              <a:ext cx="300038" cy="260350"/>
            </a:xfrm>
            <a:custGeom>
              <a:avLst/>
              <a:gdLst>
                <a:gd name="T0" fmla="*/ 648 w 697"/>
                <a:gd name="T1" fmla="*/ 53 h 500"/>
                <a:gd name="T2" fmla="*/ 657 w 697"/>
                <a:gd name="T3" fmla="*/ 161 h 500"/>
                <a:gd name="T4" fmla="*/ 661 w 697"/>
                <a:gd name="T5" fmla="*/ 167 h 500"/>
                <a:gd name="T6" fmla="*/ 677 w 697"/>
                <a:gd name="T7" fmla="*/ 177 h 500"/>
                <a:gd name="T8" fmla="*/ 694 w 697"/>
                <a:gd name="T9" fmla="*/ 189 h 500"/>
                <a:gd name="T10" fmla="*/ 697 w 697"/>
                <a:gd name="T11" fmla="*/ 198 h 500"/>
                <a:gd name="T12" fmla="*/ 694 w 697"/>
                <a:gd name="T13" fmla="*/ 211 h 500"/>
                <a:gd name="T14" fmla="*/ 685 w 697"/>
                <a:gd name="T15" fmla="*/ 217 h 500"/>
                <a:gd name="T16" fmla="*/ 655 w 697"/>
                <a:gd name="T17" fmla="*/ 218 h 500"/>
                <a:gd name="T18" fmla="*/ 605 w 697"/>
                <a:gd name="T19" fmla="*/ 228 h 500"/>
                <a:gd name="T20" fmla="*/ 567 w 697"/>
                <a:gd name="T21" fmla="*/ 250 h 500"/>
                <a:gd name="T22" fmla="*/ 549 w 697"/>
                <a:gd name="T23" fmla="*/ 267 h 500"/>
                <a:gd name="T24" fmla="*/ 539 w 697"/>
                <a:gd name="T25" fmla="*/ 288 h 500"/>
                <a:gd name="T26" fmla="*/ 521 w 697"/>
                <a:gd name="T27" fmla="*/ 302 h 500"/>
                <a:gd name="T28" fmla="*/ 491 w 697"/>
                <a:gd name="T29" fmla="*/ 324 h 500"/>
                <a:gd name="T30" fmla="*/ 455 w 697"/>
                <a:gd name="T31" fmla="*/ 352 h 500"/>
                <a:gd name="T32" fmla="*/ 420 w 697"/>
                <a:gd name="T33" fmla="*/ 370 h 500"/>
                <a:gd name="T34" fmla="*/ 372 w 697"/>
                <a:gd name="T35" fmla="*/ 377 h 500"/>
                <a:gd name="T36" fmla="*/ 344 w 697"/>
                <a:gd name="T37" fmla="*/ 380 h 500"/>
                <a:gd name="T38" fmla="*/ 316 w 697"/>
                <a:gd name="T39" fmla="*/ 396 h 500"/>
                <a:gd name="T40" fmla="*/ 290 w 697"/>
                <a:gd name="T41" fmla="*/ 417 h 500"/>
                <a:gd name="T42" fmla="*/ 265 w 697"/>
                <a:gd name="T43" fmla="*/ 426 h 500"/>
                <a:gd name="T44" fmla="*/ 5 w 697"/>
                <a:gd name="T45" fmla="*/ 496 h 500"/>
                <a:gd name="T46" fmla="*/ 32 w 697"/>
                <a:gd name="T47" fmla="*/ 487 h 500"/>
                <a:gd name="T48" fmla="*/ 85 w 697"/>
                <a:gd name="T49" fmla="*/ 473 h 500"/>
                <a:gd name="T50" fmla="*/ 93 w 697"/>
                <a:gd name="T51" fmla="*/ 459 h 500"/>
                <a:gd name="T52" fmla="*/ 99 w 697"/>
                <a:gd name="T53" fmla="*/ 438 h 500"/>
                <a:gd name="T54" fmla="*/ 119 w 697"/>
                <a:gd name="T55" fmla="*/ 422 h 500"/>
                <a:gd name="T56" fmla="*/ 160 w 697"/>
                <a:gd name="T57" fmla="*/ 399 h 500"/>
                <a:gd name="T58" fmla="*/ 181 w 697"/>
                <a:gd name="T59" fmla="*/ 382 h 500"/>
                <a:gd name="T60" fmla="*/ 192 w 697"/>
                <a:gd name="T61" fmla="*/ 357 h 500"/>
                <a:gd name="T62" fmla="*/ 193 w 697"/>
                <a:gd name="T63" fmla="*/ 316 h 500"/>
                <a:gd name="T64" fmla="*/ 195 w 697"/>
                <a:gd name="T65" fmla="*/ 254 h 500"/>
                <a:gd name="T66" fmla="*/ 192 w 697"/>
                <a:gd name="T67" fmla="*/ 192 h 500"/>
                <a:gd name="T68" fmla="*/ 214 w 697"/>
                <a:gd name="T69" fmla="*/ 189 h 500"/>
                <a:gd name="T70" fmla="*/ 228 w 697"/>
                <a:gd name="T71" fmla="*/ 179 h 500"/>
                <a:gd name="T72" fmla="*/ 241 w 697"/>
                <a:gd name="T73" fmla="*/ 165 h 500"/>
                <a:gd name="T74" fmla="*/ 252 w 697"/>
                <a:gd name="T75" fmla="*/ 152 h 500"/>
                <a:gd name="T76" fmla="*/ 281 w 697"/>
                <a:gd name="T77" fmla="*/ 146 h 500"/>
                <a:gd name="T78" fmla="*/ 314 w 697"/>
                <a:gd name="T79" fmla="*/ 143 h 500"/>
                <a:gd name="T80" fmla="*/ 340 w 697"/>
                <a:gd name="T81" fmla="*/ 131 h 500"/>
                <a:gd name="T82" fmla="*/ 360 w 697"/>
                <a:gd name="T83" fmla="*/ 108 h 500"/>
                <a:gd name="T84" fmla="*/ 388 w 697"/>
                <a:gd name="T85" fmla="*/ 48 h 500"/>
                <a:gd name="T86" fmla="*/ 407 w 697"/>
                <a:gd name="T87" fmla="*/ 12 h 500"/>
                <a:gd name="T88" fmla="*/ 426 w 697"/>
                <a:gd name="T89" fmla="*/ 8 h 500"/>
                <a:gd name="T90" fmla="*/ 449 w 697"/>
                <a:gd name="T91" fmla="*/ 20 h 500"/>
                <a:gd name="T92" fmla="*/ 512 w 697"/>
                <a:gd name="T93" fmla="*/ 18 h 500"/>
                <a:gd name="T94" fmla="*/ 590 w 697"/>
                <a:gd name="T95" fmla="*/ 13 h 500"/>
                <a:gd name="T96" fmla="*/ 597 w 697"/>
                <a:gd name="T97" fmla="*/ 17 h 500"/>
                <a:gd name="T98" fmla="*/ 605 w 697"/>
                <a:gd name="T99" fmla="*/ 36 h 500"/>
                <a:gd name="T100" fmla="*/ 611 w 697"/>
                <a:gd name="T101" fmla="*/ 51 h 500"/>
                <a:gd name="T102" fmla="*/ 618 w 697"/>
                <a:gd name="T103" fmla="*/ 5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7" h="50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98" name="Freeform 547"/>
            <p:cNvSpPr>
              <a:spLocks/>
            </p:cNvSpPr>
            <p:nvPr>
              <p:custDataLst>
                <p:tags r:id="rId378"/>
              </p:custDataLst>
            </p:nvPr>
          </p:nvSpPr>
          <p:spPr bwMode="auto">
            <a:xfrm>
              <a:off x="4716665" y="2200330"/>
              <a:ext cx="236537" cy="92075"/>
            </a:xfrm>
            <a:custGeom>
              <a:avLst/>
              <a:gdLst>
                <a:gd name="T0" fmla="*/ 74 w 546"/>
                <a:gd name="T1" fmla="*/ 19 h 173"/>
                <a:gd name="T2" fmla="*/ 94 w 546"/>
                <a:gd name="T3" fmla="*/ 34 h 173"/>
                <a:gd name="T4" fmla="*/ 110 w 546"/>
                <a:gd name="T5" fmla="*/ 27 h 173"/>
                <a:gd name="T6" fmla="*/ 132 w 546"/>
                <a:gd name="T7" fmla="*/ 27 h 173"/>
                <a:gd name="T8" fmla="*/ 161 w 546"/>
                <a:gd name="T9" fmla="*/ 44 h 173"/>
                <a:gd name="T10" fmla="*/ 209 w 546"/>
                <a:gd name="T11" fmla="*/ 19 h 173"/>
                <a:gd name="T12" fmla="*/ 243 w 546"/>
                <a:gd name="T13" fmla="*/ 19 h 173"/>
                <a:gd name="T14" fmla="*/ 260 w 546"/>
                <a:gd name="T15" fmla="*/ 16 h 173"/>
                <a:gd name="T16" fmla="*/ 269 w 546"/>
                <a:gd name="T17" fmla="*/ 14 h 173"/>
                <a:gd name="T18" fmla="*/ 279 w 546"/>
                <a:gd name="T19" fmla="*/ 11 h 173"/>
                <a:gd name="T20" fmla="*/ 286 w 546"/>
                <a:gd name="T21" fmla="*/ 3 h 173"/>
                <a:gd name="T22" fmla="*/ 321 w 546"/>
                <a:gd name="T23" fmla="*/ 5 h 173"/>
                <a:gd name="T24" fmla="*/ 333 w 546"/>
                <a:gd name="T25" fmla="*/ 12 h 173"/>
                <a:gd name="T26" fmla="*/ 348 w 546"/>
                <a:gd name="T27" fmla="*/ 7 h 173"/>
                <a:gd name="T28" fmla="*/ 353 w 546"/>
                <a:gd name="T29" fmla="*/ 0 h 173"/>
                <a:gd name="T30" fmla="*/ 367 w 546"/>
                <a:gd name="T31" fmla="*/ 7 h 173"/>
                <a:gd name="T32" fmla="*/ 389 w 546"/>
                <a:gd name="T33" fmla="*/ 7 h 173"/>
                <a:gd name="T34" fmla="*/ 436 w 546"/>
                <a:gd name="T35" fmla="*/ 1 h 173"/>
                <a:gd name="T36" fmla="*/ 482 w 546"/>
                <a:gd name="T37" fmla="*/ 6 h 173"/>
                <a:gd name="T38" fmla="*/ 528 w 546"/>
                <a:gd name="T39" fmla="*/ 12 h 173"/>
                <a:gd name="T40" fmla="*/ 545 w 546"/>
                <a:gd name="T41" fmla="*/ 49 h 173"/>
                <a:gd name="T42" fmla="*/ 537 w 546"/>
                <a:gd name="T43" fmla="*/ 60 h 173"/>
                <a:gd name="T44" fmla="*/ 513 w 546"/>
                <a:gd name="T45" fmla="*/ 62 h 173"/>
                <a:gd name="T46" fmla="*/ 483 w 546"/>
                <a:gd name="T47" fmla="*/ 54 h 173"/>
                <a:gd name="T48" fmla="*/ 413 w 546"/>
                <a:gd name="T49" fmla="*/ 44 h 173"/>
                <a:gd name="T50" fmla="*/ 438 w 546"/>
                <a:gd name="T51" fmla="*/ 81 h 173"/>
                <a:gd name="T52" fmla="*/ 471 w 546"/>
                <a:gd name="T53" fmla="*/ 102 h 173"/>
                <a:gd name="T54" fmla="*/ 493 w 546"/>
                <a:gd name="T55" fmla="*/ 119 h 173"/>
                <a:gd name="T56" fmla="*/ 475 w 546"/>
                <a:gd name="T57" fmla="*/ 136 h 173"/>
                <a:gd name="T58" fmla="*/ 449 w 546"/>
                <a:gd name="T59" fmla="*/ 142 h 173"/>
                <a:gd name="T60" fmla="*/ 426 w 546"/>
                <a:gd name="T61" fmla="*/ 141 h 173"/>
                <a:gd name="T62" fmla="*/ 412 w 546"/>
                <a:gd name="T63" fmla="*/ 134 h 173"/>
                <a:gd name="T64" fmla="*/ 399 w 546"/>
                <a:gd name="T65" fmla="*/ 130 h 173"/>
                <a:gd name="T66" fmla="*/ 385 w 546"/>
                <a:gd name="T67" fmla="*/ 121 h 173"/>
                <a:gd name="T68" fmla="*/ 375 w 546"/>
                <a:gd name="T69" fmla="*/ 104 h 173"/>
                <a:gd name="T70" fmla="*/ 365 w 546"/>
                <a:gd name="T71" fmla="*/ 92 h 173"/>
                <a:gd name="T72" fmla="*/ 344 w 546"/>
                <a:gd name="T73" fmla="*/ 84 h 173"/>
                <a:gd name="T74" fmla="*/ 325 w 546"/>
                <a:gd name="T75" fmla="*/ 76 h 173"/>
                <a:gd name="T76" fmla="*/ 303 w 546"/>
                <a:gd name="T77" fmla="*/ 87 h 173"/>
                <a:gd name="T78" fmla="*/ 258 w 546"/>
                <a:gd name="T79" fmla="*/ 134 h 173"/>
                <a:gd name="T80" fmla="*/ 236 w 546"/>
                <a:gd name="T81" fmla="*/ 163 h 173"/>
                <a:gd name="T82" fmla="*/ 220 w 546"/>
                <a:gd name="T83" fmla="*/ 172 h 173"/>
                <a:gd name="T84" fmla="*/ 188 w 546"/>
                <a:gd name="T85" fmla="*/ 167 h 173"/>
                <a:gd name="T86" fmla="*/ 165 w 546"/>
                <a:gd name="T87" fmla="*/ 155 h 173"/>
                <a:gd name="T88" fmla="*/ 113 w 546"/>
                <a:gd name="T89" fmla="*/ 105 h 173"/>
                <a:gd name="T90" fmla="*/ 95 w 546"/>
                <a:gd name="T91" fmla="*/ 91 h 173"/>
                <a:gd name="T92" fmla="*/ 60 w 546"/>
                <a:gd name="T93" fmla="*/ 76 h 173"/>
                <a:gd name="T94" fmla="*/ 16 w 546"/>
                <a:gd name="T95" fmla="*/ 58 h 173"/>
                <a:gd name="T96" fmla="*/ 11 w 546"/>
                <a:gd name="T97" fmla="*/ 34 h 173"/>
                <a:gd name="T98" fmla="*/ 28 w 546"/>
                <a:gd name="T99" fmla="*/ 19 h 173"/>
                <a:gd name="T100" fmla="*/ 47 w 546"/>
                <a:gd name="T101" fmla="*/ 1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99" name="Freeform 548"/>
            <p:cNvSpPr>
              <a:spLocks/>
            </p:cNvSpPr>
            <p:nvPr>
              <p:custDataLst>
                <p:tags r:id="rId379"/>
              </p:custDataLst>
            </p:nvPr>
          </p:nvSpPr>
          <p:spPr bwMode="auto">
            <a:xfrm>
              <a:off x="5227837" y="2184455"/>
              <a:ext cx="107950" cy="60325"/>
            </a:xfrm>
            <a:custGeom>
              <a:avLst/>
              <a:gdLst>
                <a:gd name="T0" fmla="*/ 27 w 246"/>
                <a:gd name="T1" fmla="*/ 36 h 42"/>
                <a:gd name="T2" fmla="*/ 36 w 246"/>
                <a:gd name="T3" fmla="*/ 36 h 42"/>
                <a:gd name="T4" fmla="*/ 45 w 246"/>
                <a:gd name="T5" fmla="*/ 35 h 42"/>
                <a:gd name="T6" fmla="*/ 53 w 246"/>
                <a:gd name="T7" fmla="*/ 33 h 42"/>
                <a:gd name="T8" fmla="*/ 59 w 246"/>
                <a:gd name="T9" fmla="*/ 31 h 42"/>
                <a:gd name="T10" fmla="*/ 66 w 246"/>
                <a:gd name="T11" fmla="*/ 30 h 42"/>
                <a:gd name="T12" fmla="*/ 72 w 246"/>
                <a:gd name="T13" fmla="*/ 29 h 42"/>
                <a:gd name="T14" fmla="*/ 80 w 246"/>
                <a:gd name="T15" fmla="*/ 29 h 42"/>
                <a:gd name="T16" fmla="*/ 87 w 246"/>
                <a:gd name="T17" fmla="*/ 30 h 42"/>
                <a:gd name="T18" fmla="*/ 87 w 246"/>
                <a:gd name="T19" fmla="*/ 42 h 42"/>
                <a:gd name="T20" fmla="*/ 154 w 246"/>
                <a:gd name="T21" fmla="*/ 42 h 42"/>
                <a:gd name="T22" fmla="*/ 154 w 246"/>
                <a:gd name="T23" fmla="*/ 39 h 42"/>
                <a:gd name="T24" fmla="*/ 156 w 246"/>
                <a:gd name="T25" fmla="*/ 36 h 42"/>
                <a:gd name="T26" fmla="*/ 159 w 246"/>
                <a:gd name="T27" fmla="*/ 33 h 42"/>
                <a:gd name="T28" fmla="*/ 163 w 246"/>
                <a:gd name="T29" fmla="*/ 31 h 42"/>
                <a:gd name="T30" fmla="*/ 175 w 246"/>
                <a:gd name="T31" fmla="*/ 26 h 42"/>
                <a:gd name="T32" fmla="*/ 190 w 246"/>
                <a:gd name="T33" fmla="*/ 23 h 42"/>
                <a:gd name="T34" fmla="*/ 221 w 246"/>
                <a:gd name="T35" fmla="*/ 17 h 42"/>
                <a:gd name="T36" fmla="*/ 246 w 246"/>
                <a:gd name="T37" fmla="*/ 12 h 42"/>
                <a:gd name="T38" fmla="*/ 212 w 246"/>
                <a:gd name="T39" fmla="*/ 13 h 42"/>
                <a:gd name="T40" fmla="*/ 186 w 246"/>
                <a:gd name="T41" fmla="*/ 14 h 42"/>
                <a:gd name="T42" fmla="*/ 178 w 246"/>
                <a:gd name="T43" fmla="*/ 15 h 42"/>
                <a:gd name="T44" fmla="*/ 171 w 246"/>
                <a:gd name="T45" fmla="*/ 15 h 42"/>
                <a:gd name="T46" fmla="*/ 168 w 246"/>
                <a:gd name="T47" fmla="*/ 14 h 42"/>
                <a:gd name="T48" fmla="*/ 167 w 246"/>
                <a:gd name="T49" fmla="*/ 12 h 42"/>
                <a:gd name="T50" fmla="*/ 159 w 246"/>
                <a:gd name="T51" fmla="*/ 16 h 42"/>
                <a:gd name="T52" fmla="*/ 152 w 246"/>
                <a:gd name="T53" fmla="*/ 17 h 42"/>
                <a:gd name="T54" fmla="*/ 147 w 246"/>
                <a:gd name="T55" fmla="*/ 17 h 42"/>
                <a:gd name="T56" fmla="*/ 141 w 246"/>
                <a:gd name="T57" fmla="*/ 15 h 42"/>
                <a:gd name="T58" fmla="*/ 137 w 246"/>
                <a:gd name="T59" fmla="*/ 12 h 42"/>
                <a:gd name="T60" fmla="*/ 133 w 246"/>
                <a:gd name="T61" fmla="*/ 9 h 42"/>
                <a:gd name="T62" fmla="*/ 129 w 246"/>
                <a:gd name="T63" fmla="*/ 5 h 42"/>
                <a:gd name="T64" fmla="*/ 126 w 246"/>
                <a:gd name="T65" fmla="*/ 0 h 42"/>
                <a:gd name="T66" fmla="*/ 121 w 246"/>
                <a:gd name="T67" fmla="*/ 2 h 42"/>
                <a:gd name="T68" fmla="*/ 113 w 246"/>
                <a:gd name="T69" fmla="*/ 4 h 42"/>
                <a:gd name="T70" fmla="*/ 103 w 246"/>
                <a:gd name="T71" fmla="*/ 5 h 42"/>
                <a:gd name="T72" fmla="*/ 93 w 246"/>
                <a:gd name="T73" fmla="*/ 5 h 42"/>
                <a:gd name="T74" fmla="*/ 74 w 246"/>
                <a:gd name="T75" fmla="*/ 6 h 42"/>
                <a:gd name="T76" fmla="*/ 60 w 246"/>
                <a:gd name="T77" fmla="*/ 6 h 42"/>
                <a:gd name="T78" fmla="*/ 58 w 246"/>
                <a:gd name="T79" fmla="*/ 9 h 42"/>
                <a:gd name="T80" fmla="*/ 56 w 246"/>
                <a:gd name="T81" fmla="*/ 12 h 42"/>
                <a:gd name="T82" fmla="*/ 54 w 246"/>
                <a:gd name="T83" fmla="*/ 15 h 42"/>
                <a:gd name="T84" fmla="*/ 50 w 246"/>
                <a:gd name="T85" fmla="*/ 17 h 42"/>
                <a:gd name="T86" fmla="*/ 42 w 246"/>
                <a:gd name="T87" fmla="*/ 20 h 42"/>
                <a:gd name="T88" fmla="*/ 33 w 246"/>
                <a:gd name="T89" fmla="*/ 22 h 42"/>
                <a:gd name="T90" fmla="*/ 14 w 246"/>
                <a:gd name="T91" fmla="*/ 24 h 42"/>
                <a:gd name="T92" fmla="*/ 0 w 246"/>
                <a:gd name="T93" fmla="*/ 24 h 42"/>
                <a:gd name="T94" fmla="*/ 1 w 246"/>
                <a:gd name="T95" fmla="*/ 27 h 42"/>
                <a:gd name="T96" fmla="*/ 3 w 246"/>
                <a:gd name="T97" fmla="*/ 29 h 42"/>
                <a:gd name="T98" fmla="*/ 5 w 246"/>
                <a:gd name="T99" fmla="*/ 31 h 42"/>
                <a:gd name="T100" fmla="*/ 9 w 246"/>
                <a:gd name="T101" fmla="*/ 33 h 42"/>
                <a:gd name="T102" fmla="*/ 17 w 246"/>
                <a:gd name="T103" fmla="*/ 35 h 42"/>
                <a:gd name="T104" fmla="*/ 27 w 246"/>
                <a:gd name="T105"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00" name="Freeform 549"/>
            <p:cNvSpPr>
              <a:spLocks/>
            </p:cNvSpPr>
            <p:nvPr>
              <p:custDataLst>
                <p:tags r:id="rId380"/>
              </p:custDataLst>
            </p:nvPr>
          </p:nvSpPr>
          <p:spPr bwMode="auto">
            <a:xfrm>
              <a:off x="5370712" y="2166983"/>
              <a:ext cx="63500" cy="57150"/>
            </a:xfrm>
            <a:custGeom>
              <a:avLst/>
              <a:gdLst>
                <a:gd name="T0" fmla="*/ 103 w 149"/>
                <a:gd name="T1" fmla="*/ 0 h 61"/>
                <a:gd name="T2" fmla="*/ 118 w 149"/>
                <a:gd name="T3" fmla="*/ 1 h 61"/>
                <a:gd name="T4" fmla="*/ 134 w 149"/>
                <a:gd name="T5" fmla="*/ 3 h 61"/>
                <a:gd name="T6" fmla="*/ 145 w 149"/>
                <a:gd name="T7" fmla="*/ 5 h 61"/>
                <a:gd name="T8" fmla="*/ 149 w 149"/>
                <a:gd name="T9" fmla="*/ 6 h 61"/>
                <a:gd name="T10" fmla="*/ 149 w 149"/>
                <a:gd name="T11" fmla="*/ 8 h 61"/>
                <a:gd name="T12" fmla="*/ 147 w 149"/>
                <a:gd name="T13" fmla="*/ 10 h 61"/>
                <a:gd name="T14" fmla="*/ 145 w 149"/>
                <a:gd name="T15" fmla="*/ 12 h 61"/>
                <a:gd name="T16" fmla="*/ 141 w 149"/>
                <a:gd name="T17" fmla="*/ 13 h 61"/>
                <a:gd name="T18" fmla="*/ 137 w 149"/>
                <a:gd name="T19" fmla="*/ 14 h 61"/>
                <a:gd name="T20" fmla="*/ 132 w 149"/>
                <a:gd name="T21" fmla="*/ 14 h 61"/>
                <a:gd name="T22" fmla="*/ 127 w 149"/>
                <a:gd name="T23" fmla="*/ 14 h 61"/>
                <a:gd name="T24" fmla="*/ 123 w 149"/>
                <a:gd name="T25" fmla="*/ 12 h 61"/>
                <a:gd name="T26" fmla="*/ 123 w 149"/>
                <a:gd name="T27" fmla="*/ 23 h 61"/>
                <a:gd name="T28" fmla="*/ 123 w 149"/>
                <a:gd name="T29" fmla="*/ 33 h 61"/>
                <a:gd name="T30" fmla="*/ 123 w 149"/>
                <a:gd name="T31" fmla="*/ 41 h 61"/>
                <a:gd name="T32" fmla="*/ 123 w 149"/>
                <a:gd name="T33" fmla="*/ 49 h 61"/>
                <a:gd name="T34" fmla="*/ 116 w 149"/>
                <a:gd name="T35" fmla="*/ 50 h 61"/>
                <a:gd name="T36" fmla="*/ 109 w 149"/>
                <a:gd name="T37" fmla="*/ 51 h 61"/>
                <a:gd name="T38" fmla="*/ 104 w 149"/>
                <a:gd name="T39" fmla="*/ 53 h 61"/>
                <a:gd name="T40" fmla="*/ 100 w 149"/>
                <a:gd name="T41" fmla="*/ 55 h 61"/>
                <a:gd name="T42" fmla="*/ 94 w 149"/>
                <a:gd name="T43" fmla="*/ 57 h 61"/>
                <a:gd name="T44" fmla="*/ 89 w 149"/>
                <a:gd name="T45" fmla="*/ 59 h 61"/>
                <a:gd name="T46" fmla="*/ 83 w 149"/>
                <a:gd name="T47" fmla="*/ 61 h 61"/>
                <a:gd name="T48" fmla="*/ 76 w 149"/>
                <a:gd name="T49" fmla="*/ 61 h 61"/>
                <a:gd name="T50" fmla="*/ 67 w 149"/>
                <a:gd name="T51" fmla="*/ 60 h 61"/>
                <a:gd name="T52" fmla="*/ 53 w 149"/>
                <a:gd name="T53" fmla="*/ 57 h 61"/>
                <a:gd name="T54" fmla="*/ 39 w 149"/>
                <a:gd name="T55" fmla="*/ 54 h 61"/>
                <a:gd name="T56" fmla="*/ 25 w 149"/>
                <a:gd name="T57" fmla="*/ 49 h 61"/>
                <a:gd name="T58" fmla="*/ 12 w 149"/>
                <a:gd name="T59" fmla="*/ 45 h 61"/>
                <a:gd name="T60" fmla="*/ 3 w 149"/>
                <a:gd name="T61" fmla="*/ 41 h 61"/>
                <a:gd name="T62" fmla="*/ 1 w 149"/>
                <a:gd name="T63" fmla="*/ 39 h 61"/>
                <a:gd name="T64" fmla="*/ 0 w 149"/>
                <a:gd name="T65" fmla="*/ 38 h 61"/>
                <a:gd name="T66" fmla="*/ 0 w 149"/>
                <a:gd name="T67" fmla="*/ 37 h 61"/>
                <a:gd name="T68" fmla="*/ 3 w 149"/>
                <a:gd name="T69" fmla="*/ 37 h 61"/>
                <a:gd name="T70" fmla="*/ 19 w 149"/>
                <a:gd name="T71" fmla="*/ 36 h 61"/>
                <a:gd name="T72" fmla="*/ 35 w 149"/>
                <a:gd name="T73" fmla="*/ 35 h 61"/>
                <a:gd name="T74" fmla="*/ 48 w 149"/>
                <a:gd name="T75" fmla="*/ 32 h 61"/>
                <a:gd name="T76" fmla="*/ 60 w 149"/>
                <a:gd name="T77" fmla="*/ 27 h 61"/>
                <a:gd name="T78" fmla="*/ 72 w 149"/>
                <a:gd name="T79" fmla="*/ 22 h 61"/>
                <a:gd name="T80" fmla="*/ 82 w 149"/>
                <a:gd name="T81" fmla="*/ 16 h 61"/>
                <a:gd name="T82" fmla="*/ 93 w 149"/>
                <a:gd name="T83" fmla="*/ 8 h 61"/>
                <a:gd name="T84" fmla="*/ 103 w 149"/>
                <a:gd name="T8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01" name="Freeform 550"/>
            <p:cNvSpPr>
              <a:spLocks/>
            </p:cNvSpPr>
            <p:nvPr>
              <p:custDataLst>
                <p:tags r:id="rId381"/>
              </p:custDataLst>
            </p:nvPr>
          </p:nvSpPr>
          <p:spPr bwMode="auto">
            <a:xfrm>
              <a:off x="5407229" y="2174920"/>
              <a:ext cx="130175" cy="57150"/>
            </a:xfrm>
            <a:custGeom>
              <a:avLst/>
              <a:gdLst>
                <a:gd name="T0" fmla="*/ 133 w 299"/>
                <a:gd name="T1" fmla="*/ 72 h 74"/>
                <a:gd name="T2" fmla="*/ 154 w 299"/>
                <a:gd name="T3" fmla="*/ 65 h 74"/>
                <a:gd name="T4" fmla="*/ 178 w 299"/>
                <a:gd name="T5" fmla="*/ 54 h 74"/>
                <a:gd name="T6" fmla="*/ 199 w 299"/>
                <a:gd name="T7" fmla="*/ 42 h 74"/>
                <a:gd name="T8" fmla="*/ 207 w 299"/>
                <a:gd name="T9" fmla="*/ 40 h 74"/>
                <a:gd name="T10" fmla="*/ 211 w 299"/>
                <a:gd name="T11" fmla="*/ 46 h 74"/>
                <a:gd name="T12" fmla="*/ 220 w 299"/>
                <a:gd name="T13" fmla="*/ 51 h 74"/>
                <a:gd name="T14" fmla="*/ 243 w 299"/>
                <a:gd name="T15" fmla="*/ 55 h 74"/>
                <a:gd name="T16" fmla="*/ 269 w 299"/>
                <a:gd name="T17" fmla="*/ 55 h 74"/>
                <a:gd name="T18" fmla="*/ 286 w 299"/>
                <a:gd name="T19" fmla="*/ 55 h 74"/>
                <a:gd name="T20" fmla="*/ 293 w 299"/>
                <a:gd name="T21" fmla="*/ 46 h 74"/>
                <a:gd name="T22" fmla="*/ 298 w 299"/>
                <a:gd name="T23" fmla="*/ 31 h 74"/>
                <a:gd name="T24" fmla="*/ 279 w 299"/>
                <a:gd name="T25" fmla="*/ 25 h 74"/>
                <a:gd name="T26" fmla="*/ 244 w 299"/>
                <a:gd name="T27" fmla="*/ 25 h 74"/>
                <a:gd name="T28" fmla="*/ 225 w 299"/>
                <a:gd name="T29" fmla="*/ 25 h 74"/>
                <a:gd name="T30" fmla="*/ 214 w 299"/>
                <a:gd name="T31" fmla="*/ 27 h 74"/>
                <a:gd name="T32" fmla="*/ 204 w 299"/>
                <a:gd name="T33" fmla="*/ 33 h 74"/>
                <a:gd name="T34" fmla="*/ 172 w 299"/>
                <a:gd name="T35" fmla="*/ 37 h 74"/>
                <a:gd name="T36" fmla="*/ 176 w 299"/>
                <a:gd name="T37" fmla="*/ 28 h 74"/>
                <a:gd name="T38" fmla="*/ 180 w 299"/>
                <a:gd name="T39" fmla="*/ 21 h 74"/>
                <a:gd name="T40" fmla="*/ 194 w 299"/>
                <a:gd name="T41" fmla="*/ 13 h 74"/>
                <a:gd name="T42" fmla="*/ 210 w 299"/>
                <a:gd name="T43" fmla="*/ 9 h 74"/>
                <a:gd name="T44" fmla="*/ 225 w 299"/>
                <a:gd name="T45" fmla="*/ 0 h 74"/>
                <a:gd name="T46" fmla="*/ 185 w 299"/>
                <a:gd name="T47" fmla="*/ 3 h 74"/>
                <a:gd name="T48" fmla="*/ 157 w 299"/>
                <a:gd name="T49" fmla="*/ 11 h 74"/>
                <a:gd name="T50" fmla="*/ 134 w 299"/>
                <a:gd name="T51" fmla="*/ 25 h 74"/>
                <a:gd name="T52" fmla="*/ 114 w 299"/>
                <a:gd name="T53" fmla="*/ 40 h 74"/>
                <a:gd name="T54" fmla="*/ 100 w 299"/>
                <a:gd name="T55" fmla="*/ 53 h 74"/>
                <a:gd name="T56" fmla="*/ 87 w 299"/>
                <a:gd name="T57" fmla="*/ 59 h 74"/>
                <a:gd name="T58" fmla="*/ 64 w 299"/>
                <a:gd name="T59" fmla="*/ 63 h 74"/>
                <a:gd name="T60" fmla="*/ 32 w 299"/>
                <a:gd name="T61" fmla="*/ 64 h 74"/>
                <a:gd name="T62" fmla="*/ 12 w 299"/>
                <a:gd name="T63" fmla="*/ 67 h 74"/>
                <a:gd name="T64" fmla="*/ 2 w 299"/>
                <a:gd name="T65" fmla="*/ 70 h 74"/>
                <a:gd name="T66" fmla="*/ 39 w 299"/>
                <a:gd name="T67" fmla="*/ 74 h 74"/>
                <a:gd name="T68" fmla="*/ 102 w 299"/>
                <a:gd name="T6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grpSp>
      <p:sp>
        <p:nvSpPr>
          <p:cNvPr id="568" name="TextBox 567"/>
          <p:cNvSpPr txBox="1">
            <a:spLocks noChangeArrowheads="1"/>
          </p:cNvSpPr>
          <p:nvPr/>
        </p:nvSpPr>
        <p:spPr bwMode="auto">
          <a:xfrm>
            <a:off x="5360614" y="4948095"/>
            <a:ext cx="3401996" cy="604991"/>
          </a:xfrm>
          <a:prstGeom prst="rect">
            <a:avLst/>
          </a:prstGeom>
          <a:solidFill>
            <a:srgbClr val="002060"/>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wrap="square" lIns="50500" tIns="25250" rIns="50500" bIns="252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620">
              <a:defRPr/>
            </a:pPr>
            <a:r>
              <a:rPr lang="en-IE" dirty="0">
                <a:solidFill>
                  <a:srgbClr val="FFFFFF"/>
                </a:solidFill>
                <a:latin typeface="Calibri" pitchFamily="34" charset="0"/>
                <a:sym typeface="Gill Sans" charset="0"/>
              </a:rPr>
              <a:t>In 2018, UK sheep meat production down 10,800 tonnes cwe.</a:t>
            </a:r>
          </a:p>
        </p:txBody>
      </p:sp>
      <p:sp>
        <p:nvSpPr>
          <p:cNvPr id="569" name="TextBox 568"/>
          <p:cNvSpPr txBox="1">
            <a:spLocks noChangeArrowheads="1"/>
          </p:cNvSpPr>
          <p:nvPr/>
        </p:nvSpPr>
        <p:spPr bwMode="auto">
          <a:xfrm>
            <a:off x="5360614" y="5803695"/>
            <a:ext cx="3401996" cy="604991"/>
          </a:xfrm>
          <a:prstGeom prst="rect">
            <a:avLst/>
          </a:prstGeom>
          <a:solidFill>
            <a:srgbClr val="002060"/>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wrap="square" lIns="50500" tIns="25250" rIns="50500" bIns="252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620">
              <a:defRPr/>
            </a:pPr>
            <a:r>
              <a:rPr lang="en-IE" dirty="0">
                <a:solidFill>
                  <a:schemeClr val="bg1"/>
                </a:solidFill>
                <a:latin typeface="Calibri" pitchFamily="34" charset="0"/>
                <a:sym typeface="Gill Sans" charset="0"/>
              </a:rPr>
              <a:t>During the same period, UK exports in cwe down 7,500 tonnes.</a:t>
            </a:r>
          </a:p>
        </p:txBody>
      </p:sp>
      <p:sp>
        <p:nvSpPr>
          <p:cNvPr id="572" name="TextBox 14"/>
          <p:cNvSpPr txBox="1">
            <a:spLocks noChangeArrowheads="1"/>
          </p:cNvSpPr>
          <p:nvPr/>
        </p:nvSpPr>
        <p:spPr bwMode="auto">
          <a:xfrm>
            <a:off x="6951578" y="1724024"/>
            <a:ext cx="1865021" cy="358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0499" tIns="25250" rIns="50499" bIns="252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998" dirty="0">
                <a:solidFill>
                  <a:srgbClr val="0070C0"/>
                </a:solidFill>
                <a:latin typeface="+mn-lt"/>
                <a:sym typeface="Gill Sans"/>
              </a:rPr>
              <a:t>Source: IHS Maritime &amp; Trade, Global Trade Atlas ®. HMRC, Defra</a:t>
            </a:r>
            <a:endParaRPr lang="en-US" sz="998" dirty="0">
              <a:solidFill>
                <a:srgbClr val="0070C0"/>
              </a:solidFill>
              <a:latin typeface="+mn-lt"/>
              <a:sym typeface="Gill Sans"/>
            </a:endParaRPr>
          </a:p>
        </p:txBody>
      </p:sp>
      <p:pic>
        <p:nvPicPr>
          <p:cNvPr id="3" name="Picture 2"/>
          <p:cNvPicPr>
            <a:picLocks noChangeAspect="1"/>
          </p:cNvPicPr>
          <p:nvPr/>
        </p:nvPicPr>
        <p:blipFill>
          <a:blip r:embed="rId384"/>
          <a:stretch>
            <a:fillRect/>
          </a:stretch>
        </p:blipFill>
        <p:spPr>
          <a:xfrm>
            <a:off x="155615" y="2794469"/>
            <a:ext cx="5001220" cy="3018358"/>
          </a:xfrm>
          <a:prstGeom prst="rect">
            <a:avLst/>
          </a:prstGeom>
        </p:spPr>
      </p:pic>
    </p:spTree>
    <p:extLst>
      <p:ext uri="{BB962C8B-B14F-4D97-AF65-F5344CB8AC3E}">
        <p14:creationId xmlns:p14="http://schemas.microsoft.com/office/powerpoint/2010/main" val="2576068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573" y="1003524"/>
            <a:ext cx="8532019" cy="877491"/>
          </a:xfrm>
        </p:spPr>
        <p:txBody>
          <a:bodyPr>
            <a:normAutofit/>
          </a:bodyPr>
          <a:lstStyle/>
          <a:p>
            <a:r>
              <a:rPr lang="en-GB" sz="3000" dirty="0"/>
              <a:t>UK Import Volumes</a:t>
            </a:r>
          </a:p>
        </p:txBody>
      </p:sp>
      <p:sp>
        <p:nvSpPr>
          <p:cNvPr id="13" name="TextBox 12"/>
          <p:cNvSpPr txBox="1"/>
          <p:nvPr/>
        </p:nvSpPr>
        <p:spPr>
          <a:xfrm>
            <a:off x="413538" y="2564904"/>
            <a:ext cx="2430270" cy="369332"/>
          </a:xfrm>
          <a:prstGeom prst="rect">
            <a:avLst/>
          </a:prstGeom>
          <a:noFill/>
        </p:spPr>
        <p:txBody>
          <a:bodyPr wrap="square" rtlCol="0">
            <a:spAutoFit/>
          </a:bodyPr>
          <a:lstStyle/>
          <a:p>
            <a:r>
              <a:rPr lang="en-GB" b="1" dirty="0">
                <a:solidFill>
                  <a:schemeClr val="bg1"/>
                </a:solidFill>
                <a:latin typeface="Ubuntu" charset="0"/>
                <a:ea typeface="Ubuntu" charset="0"/>
                <a:cs typeface="Ubuntu" charset="0"/>
              </a:rPr>
              <a:t>Header</a:t>
            </a:r>
          </a:p>
        </p:txBody>
      </p:sp>
      <p:sp>
        <p:nvSpPr>
          <p:cNvPr id="17" name="TextBox 16"/>
          <p:cNvSpPr txBox="1"/>
          <p:nvPr/>
        </p:nvSpPr>
        <p:spPr>
          <a:xfrm>
            <a:off x="3394863" y="2564904"/>
            <a:ext cx="2430270" cy="369332"/>
          </a:xfrm>
          <a:prstGeom prst="rect">
            <a:avLst/>
          </a:prstGeom>
          <a:noFill/>
        </p:spPr>
        <p:txBody>
          <a:bodyPr wrap="square" rtlCol="0">
            <a:spAutoFit/>
          </a:bodyPr>
          <a:lstStyle/>
          <a:p>
            <a:r>
              <a:rPr lang="en-GB" b="1" dirty="0">
                <a:solidFill>
                  <a:schemeClr val="bg1"/>
                </a:solidFill>
                <a:latin typeface="Ubuntu" charset="0"/>
                <a:ea typeface="Ubuntu" charset="0"/>
                <a:cs typeface="Ubuntu" charset="0"/>
              </a:rPr>
              <a:t>Header</a:t>
            </a:r>
          </a:p>
        </p:txBody>
      </p:sp>
      <p:sp>
        <p:nvSpPr>
          <p:cNvPr id="18" name="Content Placeholder 2"/>
          <p:cNvSpPr txBox="1">
            <a:spLocks/>
          </p:cNvSpPr>
          <p:nvPr/>
        </p:nvSpPr>
        <p:spPr>
          <a:xfrm>
            <a:off x="3394863" y="2996952"/>
            <a:ext cx="2430271" cy="1620181"/>
          </a:xfrm>
          <a:prstGeom prst="rect">
            <a:avLst/>
          </a:prstGeom>
        </p:spPr>
        <p:txBody>
          <a:bodyPr vert="horz" lIns="68580" tIns="34290" rIns="68580" bIns="34290" rtlCol="0">
            <a:normAutofit/>
          </a:bodyPr>
          <a:lstStyle>
            <a:lvl1pPr marL="228600" indent="-228600" algn="l" defTabSz="914400" rtl="0" eaLnBrk="1" latinLnBrk="0" hangingPunct="1">
              <a:lnSpc>
                <a:spcPct val="150000"/>
              </a:lnSpc>
              <a:spcBef>
                <a:spcPts val="1000"/>
              </a:spcBef>
              <a:buClr>
                <a:schemeClr val="accent2"/>
              </a:buClr>
              <a:buFont typeface="Arial" charset="0"/>
              <a:buChar char="•"/>
              <a:defRPr sz="2400" kern="1200">
                <a:solidFill>
                  <a:schemeClr val="tx1">
                    <a:lumMod val="75000"/>
                    <a:lumOff val="25000"/>
                  </a:schemeClr>
                </a:solidFill>
                <a:latin typeface="Helvetica Neue" charset="0"/>
                <a:ea typeface="Helvetica Neue" charset="0"/>
                <a:cs typeface="Helvetica Neue" charset="0"/>
              </a:defRPr>
            </a:lvl1pPr>
            <a:lvl2pPr marL="685800" indent="-228600" algn="l" defTabSz="914400" rtl="0" eaLnBrk="1" latinLnBrk="0" hangingPunct="1">
              <a:lnSpc>
                <a:spcPct val="150000"/>
              </a:lnSpc>
              <a:spcBef>
                <a:spcPts val="500"/>
              </a:spcBef>
              <a:buClr>
                <a:schemeClr val="accent2"/>
              </a:buClr>
              <a:buFont typeface="Arial" charset="0"/>
              <a:buChar char="•"/>
              <a:defRPr sz="2200" kern="1200">
                <a:solidFill>
                  <a:schemeClr val="tx1">
                    <a:lumMod val="75000"/>
                    <a:lumOff val="25000"/>
                  </a:schemeClr>
                </a:solidFill>
                <a:latin typeface="Helvetica Neue" charset="0"/>
                <a:ea typeface="Helvetica Neue" charset="0"/>
                <a:cs typeface="Helvetica Neue" charset="0"/>
              </a:defRPr>
            </a:lvl2pPr>
            <a:lvl3pPr marL="1143000" indent="-228600" algn="l" defTabSz="914400" rtl="0" eaLnBrk="1" latinLnBrk="0" hangingPunct="1">
              <a:lnSpc>
                <a:spcPct val="150000"/>
              </a:lnSpc>
              <a:spcBef>
                <a:spcPts val="500"/>
              </a:spcBef>
              <a:buClr>
                <a:schemeClr val="accent2"/>
              </a:buClr>
              <a:buFont typeface="Arial" charset="0"/>
              <a:buChar char="•"/>
              <a:defRPr sz="2000" kern="1200">
                <a:solidFill>
                  <a:schemeClr val="tx1">
                    <a:lumMod val="75000"/>
                    <a:lumOff val="25000"/>
                  </a:schemeClr>
                </a:solidFill>
                <a:latin typeface="Helvetica Neue" charset="0"/>
                <a:ea typeface="Helvetica Neue" charset="0"/>
                <a:cs typeface="Helvetica Neue" charset="0"/>
              </a:defRPr>
            </a:lvl3pPr>
            <a:lvl4pPr marL="1600200" indent="-228600" algn="l" defTabSz="914400" rtl="0" eaLnBrk="1" latinLnBrk="0" hangingPunct="1">
              <a:lnSpc>
                <a:spcPct val="150000"/>
              </a:lnSpc>
              <a:spcBef>
                <a:spcPts val="500"/>
              </a:spcBef>
              <a:buClr>
                <a:schemeClr val="accent2"/>
              </a:buClr>
              <a:buFont typeface="Arial" charset="0"/>
              <a:buChar char="•"/>
              <a:defRPr sz="1800" kern="1200">
                <a:solidFill>
                  <a:schemeClr val="tx1">
                    <a:lumMod val="75000"/>
                    <a:lumOff val="25000"/>
                  </a:schemeClr>
                </a:solidFill>
                <a:latin typeface="Helvetica Neue" charset="0"/>
                <a:ea typeface="Helvetica Neue" charset="0"/>
                <a:cs typeface="Helvetica Neue" charset="0"/>
              </a:defRPr>
            </a:lvl4pPr>
            <a:lvl5pPr marL="2057400" indent="-228600" algn="l" defTabSz="914400" rtl="0" eaLnBrk="1" latinLnBrk="0" hangingPunct="1">
              <a:lnSpc>
                <a:spcPct val="150000"/>
              </a:lnSpc>
              <a:spcBef>
                <a:spcPts val="500"/>
              </a:spcBef>
              <a:buClr>
                <a:schemeClr val="accent2"/>
              </a:buClr>
              <a:buFont typeface="Arial" charset="0"/>
              <a:buChar char="•"/>
              <a:defRPr sz="1800" kern="1200">
                <a:solidFill>
                  <a:schemeClr val="tx1">
                    <a:lumMod val="75000"/>
                    <a:lumOff val="25000"/>
                  </a:schemeClr>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pPr>
            <a:r>
              <a:rPr lang="en-GB" sz="1800" dirty="0">
                <a:solidFill>
                  <a:schemeClr val="bg1"/>
                </a:solidFill>
              </a:rPr>
              <a:t>Content</a:t>
            </a:r>
          </a:p>
        </p:txBody>
      </p:sp>
      <p:sp>
        <p:nvSpPr>
          <p:cNvPr id="19" name="TextBox 18"/>
          <p:cNvSpPr txBox="1"/>
          <p:nvPr/>
        </p:nvSpPr>
        <p:spPr>
          <a:xfrm>
            <a:off x="6366663" y="2564904"/>
            <a:ext cx="2430270" cy="369332"/>
          </a:xfrm>
          <a:prstGeom prst="rect">
            <a:avLst/>
          </a:prstGeom>
          <a:noFill/>
        </p:spPr>
        <p:txBody>
          <a:bodyPr wrap="square" rtlCol="0">
            <a:spAutoFit/>
          </a:bodyPr>
          <a:lstStyle/>
          <a:p>
            <a:r>
              <a:rPr lang="en-GB" b="1" dirty="0">
                <a:solidFill>
                  <a:schemeClr val="bg1"/>
                </a:solidFill>
                <a:latin typeface="Ubuntu" charset="0"/>
                <a:ea typeface="Ubuntu" charset="0"/>
                <a:cs typeface="Ubuntu" charset="0"/>
              </a:rPr>
              <a:t>Header</a:t>
            </a:r>
          </a:p>
        </p:txBody>
      </p:sp>
      <p:sp>
        <p:nvSpPr>
          <p:cNvPr id="20" name="Content Placeholder 2"/>
          <p:cNvSpPr txBox="1">
            <a:spLocks/>
          </p:cNvSpPr>
          <p:nvPr/>
        </p:nvSpPr>
        <p:spPr>
          <a:xfrm>
            <a:off x="6366663" y="2996952"/>
            <a:ext cx="2430271" cy="1620181"/>
          </a:xfrm>
          <a:prstGeom prst="rect">
            <a:avLst/>
          </a:prstGeom>
        </p:spPr>
        <p:txBody>
          <a:bodyPr vert="horz" lIns="68580" tIns="34290" rIns="68580" bIns="34290" rtlCol="0">
            <a:normAutofit/>
          </a:bodyPr>
          <a:lstStyle>
            <a:lvl1pPr marL="228600" indent="-228600" algn="l" defTabSz="914400" rtl="0" eaLnBrk="1" latinLnBrk="0" hangingPunct="1">
              <a:lnSpc>
                <a:spcPct val="150000"/>
              </a:lnSpc>
              <a:spcBef>
                <a:spcPts val="1000"/>
              </a:spcBef>
              <a:buClr>
                <a:schemeClr val="accent2"/>
              </a:buClr>
              <a:buFont typeface="Arial" charset="0"/>
              <a:buChar char="•"/>
              <a:defRPr sz="2400" kern="1200">
                <a:solidFill>
                  <a:schemeClr val="tx1">
                    <a:lumMod val="75000"/>
                    <a:lumOff val="25000"/>
                  </a:schemeClr>
                </a:solidFill>
                <a:latin typeface="Helvetica Neue" charset="0"/>
                <a:ea typeface="Helvetica Neue" charset="0"/>
                <a:cs typeface="Helvetica Neue" charset="0"/>
              </a:defRPr>
            </a:lvl1pPr>
            <a:lvl2pPr marL="685800" indent="-228600" algn="l" defTabSz="914400" rtl="0" eaLnBrk="1" latinLnBrk="0" hangingPunct="1">
              <a:lnSpc>
                <a:spcPct val="150000"/>
              </a:lnSpc>
              <a:spcBef>
                <a:spcPts val="500"/>
              </a:spcBef>
              <a:buClr>
                <a:schemeClr val="accent2"/>
              </a:buClr>
              <a:buFont typeface="Arial" charset="0"/>
              <a:buChar char="•"/>
              <a:defRPr sz="2200" kern="1200">
                <a:solidFill>
                  <a:schemeClr val="tx1">
                    <a:lumMod val="75000"/>
                    <a:lumOff val="25000"/>
                  </a:schemeClr>
                </a:solidFill>
                <a:latin typeface="Helvetica Neue" charset="0"/>
                <a:ea typeface="Helvetica Neue" charset="0"/>
                <a:cs typeface="Helvetica Neue" charset="0"/>
              </a:defRPr>
            </a:lvl2pPr>
            <a:lvl3pPr marL="1143000" indent="-228600" algn="l" defTabSz="914400" rtl="0" eaLnBrk="1" latinLnBrk="0" hangingPunct="1">
              <a:lnSpc>
                <a:spcPct val="150000"/>
              </a:lnSpc>
              <a:spcBef>
                <a:spcPts val="500"/>
              </a:spcBef>
              <a:buClr>
                <a:schemeClr val="accent2"/>
              </a:buClr>
              <a:buFont typeface="Arial" charset="0"/>
              <a:buChar char="•"/>
              <a:defRPr sz="2000" kern="1200">
                <a:solidFill>
                  <a:schemeClr val="tx1">
                    <a:lumMod val="75000"/>
                    <a:lumOff val="25000"/>
                  </a:schemeClr>
                </a:solidFill>
                <a:latin typeface="Helvetica Neue" charset="0"/>
                <a:ea typeface="Helvetica Neue" charset="0"/>
                <a:cs typeface="Helvetica Neue" charset="0"/>
              </a:defRPr>
            </a:lvl3pPr>
            <a:lvl4pPr marL="1600200" indent="-228600" algn="l" defTabSz="914400" rtl="0" eaLnBrk="1" latinLnBrk="0" hangingPunct="1">
              <a:lnSpc>
                <a:spcPct val="150000"/>
              </a:lnSpc>
              <a:spcBef>
                <a:spcPts val="500"/>
              </a:spcBef>
              <a:buClr>
                <a:schemeClr val="accent2"/>
              </a:buClr>
              <a:buFont typeface="Arial" charset="0"/>
              <a:buChar char="•"/>
              <a:defRPr sz="1800" kern="1200">
                <a:solidFill>
                  <a:schemeClr val="tx1">
                    <a:lumMod val="75000"/>
                    <a:lumOff val="25000"/>
                  </a:schemeClr>
                </a:solidFill>
                <a:latin typeface="Helvetica Neue" charset="0"/>
                <a:ea typeface="Helvetica Neue" charset="0"/>
                <a:cs typeface="Helvetica Neue" charset="0"/>
              </a:defRPr>
            </a:lvl4pPr>
            <a:lvl5pPr marL="2057400" indent="-228600" algn="l" defTabSz="914400" rtl="0" eaLnBrk="1" latinLnBrk="0" hangingPunct="1">
              <a:lnSpc>
                <a:spcPct val="150000"/>
              </a:lnSpc>
              <a:spcBef>
                <a:spcPts val="500"/>
              </a:spcBef>
              <a:buClr>
                <a:schemeClr val="accent2"/>
              </a:buClr>
              <a:buFont typeface="Arial" charset="0"/>
              <a:buChar char="•"/>
              <a:defRPr sz="1800" kern="1200">
                <a:solidFill>
                  <a:schemeClr val="tx1">
                    <a:lumMod val="75000"/>
                    <a:lumOff val="25000"/>
                  </a:schemeClr>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pPr>
            <a:r>
              <a:rPr lang="en-GB" sz="1800" dirty="0">
                <a:solidFill>
                  <a:schemeClr val="bg1"/>
                </a:solidFill>
              </a:rPr>
              <a:t>Content</a:t>
            </a:r>
          </a:p>
        </p:txBody>
      </p:sp>
      <p:sp>
        <p:nvSpPr>
          <p:cNvPr id="15" name="Rectangle 14"/>
          <p:cNvSpPr/>
          <p:nvPr/>
        </p:nvSpPr>
        <p:spPr>
          <a:xfrm>
            <a:off x="166984" y="1799093"/>
            <a:ext cx="5658149" cy="592470"/>
          </a:xfrm>
          <a:prstGeom prst="rect">
            <a:avLst/>
          </a:prstGeom>
          <a:solidFill>
            <a:schemeClr val="bg1">
              <a:alpha val="0"/>
            </a:schemeClr>
          </a:solidFill>
        </p:spPr>
        <p:txBody>
          <a:bodyPr wrap="square">
            <a:spAutoFit/>
          </a:bodyPr>
          <a:lstStyle/>
          <a:p>
            <a:pPr>
              <a:spcAft>
                <a:spcPts val="332"/>
              </a:spcAft>
              <a:defRPr/>
            </a:pPr>
            <a:r>
              <a:rPr lang="en-IE" sz="1500" b="1" dirty="0">
                <a:solidFill>
                  <a:srgbClr val="262672">
                    <a:lumMod val="75000"/>
                  </a:srgbClr>
                </a:solidFill>
                <a:sym typeface="Gill Sans" charset="0"/>
              </a:rPr>
              <a:t>YTD to Dec 2018 - </a:t>
            </a:r>
            <a:r>
              <a:rPr lang="en-GB" sz="1500" b="1" dirty="0">
                <a:solidFill>
                  <a:srgbClr val="262672">
                    <a:lumMod val="75000"/>
                  </a:srgbClr>
                </a:solidFill>
              </a:rPr>
              <a:t>Sheep Meat Imports </a:t>
            </a:r>
            <a:r>
              <a:rPr lang="en-GB" sz="1500" b="1" dirty="0" err="1">
                <a:solidFill>
                  <a:srgbClr val="262672">
                    <a:lumMod val="75000"/>
                  </a:srgbClr>
                </a:solidFill>
              </a:rPr>
              <a:t>Yr</a:t>
            </a:r>
            <a:r>
              <a:rPr lang="en-GB" sz="1500" b="1" dirty="0">
                <a:solidFill>
                  <a:srgbClr val="262672">
                    <a:lumMod val="75000"/>
                  </a:srgbClr>
                </a:solidFill>
              </a:rPr>
              <a:t> on </a:t>
            </a:r>
            <a:r>
              <a:rPr lang="en-GB" sz="1500" b="1" dirty="0" err="1">
                <a:solidFill>
                  <a:srgbClr val="262672">
                    <a:lumMod val="75000"/>
                  </a:srgbClr>
                </a:solidFill>
              </a:rPr>
              <a:t>Yr</a:t>
            </a:r>
            <a:r>
              <a:rPr lang="en-GB" sz="1500" b="1" dirty="0">
                <a:solidFill>
                  <a:srgbClr val="262672">
                    <a:lumMod val="75000"/>
                  </a:srgbClr>
                </a:solidFill>
              </a:rPr>
              <a:t> % change</a:t>
            </a:r>
          </a:p>
          <a:p>
            <a:pPr>
              <a:spcAft>
                <a:spcPts val="332"/>
              </a:spcAft>
              <a:defRPr/>
            </a:pPr>
            <a:r>
              <a:rPr lang="en-IE" sz="1500" b="1" dirty="0">
                <a:sym typeface="Gill Sans" charset="0"/>
              </a:rPr>
              <a:t>YTD Total Volume: </a:t>
            </a:r>
            <a:r>
              <a:rPr lang="en-GB" sz="1500" b="1" dirty="0">
                <a:solidFill>
                  <a:srgbClr val="00B050"/>
                </a:solidFill>
                <a:sym typeface="Gill Sans"/>
              </a:rPr>
              <a:t>at 77,304 </a:t>
            </a:r>
            <a:r>
              <a:rPr lang="en-IE" sz="1500" b="1" dirty="0">
                <a:solidFill>
                  <a:srgbClr val="00B050"/>
                </a:solidFill>
                <a:sym typeface="Gill Sans" charset="0"/>
              </a:rPr>
              <a:t>tonnes, down 4% on last year</a:t>
            </a:r>
          </a:p>
        </p:txBody>
      </p:sp>
      <p:grpSp>
        <p:nvGrpSpPr>
          <p:cNvPr id="16" name="Group 15"/>
          <p:cNvGrpSpPr/>
          <p:nvPr/>
        </p:nvGrpSpPr>
        <p:grpSpPr>
          <a:xfrm>
            <a:off x="2126131" y="2386742"/>
            <a:ext cx="5625703" cy="3195637"/>
            <a:chOff x="1001917" y="1933621"/>
            <a:chExt cx="7500937" cy="4260849"/>
          </a:xfrm>
          <a:solidFill>
            <a:schemeClr val="bg1">
              <a:lumMod val="65000"/>
            </a:schemeClr>
          </a:solidFill>
        </p:grpSpPr>
        <p:sp>
          <p:nvSpPr>
            <p:cNvPr id="21" name="Freeform 4"/>
            <p:cNvSpPr>
              <a:spLocks/>
            </p:cNvSpPr>
            <p:nvPr>
              <p:custDataLst>
                <p:tags r:id="rId1"/>
              </p:custDataLst>
            </p:nvPr>
          </p:nvSpPr>
          <p:spPr bwMode="auto">
            <a:xfrm>
              <a:off x="2843417" y="6130970"/>
              <a:ext cx="33337" cy="57150"/>
            </a:xfrm>
            <a:custGeom>
              <a:avLst/>
              <a:gdLst>
                <a:gd name="T0" fmla="*/ 0 w 73"/>
                <a:gd name="T1" fmla="*/ 0 h 20"/>
                <a:gd name="T2" fmla="*/ 1 w 73"/>
                <a:gd name="T3" fmla="*/ 5 h 20"/>
                <a:gd name="T4" fmla="*/ 4 w 73"/>
                <a:gd name="T5" fmla="*/ 10 h 20"/>
                <a:gd name="T6" fmla="*/ 8 w 73"/>
                <a:gd name="T7" fmla="*/ 14 h 20"/>
                <a:gd name="T8" fmla="*/ 13 w 73"/>
                <a:gd name="T9" fmla="*/ 20 h 20"/>
                <a:gd name="T10" fmla="*/ 16 w 73"/>
                <a:gd name="T11" fmla="*/ 17 h 20"/>
                <a:gd name="T12" fmla="*/ 19 w 73"/>
                <a:gd name="T13" fmla="*/ 13 h 20"/>
                <a:gd name="T14" fmla="*/ 23 w 73"/>
                <a:gd name="T15" fmla="*/ 11 h 20"/>
                <a:gd name="T16" fmla="*/ 27 w 73"/>
                <a:gd name="T17" fmla="*/ 10 h 20"/>
                <a:gd name="T18" fmla="*/ 36 w 73"/>
                <a:gd name="T19" fmla="*/ 8 h 20"/>
                <a:gd name="T20" fmla="*/ 46 w 73"/>
                <a:gd name="T21" fmla="*/ 7 h 20"/>
                <a:gd name="T22" fmla="*/ 54 w 73"/>
                <a:gd name="T23" fmla="*/ 7 h 20"/>
                <a:gd name="T24" fmla="*/ 63 w 73"/>
                <a:gd name="T25" fmla="*/ 6 h 20"/>
                <a:gd name="T26" fmla="*/ 66 w 73"/>
                <a:gd name="T27" fmla="*/ 5 h 20"/>
                <a:gd name="T28" fmla="*/ 69 w 73"/>
                <a:gd name="T29" fmla="*/ 4 h 20"/>
                <a:gd name="T30" fmla="*/ 71 w 73"/>
                <a:gd name="T31" fmla="*/ 2 h 20"/>
                <a:gd name="T32" fmla="*/ 73 w 73"/>
                <a:gd name="T33" fmla="*/ 0 h 20"/>
                <a:gd name="T34" fmla="*/ 0 w 73"/>
                <a:gd name="T3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2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2" name="Freeform 5"/>
            <p:cNvSpPr>
              <a:spLocks/>
            </p:cNvSpPr>
            <p:nvPr>
              <p:custDataLst>
                <p:tags r:id="rId2"/>
              </p:custDataLst>
            </p:nvPr>
          </p:nvSpPr>
          <p:spPr bwMode="auto">
            <a:xfrm>
              <a:off x="1001917" y="2232070"/>
              <a:ext cx="784225" cy="446088"/>
            </a:xfrm>
            <a:custGeom>
              <a:avLst/>
              <a:gdLst>
                <a:gd name="T0" fmla="*/ 1395 w 1808"/>
                <a:gd name="T1" fmla="*/ 807 h 850"/>
                <a:gd name="T2" fmla="*/ 1394 w 1808"/>
                <a:gd name="T3" fmla="*/ 753 h 850"/>
                <a:gd name="T4" fmla="*/ 1373 w 1808"/>
                <a:gd name="T5" fmla="*/ 648 h 850"/>
                <a:gd name="T6" fmla="*/ 1323 w 1808"/>
                <a:gd name="T7" fmla="*/ 641 h 850"/>
                <a:gd name="T8" fmla="*/ 1264 w 1808"/>
                <a:gd name="T9" fmla="*/ 639 h 850"/>
                <a:gd name="T10" fmla="*/ 1134 w 1808"/>
                <a:gd name="T11" fmla="*/ 582 h 850"/>
                <a:gd name="T12" fmla="*/ 973 w 1808"/>
                <a:gd name="T13" fmla="*/ 537 h 850"/>
                <a:gd name="T14" fmla="*/ 943 w 1808"/>
                <a:gd name="T15" fmla="*/ 504 h 850"/>
                <a:gd name="T16" fmla="*/ 901 w 1808"/>
                <a:gd name="T17" fmla="*/ 516 h 850"/>
                <a:gd name="T18" fmla="*/ 849 w 1808"/>
                <a:gd name="T19" fmla="*/ 570 h 850"/>
                <a:gd name="T20" fmla="*/ 675 w 1808"/>
                <a:gd name="T21" fmla="*/ 619 h 850"/>
                <a:gd name="T22" fmla="*/ 678 w 1808"/>
                <a:gd name="T23" fmla="*/ 578 h 850"/>
                <a:gd name="T24" fmla="*/ 721 w 1808"/>
                <a:gd name="T25" fmla="*/ 548 h 850"/>
                <a:gd name="T26" fmla="*/ 786 w 1808"/>
                <a:gd name="T27" fmla="*/ 545 h 850"/>
                <a:gd name="T28" fmla="*/ 724 w 1808"/>
                <a:gd name="T29" fmla="*/ 528 h 850"/>
                <a:gd name="T30" fmla="*/ 578 w 1808"/>
                <a:gd name="T31" fmla="*/ 589 h 850"/>
                <a:gd name="T32" fmla="*/ 547 w 1808"/>
                <a:gd name="T33" fmla="*/ 625 h 850"/>
                <a:gd name="T34" fmla="*/ 526 w 1808"/>
                <a:gd name="T35" fmla="*/ 650 h 850"/>
                <a:gd name="T36" fmla="*/ 452 w 1808"/>
                <a:gd name="T37" fmla="*/ 654 h 850"/>
                <a:gd name="T38" fmla="*/ 383 w 1808"/>
                <a:gd name="T39" fmla="*/ 702 h 850"/>
                <a:gd name="T40" fmla="*/ 252 w 1808"/>
                <a:gd name="T41" fmla="*/ 750 h 850"/>
                <a:gd name="T42" fmla="*/ 105 w 1808"/>
                <a:gd name="T43" fmla="*/ 807 h 850"/>
                <a:gd name="T44" fmla="*/ 4 w 1808"/>
                <a:gd name="T45" fmla="*/ 813 h 850"/>
                <a:gd name="T46" fmla="*/ 14 w 1808"/>
                <a:gd name="T47" fmla="*/ 789 h 850"/>
                <a:gd name="T48" fmla="*/ 127 w 1808"/>
                <a:gd name="T49" fmla="*/ 761 h 850"/>
                <a:gd name="T50" fmla="*/ 265 w 1808"/>
                <a:gd name="T51" fmla="*/ 696 h 850"/>
                <a:gd name="T52" fmla="*/ 300 w 1808"/>
                <a:gd name="T53" fmla="*/ 626 h 850"/>
                <a:gd name="T54" fmla="*/ 253 w 1808"/>
                <a:gd name="T55" fmla="*/ 657 h 850"/>
                <a:gd name="T56" fmla="*/ 150 w 1808"/>
                <a:gd name="T57" fmla="*/ 643 h 850"/>
                <a:gd name="T58" fmla="*/ 172 w 1808"/>
                <a:gd name="T59" fmla="*/ 610 h 850"/>
                <a:gd name="T60" fmla="*/ 240 w 1808"/>
                <a:gd name="T61" fmla="*/ 547 h 850"/>
                <a:gd name="T62" fmla="*/ 152 w 1808"/>
                <a:gd name="T63" fmla="*/ 575 h 850"/>
                <a:gd name="T64" fmla="*/ 143 w 1808"/>
                <a:gd name="T65" fmla="*/ 536 h 850"/>
                <a:gd name="T66" fmla="*/ 346 w 1808"/>
                <a:gd name="T67" fmla="*/ 380 h 850"/>
                <a:gd name="T68" fmla="*/ 444 w 1808"/>
                <a:gd name="T69" fmla="*/ 382 h 850"/>
                <a:gd name="T70" fmla="*/ 569 w 1808"/>
                <a:gd name="T71" fmla="*/ 349 h 850"/>
                <a:gd name="T72" fmla="*/ 592 w 1808"/>
                <a:gd name="T73" fmla="*/ 306 h 850"/>
                <a:gd name="T74" fmla="*/ 506 w 1808"/>
                <a:gd name="T75" fmla="*/ 331 h 850"/>
                <a:gd name="T76" fmla="*/ 438 w 1808"/>
                <a:gd name="T77" fmla="*/ 318 h 850"/>
                <a:gd name="T78" fmla="*/ 472 w 1808"/>
                <a:gd name="T79" fmla="*/ 287 h 850"/>
                <a:gd name="T80" fmla="*/ 711 w 1808"/>
                <a:gd name="T81" fmla="*/ 238 h 850"/>
                <a:gd name="T82" fmla="*/ 749 w 1808"/>
                <a:gd name="T83" fmla="*/ 210 h 850"/>
                <a:gd name="T84" fmla="*/ 684 w 1808"/>
                <a:gd name="T85" fmla="*/ 176 h 850"/>
                <a:gd name="T86" fmla="*/ 739 w 1808"/>
                <a:gd name="T87" fmla="*/ 109 h 850"/>
                <a:gd name="T88" fmla="*/ 988 w 1808"/>
                <a:gd name="T89" fmla="*/ 27 h 850"/>
                <a:gd name="T90" fmla="*/ 1157 w 1808"/>
                <a:gd name="T91" fmla="*/ 9 h 850"/>
                <a:gd name="T92" fmla="*/ 1277 w 1808"/>
                <a:gd name="T93" fmla="*/ 2 h 850"/>
                <a:gd name="T94" fmla="*/ 1354 w 1808"/>
                <a:gd name="T95" fmla="*/ 10 h 850"/>
                <a:gd name="T96" fmla="*/ 1516 w 1808"/>
                <a:gd name="T97" fmla="*/ 34 h 850"/>
                <a:gd name="T98" fmla="*/ 1761 w 1808"/>
                <a:gd name="T99" fmla="*/ 41 h 850"/>
                <a:gd name="T100" fmla="*/ 1287 w 1808"/>
                <a:gd name="T101" fmla="*/ 540 h 850"/>
                <a:gd name="T102" fmla="*/ 1321 w 1808"/>
                <a:gd name="T103" fmla="*/ 571 h 850"/>
                <a:gd name="T104" fmla="*/ 1327 w 1808"/>
                <a:gd name="T105" fmla="*/ 601 h 850"/>
                <a:gd name="T106" fmla="*/ 1382 w 1808"/>
                <a:gd name="T107" fmla="*/ 599 h 850"/>
                <a:gd name="T108" fmla="*/ 1429 w 1808"/>
                <a:gd name="T109" fmla="*/ 577 h 850"/>
                <a:gd name="T110" fmla="*/ 1475 w 1808"/>
                <a:gd name="T111" fmla="*/ 667 h 850"/>
                <a:gd name="T112" fmla="*/ 1462 w 1808"/>
                <a:gd name="T113" fmla="*/ 706 h 850"/>
                <a:gd name="T114" fmla="*/ 1449 w 1808"/>
                <a:gd name="T115" fmla="*/ 742 h 850"/>
                <a:gd name="T116" fmla="*/ 1477 w 1808"/>
                <a:gd name="T117" fmla="*/ 783 h 850"/>
                <a:gd name="T118" fmla="*/ 1477 w 1808"/>
                <a:gd name="T119" fmla="*/ 811 h 850"/>
                <a:gd name="T120" fmla="*/ 1426 w 1808"/>
                <a:gd name="T121" fmla="*/ 848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08" h="850">
                  <a:moveTo>
                    <a:pt x="1410" y="842"/>
                  </a:moveTo>
                  <a:lnTo>
                    <a:pt x="1405" y="841"/>
                  </a:lnTo>
                  <a:lnTo>
                    <a:pt x="1403" y="838"/>
                  </a:lnTo>
                  <a:lnTo>
                    <a:pt x="1401" y="834"/>
                  </a:lnTo>
                  <a:lnTo>
                    <a:pt x="1399" y="830"/>
                  </a:lnTo>
                  <a:lnTo>
                    <a:pt x="1396" y="819"/>
                  </a:lnTo>
                  <a:lnTo>
                    <a:pt x="1395" y="807"/>
                  </a:lnTo>
                  <a:lnTo>
                    <a:pt x="1396" y="795"/>
                  </a:lnTo>
                  <a:lnTo>
                    <a:pt x="1398" y="784"/>
                  </a:lnTo>
                  <a:lnTo>
                    <a:pt x="1400" y="775"/>
                  </a:lnTo>
                  <a:lnTo>
                    <a:pt x="1402" y="769"/>
                  </a:lnTo>
                  <a:lnTo>
                    <a:pt x="1399" y="764"/>
                  </a:lnTo>
                  <a:lnTo>
                    <a:pt x="1396" y="760"/>
                  </a:lnTo>
                  <a:lnTo>
                    <a:pt x="1394" y="753"/>
                  </a:lnTo>
                  <a:lnTo>
                    <a:pt x="1392" y="746"/>
                  </a:lnTo>
                  <a:lnTo>
                    <a:pt x="1390" y="729"/>
                  </a:lnTo>
                  <a:lnTo>
                    <a:pt x="1389" y="708"/>
                  </a:lnTo>
                  <a:lnTo>
                    <a:pt x="1389" y="670"/>
                  </a:lnTo>
                  <a:lnTo>
                    <a:pt x="1389" y="645"/>
                  </a:lnTo>
                  <a:lnTo>
                    <a:pt x="1382" y="647"/>
                  </a:lnTo>
                  <a:lnTo>
                    <a:pt x="1373" y="648"/>
                  </a:lnTo>
                  <a:lnTo>
                    <a:pt x="1362" y="648"/>
                  </a:lnTo>
                  <a:lnTo>
                    <a:pt x="1351" y="648"/>
                  </a:lnTo>
                  <a:lnTo>
                    <a:pt x="1340" y="647"/>
                  </a:lnTo>
                  <a:lnTo>
                    <a:pt x="1332" y="645"/>
                  </a:lnTo>
                  <a:lnTo>
                    <a:pt x="1327" y="644"/>
                  </a:lnTo>
                  <a:lnTo>
                    <a:pt x="1325" y="642"/>
                  </a:lnTo>
                  <a:lnTo>
                    <a:pt x="1323" y="641"/>
                  </a:lnTo>
                  <a:lnTo>
                    <a:pt x="1323" y="638"/>
                  </a:lnTo>
                  <a:lnTo>
                    <a:pt x="1290" y="682"/>
                  </a:lnTo>
                  <a:lnTo>
                    <a:pt x="1284" y="668"/>
                  </a:lnTo>
                  <a:lnTo>
                    <a:pt x="1279" y="659"/>
                  </a:lnTo>
                  <a:lnTo>
                    <a:pt x="1273" y="650"/>
                  </a:lnTo>
                  <a:lnTo>
                    <a:pt x="1268" y="645"/>
                  </a:lnTo>
                  <a:lnTo>
                    <a:pt x="1264" y="639"/>
                  </a:lnTo>
                  <a:lnTo>
                    <a:pt x="1259" y="631"/>
                  </a:lnTo>
                  <a:lnTo>
                    <a:pt x="1257" y="622"/>
                  </a:lnTo>
                  <a:lnTo>
                    <a:pt x="1256" y="608"/>
                  </a:lnTo>
                  <a:lnTo>
                    <a:pt x="1226" y="602"/>
                  </a:lnTo>
                  <a:lnTo>
                    <a:pt x="1195" y="595"/>
                  </a:lnTo>
                  <a:lnTo>
                    <a:pt x="1165" y="588"/>
                  </a:lnTo>
                  <a:lnTo>
                    <a:pt x="1134" y="582"/>
                  </a:lnTo>
                  <a:lnTo>
                    <a:pt x="1104" y="576"/>
                  </a:lnTo>
                  <a:lnTo>
                    <a:pt x="1074" y="569"/>
                  </a:lnTo>
                  <a:lnTo>
                    <a:pt x="1045" y="561"/>
                  </a:lnTo>
                  <a:lnTo>
                    <a:pt x="1018" y="553"/>
                  </a:lnTo>
                  <a:lnTo>
                    <a:pt x="984" y="553"/>
                  </a:lnTo>
                  <a:lnTo>
                    <a:pt x="977" y="546"/>
                  </a:lnTo>
                  <a:lnTo>
                    <a:pt x="973" y="537"/>
                  </a:lnTo>
                  <a:lnTo>
                    <a:pt x="969" y="528"/>
                  </a:lnTo>
                  <a:lnTo>
                    <a:pt x="966" y="521"/>
                  </a:lnTo>
                  <a:lnTo>
                    <a:pt x="962" y="514"/>
                  </a:lnTo>
                  <a:lnTo>
                    <a:pt x="956" y="508"/>
                  </a:lnTo>
                  <a:lnTo>
                    <a:pt x="952" y="506"/>
                  </a:lnTo>
                  <a:lnTo>
                    <a:pt x="948" y="505"/>
                  </a:lnTo>
                  <a:lnTo>
                    <a:pt x="943" y="504"/>
                  </a:lnTo>
                  <a:lnTo>
                    <a:pt x="937" y="503"/>
                  </a:lnTo>
                  <a:lnTo>
                    <a:pt x="929" y="504"/>
                  </a:lnTo>
                  <a:lnTo>
                    <a:pt x="922" y="505"/>
                  </a:lnTo>
                  <a:lnTo>
                    <a:pt x="916" y="507"/>
                  </a:lnTo>
                  <a:lnTo>
                    <a:pt x="910" y="509"/>
                  </a:lnTo>
                  <a:lnTo>
                    <a:pt x="906" y="512"/>
                  </a:lnTo>
                  <a:lnTo>
                    <a:pt x="901" y="516"/>
                  </a:lnTo>
                  <a:lnTo>
                    <a:pt x="898" y="519"/>
                  </a:lnTo>
                  <a:lnTo>
                    <a:pt x="895" y="523"/>
                  </a:lnTo>
                  <a:lnTo>
                    <a:pt x="886" y="539"/>
                  </a:lnTo>
                  <a:lnTo>
                    <a:pt x="877" y="553"/>
                  </a:lnTo>
                  <a:lnTo>
                    <a:pt x="870" y="559"/>
                  </a:lnTo>
                  <a:lnTo>
                    <a:pt x="861" y="564"/>
                  </a:lnTo>
                  <a:lnTo>
                    <a:pt x="849" y="570"/>
                  </a:lnTo>
                  <a:lnTo>
                    <a:pt x="835" y="576"/>
                  </a:lnTo>
                  <a:lnTo>
                    <a:pt x="806" y="587"/>
                  </a:lnTo>
                  <a:lnTo>
                    <a:pt x="772" y="597"/>
                  </a:lnTo>
                  <a:lnTo>
                    <a:pt x="738" y="607"/>
                  </a:lnTo>
                  <a:lnTo>
                    <a:pt x="705" y="614"/>
                  </a:lnTo>
                  <a:lnTo>
                    <a:pt x="689" y="617"/>
                  </a:lnTo>
                  <a:lnTo>
                    <a:pt x="675" y="619"/>
                  </a:lnTo>
                  <a:lnTo>
                    <a:pt x="663" y="620"/>
                  </a:lnTo>
                  <a:lnTo>
                    <a:pt x="652" y="620"/>
                  </a:lnTo>
                  <a:lnTo>
                    <a:pt x="656" y="614"/>
                  </a:lnTo>
                  <a:lnTo>
                    <a:pt x="667" y="597"/>
                  </a:lnTo>
                  <a:lnTo>
                    <a:pt x="673" y="589"/>
                  </a:lnTo>
                  <a:lnTo>
                    <a:pt x="677" y="581"/>
                  </a:lnTo>
                  <a:lnTo>
                    <a:pt x="678" y="578"/>
                  </a:lnTo>
                  <a:lnTo>
                    <a:pt x="679" y="575"/>
                  </a:lnTo>
                  <a:lnTo>
                    <a:pt x="679" y="572"/>
                  </a:lnTo>
                  <a:lnTo>
                    <a:pt x="678" y="571"/>
                  </a:lnTo>
                  <a:lnTo>
                    <a:pt x="689" y="562"/>
                  </a:lnTo>
                  <a:lnTo>
                    <a:pt x="700" y="555"/>
                  </a:lnTo>
                  <a:lnTo>
                    <a:pt x="711" y="551"/>
                  </a:lnTo>
                  <a:lnTo>
                    <a:pt x="721" y="548"/>
                  </a:lnTo>
                  <a:lnTo>
                    <a:pt x="732" y="546"/>
                  </a:lnTo>
                  <a:lnTo>
                    <a:pt x="742" y="546"/>
                  </a:lnTo>
                  <a:lnTo>
                    <a:pt x="751" y="546"/>
                  </a:lnTo>
                  <a:lnTo>
                    <a:pt x="761" y="546"/>
                  </a:lnTo>
                  <a:lnTo>
                    <a:pt x="769" y="546"/>
                  </a:lnTo>
                  <a:lnTo>
                    <a:pt x="778" y="546"/>
                  </a:lnTo>
                  <a:lnTo>
                    <a:pt x="786" y="545"/>
                  </a:lnTo>
                  <a:lnTo>
                    <a:pt x="794" y="543"/>
                  </a:lnTo>
                  <a:lnTo>
                    <a:pt x="800" y="538"/>
                  </a:lnTo>
                  <a:lnTo>
                    <a:pt x="807" y="533"/>
                  </a:lnTo>
                  <a:lnTo>
                    <a:pt x="812" y="525"/>
                  </a:lnTo>
                  <a:lnTo>
                    <a:pt x="818" y="515"/>
                  </a:lnTo>
                  <a:lnTo>
                    <a:pt x="744" y="515"/>
                  </a:lnTo>
                  <a:lnTo>
                    <a:pt x="724" y="528"/>
                  </a:lnTo>
                  <a:lnTo>
                    <a:pt x="705" y="540"/>
                  </a:lnTo>
                  <a:lnTo>
                    <a:pt x="685" y="551"/>
                  </a:lnTo>
                  <a:lnTo>
                    <a:pt x="664" y="560"/>
                  </a:lnTo>
                  <a:lnTo>
                    <a:pt x="643" y="568"/>
                  </a:lnTo>
                  <a:lnTo>
                    <a:pt x="622" y="575"/>
                  </a:lnTo>
                  <a:lnTo>
                    <a:pt x="600" y="582"/>
                  </a:lnTo>
                  <a:lnTo>
                    <a:pt x="578" y="589"/>
                  </a:lnTo>
                  <a:lnTo>
                    <a:pt x="573" y="592"/>
                  </a:lnTo>
                  <a:lnTo>
                    <a:pt x="567" y="594"/>
                  </a:lnTo>
                  <a:lnTo>
                    <a:pt x="564" y="599"/>
                  </a:lnTo>
                  <a:lnTo>
                    <a:pt x="560" y="602"/>
                  </a:lnTo>
                  <a:lnTo>
                    <a:pt x="554" y="609"/>
                  </a:lnTo>
                  <a:lnTo>
                    <a:pt x="550" y="617"/>
                  </a:lnTo>
                  <a:lnTo>
                    <a:pt x="547" y="625"/>
                  </a:lnTo>
                  <a:lnTo>
                    <a:pt x="543" y="633"/>
                  </a:lnTo>
                  <a:lnTo>
                    <a:pt x="541" y="636"/>
                  </a:lnTo>
                  <a:lnTo>
                    <a:pt x="539" y="639"/>
                  </a:lnTo>
                  <a:lnTo>
                    <a:pt x="536" y="642"/>
                  </a:lnTo>
                  <a:lnTo>
                    <a:pt x="532" y="645"/>
                  </a:lnTo>
                  <a:lnTo>
                    <a:pt x="529" y="648"/>
                  </a:lnTo>
                  <a:lnTo>
                    <a:pt x="526" y="650"/>
                  </a:lnTo>
                  <a:lnTo>
                    <a:pt x="521" y="652"/>
                  </a:lnTo>
                  <a:lnTo>
                    <a:pt x="517" y="654"/>
                  </a:lnTo>
                  <a:lnTo>
                    <a:pt x="507" y="655"/>
                  </a:lnTo>
                  <a:lnTo>
                    <a:pt x="496" y="655"/>
                  </a:lnTo>
                  <a:lnTo>
                    <a:pt x="474" y="652"/>
                  </a:lnTo>
                  <a:lnTo>
                    <a:pt x="459" y="651"/>
                  </a:lnTo>
                  <a:lnTo>
                    <a:pt x="452" y="654"/>
                  </a:lnTo>
                  <a:lnTo>
                    <a:pt x="444" y="657"/>
                  </a:lnTo>
                  <a:lnTo>
                    <a:pt x="438" y="661"/>
                  </a:lnTo>
                  <a:lnTo>
                    <a:pt x="430" y="665"/>
                  </a:lnTo>
                  <a:lnTo>
                    <a:pt x="417" y="674"/>
                  </a:lnTo>
                  <a:lnTo>
                    <a:pt x="405" y="684"/>
                  </a:lnTo>
                  <a:lnTo>
                    <a:pt x="394" y="694"/>
                  </a:lnTo>
                  <a:lnTo>
                    <a:pt x="383" y="702"/>
                  </a:lnTo>
                  <a:lnTo>
                    <a:pt x="374" y="708"/>
                  </a:lnTo>
                  <a:lnTo>
                    <a:pt x="367" y="713"/>
                  </a:lnTo>
                  <a:lnTo>
                    <a:pt x="335" y="722"/>
                  </a:lnTo>
                  <a:lnTo>
                    <a:pt x="309" y="729"/>
                  </a:lnTo>
                  <a:lnTo>
                    <a:pt x="287" y="737"/>
                  </a:lnTo>
                  <a:lnTo>
                    <a:pt x="270" y="743"/>
                  </a:lnTo>
                  <a:lnTo>
                    <a:pt x="252" y="750"/>
                  </a:lnTo>
                  <a:lnTo>
                    <a:pt x="235" y="757"/>
                  </a:lnTo>
                  <a:lnTo>
                    <a:pt x="216" y="766"/>
                  </a:lnTo>
                  <a:lnTo>
                    <a:pt x="193" y="775"/>
                  </a:lnTo>
                  <a:lnTo>
                    <a:pt x="168" y="786"/>
                  </a:lnTo>
                  <a:lnTo>
                    <a:pt x="145" y="795"/>
                  </a:lnTo>
                  <a:lnTo>
                    <a:pt x="124" y="802"/>
                  </a:lnTo>
                  <a:lnTo>
                    <a:pt x="105" y="807"/>
                  </a:lnTo>
                  <a:lnTo>
                    <a:pt x="87" y="812"/>
                  </a:lnTo>
                  <a:lnTo>
                    <a:pt x="68" y="818"/>
                  </a:lnTo>
                  <a:lnTo>
                    <a:pt x="48" y="826"/>
                  </a:lnTo>
                  <a:lnTo>
                    <a:pt x="27" y="836"/>
                  </a:lnTo>
                  <a:lnTo>
                    <a:pt x="1" y="824"/>
                  </a:lnTo>
                  <a:lnTo>
                    <a:pt x="4" y="817"/>
                  </a:lnTo>
                  <a:lnTo>
                    <a:pt x="4" y="813"/>
                  </a:lnTo>
                  <a:lnTo>
                    <a:pt x="3" y="810"/>
                  </a:lnTo>
                  <a:lnTo>
                    <a:pt x="2" y="808"/>
                  </a:lnTo>
                  <a:lnTo>
                    <a:pt x="0" y="806"/>
                  </a:lnTo>
                  <a:lnTo>
                    <a:pt x="0" y="803"/>
                  </a:lnTo>
                  <a:lnTo>
                    <a:pt x="2" y="799"/>
                  </a:lnTo>
                  <a:lnTo>
                    <a:pt x="7" y="793"/>
                  </a:lnTo>
                  <a:lnTo>
                    <a:pt x="14" y="789"/>
                  </a:lnTo>
                  <a:lnTo>
                    <a:pt x="21" y="785"/>
                  </a:lnTo>
                  <a:lnTo>
                    <a:pt x="28" y="782"/>
                  </a:lnTo>
                  <a:lnTo>
                    <a:pt x="36" y="779"/>
                  </a:lnTo>
                  <a:lnTo>
                    <a:pt x="52" y="774"/>
                  </a:lnTo>
                  <a:lnTo>
                    <a:pt x="70" y="771"/>
                  </a:lnTo>
                  <a:lnTo>
                    <a:pt x="102" y="766"/>
                  </a:lnTo>
                  <a:lnTo>
                    <a:pt x="127" y="761"/>
                  </a:lnTo>
                  <a:lnTo>
                    <a:pt x="143" y="757"/>
                  </a:lnTo>
                  <a:lnTo>
                    <a:pt x="158" y="751"/>
                  </a:lnTo>
                  <a:lnTo>
                    <a:pt x="173" y="746"/>
                  </a:lnTo>
                  <a:lnTo>
                    <a:pt x="188" y="739"/>
                  </a:lnTo>
                  <a:lnTo>
                    <a:pt x="215" y="726"/>
                  </a:lnTo>
                  <a:lnTo>
                    <a:pt x="240" y="712"/>
                  </a:lnTo>
                  <a:lnTo>
                    <a:pt x="265" y="696"/>
                  </a:lnTo>
                  <a:lnTo>
                    <a:pt x="291" y="681"/>
                  </a:lnTo>
                  <a:lnTo>
                    <a:pt x="315" y="666"/>
                  </a:lnTo>
                  <a:lnTo>
                    <a:pt x="339" y="651"/>
                  </a:lnTo>
                  <a:lnTo>
                    <a:pt x="327" y="643"/>
                  </a:lnTo>
                  <a:lnTo>
                    <a:pt x="317" y="636"/>
                  </a:lnTo>
                  <a:lnTo>
                    <a:pt x="308" y="631"/>
                  </a:lnTo>
                  <a:lnTo>
                    <a:pt x="300" y="626"/>
                  </a:lnTo>
                  <a:lnTo>
                    <a:pt x="292" y="629"/>
                  </a:lnTo>
                  <a:lnTo>
                    <a:pt x="285" y="634"/>
                  </a:lnTo>
                  <a:lnTo>
                    <a:pt x="280" y="639"/>
                  </a:lnTo>
                  <a:lnTo>
                    <a:pt x="273" y="644"/>
                  </a:lnTo>
                  <a:lnTo>
                    <a:pt x="267" y="649"/>
                  </a:lnTo>
                  <a:lnTo>
                    <a:pt x="260" y="654"/>
                  </a:lnTo>
                  <a:lnTo>
                    <a:pt x="253" y="657"/>
                  </a:lnTo>
                  <a:lnTo>
                    <a:pt x="247" y="658"/>
                  </a:lnTo>
                  <a:lnTo>
                    <a:pt x="225" y="657"/>
                  </a:lnTo>
                  <a:lnTo>
                    <a:pt x="192" y="652"/>
                  </a:lnTo>
                  <a:lnTo>
                    <a:pt x="174" y="650"/>
                  </a:lnTo>
                  <a:lnTo>
                    <a:pt x="160" y="646"/>
                  </a:lnTo>
                  <a:lnTo>
                    <a:pt x="155" y="645"/>
                  </a:lnTo>
                  <a:lnTo>
                    <a:pt x="150" y="643"/>
                  </a:lnTo>
                  <a:lnTo>
                    <a:pt x="148" y="641"/>
                  </a:lnTo>
                  <a:lnTo>
                    <a:pt x="147" y="638"/>
                  </a:lnTo>
                  <a:lnTo>
                    <a:pt x="148" y="635"/>
                  </a:lnTo>
                  <a:lnTo>
                    <a:pt x="150" y="631"/>
                  </a:lnTo>
                  <a:lnTo>
                    <a:pt x="155" y="626"/>
                  </a:lnTo>
                  <a:lnTo>
                    <a:pt x="159" y="621"/>
                  </a:lnTo>
                  <a:lnTo>
                    <a:pt x="172" y="610"/>
                  </a:lnTo>
                  <a:lnTo>
                    <a:pt x="189" y="597"/>
                  </a:lnTo>
                  <a:lnTo>
                    <a:pt x="204" y="584"/>
                  </a:lnTo>
                  <a:lnTo>
                    <a:pt x="219" y="571"/>
                  </a:lnTo>
                  <a:lnTo>
                    <a:pt x="226" y="565"/>
                  </a:lnTo>
                  <a:lnTo>
                    <a:pt x="231" y="559"/>
                  </a:lnTo>
                  <a:lnTo>
                    <a:pt x="237" y="553"/>
                  </a:lnTo>
                  <a:lnTo>
                    <a:pt x="240" y="547"/>
                  </a:lnTo>
                  <a:lnTo>
                    <a:pt x="223" y="550"/>
                  </a:lnTo>
                  <a:lnTo>
                    <a:pt x="207" y="556"/>
                  </a:lnTo>
                  <a:lnTo>
                    <a:pt x="191" y="562"/>
                  </a:lnTo>
                  <a:lnTo>
                    <a:pt x="175" y="568"/>
                  </a:lnTo>
                  <a:lnTo>
                    <a:pt x="168" y="571"/>
                  </a:lnTo>
                  <a:lnTo>
                    <a:pt x="160" y="573"/>
                  </a:lnTo>
                  <a:lnTo>
                    <a:pt x="152" y="575"/>
                  </a:lnTo>
                  <a:lnTo>
                    <a:pt x="144" y="576"/>
                  </a:lnTo>
                  <a:lnTo>
                    <a:pt x="135" y="576"/>
                  </a:lnTo>
                  <a:lnTo>
                    <a:pt x="126" y="575"/>
                  </a:lnTo>
                  <a:lnTo>
                    <a:pt x="116" y="574"/>
                  </a:lnTo>
                  <a:lnTo>
                    <a:pt x="107" y="571"/>
                  </a:lnTo>
                  <a:lnTo>
                    <a:pt x="107" y="565"/>
                  </a:lnTo>
                  <a:lnTo>
                    <a:pt x="143" y="536"/>
                  </a:lnTo>
                  <a:lnTo>
                    <a:pt x="182" y="508"/>
                  </a:lnTo>
                  <a:lnTo>
                    <a:pt x="223" y="476"/>
                  </a:lnTo>
                  <a:lnTo>
                    <a:pt x="267" y="442"/>
                  </a:lnTo>
                  <a:lnTo>
                    <a:pt x="286" y="426"/>
                  </a:lnTo>
                  <a:lnTo>
                    <a:pt x="306" y="411"/>
                  </a:lnTo>
                  <a:lnTo>
                    <a:pt x="326" y="395"/>
                  </a:lnTo>
                  <a:lnTo>
                    <a:pt x="346" y="380"/>
                  </a:lnTo>
                  <a:lnTo>
                    <a:pt x="386" y="411"/>
                  </a:lnTo>
                  <a:lnTo>
                    <a:pt x="393" y="405"/>
                  </a:lnTo>
                  <a:lnTo>
                    <a:pt x="399" y="400"/>
                  </a:lnTo>
                  <a:lnTo>
                    <a:pt x="406" y="396"/>
                  </a:lnTo>
                  <a:lnTo>
                    <a:pt x="414" y="393"/>
                  </a:lnTo>
                  <a:lnTo>
                    <a:pt x="428" y="386"/>
                  </a:lnTo>
                  <a:lnTo>
                    <a:pt x="444" y="382"/>
                  </a:lnTo>
                  <a:lnTo>
                    <a:pt x="476" y="374"/>
                  </a:lnTo>
                  <a:lnTo>
                    <a:pt x="509" y="370"/>
                  </a:lnTo>
                  <a:lnTo>
                    <a:pt x="524" y="367"/>
                  </a:lnTo>
                  <a:lnTo>
                    <a:pt x="539" y="363"/>
                  </a:lnTo>
                  <a:lnTo>
                    <a:pt x="552" y="359"/>
                  </a:lnTo>
                  <a:lnTo>
                    <a:pt x="563" y="353"/>
                  </a:lnTo>
                  <a:lnTo>
                    <a:pt x="569" y="349"/>
                  </a:lnTo>
                  <a:lnTo>
                    <a:pt x="574" y="345"/>
                  </a:lnTo>
                  <a:lnTo>
                    <a:pt x="578" y="340"/>
                  </a:lnTo>
                  <a:lnTo>
                    <a:pt x="582" y="335"/>
                  </a:lnTo>
                  <a:lnTo>
                    <a:pt x="585" y="329"/>
                  </a:lnTo>
                  <a:lnTo>
                    <a:pt x="588" y="322"/>
                  </a:lnTo>
                  <a:lnTo>
                    <a:pt x="590" y="314"/>
                  </a:lnTo>
                  <a:lnTo>
                    <a:pt x="592" y="306"/>
                  </a:lnTo>
                  <a:lnTo>
                    <a:pt x="559" y="306"/>
                  </a:lnTo>
                  <a:lnTo>
                    <a:pt x="548" y="312"/>
                  </a:lnTo>
                  <a:lnTo>
                    <a:pt x="535" y="321"/>
                  </a:lnTo>
                  <a:lnTo>
                    <a:pt x="528" y="325"/>
                  </a:lnTo>
                  <a:lnTo>
                    <a:pt x="520" y="328"/>
                  </a:lnTo>
                  <a:lnTo>
                    <a:pt x="513" y="330"/>
                  </a:lnTo>
                  <a:lnTo>
                    <a:pt x="506" y="331"/>
                  </a:lnTo>
                  <a:lnTo>
                    <a:pt x="495" y="330"/>
                  </a:lnTo>
                  <a:lnTo>
                    <a:pt x="485" y="327"/>
                  </a:lnTo>
                  <a:lnTo>
                    <a:pt x="474" y="324"/>
                  </a:lnTo>
                  <a:lnTo>
                    <a:pt x="463" y="321"/>
                  </a:lnTo>
                  <a:lnTo>
                    <a:pt x="453" y="318"/>
                  </a:lnTo>
                  <a:lnTo>
                    <a:pt x="443" y="317"/>
                  </a:lnTo>
                  <a:lnTo>
                    <a:pt x="438" y="318"/>
                  </a:lnTo>
                  <a:lnTo>
                    <a:pt x="433" y="319"/>
                  </a:lnTo>
                  <a:lnTo>
                    <a:pt x="430" y="322"/>
                  </a:lnTo>
                  <a:lnTo>
                    <a:pt x="426" y="325"/>
                  </a:lnTo>
                  <a:lnTo>
                    <a:pt x="432" y="316"/>
                  </a:lnTo>
                  <a:lnTo>
                    <a:pt x="443" y="307"/>
                  </a:lnTo>
                  <a:lnTo>
                    <a:pt x="457" y="297"/>
                  </a:lnTo>
                  <a:lnTo>
                    <a:pt x="472" y="287"/>
                  </a:lnTo>
                  <a:lnTo>
                    <a:pt x="506" y="265"/>
                  </a:lnTo>
                  <a:lnTo>
                    <a:pt x="539" y="244"/>
                  </a:lnTo>
                  <a:lnTo>
                    <a:pt x="698" y="250"/>
                  </a:lnTo>
                  <a:lnTo>
                    <a:pt x="701" y="246"/>
                  </a:lnTo>
                  <a:lnTo>
                    <a:pt x="704" y="243"/>
                  </a:lnTo>
                  <a:lnTo>
                    <a:pt x="708" y="240"/>
                  </a:lnTo>
                  <a:lnTo>
                    <a:pt x="711" y="238"/>
                  </a:lnTo>
                  <a:lnTo>
                    <a:pt x="719" y="236"/>
                  </a:lnTo>
                  <a:lnTo>
                    <a:pt x="728" y="234"/>
                  </a:lnTo>
                  <a:lnTo>
                    <a:pt x="745" y="234"/>
                  </a:lnTo>
                  <a:lnTo>
                    <a:pt x="758" y="232"/>
                  </a:lnTo>
                  <a:lnTo>
                    <a:pt x="756" y="224"/>
                  </a:lnTo>
                  <a:lnTo>
                    <a:pt x="753" y="216"/>
                  </a:lnTo>
                  <a:lnTo>
                    <a:pt x="749" y="210"/>
                  </a:lnTo>
                  <a:lnTo>
                    <a:pt x="742" y="204"/>
                  </a:lnTo>
                  <a:lnTo>
                    <a:pt x="737" y="199"/>
                  </a:lnTo>
                  <a:lnTo>
                    <a:pt x="729" y="195"/>
                  </a:lnTo>
                  <a:lnTo>
                    <a:pt x="721" y="191"/>
                  </a:lnTo>
                  <a:lnTo>
                    <a:pt x="713" y="188"/>
                  </a:lnTo>
                  <a:lnTo>
                    <a:pt x="698" y="182"/>
                  </a:lnTo>
                  <a:lnTo>
                    <a:pt x="684" y="176"/>
                  </a:lnTo>
                  <a:lnTo>
                    <a:pt x="678" y="172"/>
                  </a:lnTo>
                  <a:lnTo>
                    <a:pt x="673" y="168"/>
                  </a:lnTo>
                  <a:lnTo>
                    <a:pt x="668" y="164"/>
                  </a:lnTo>
                  <a:lnTo>
                    <a:pt x="665" y="159"/>
                  </a:lnTo>
                  <a:lnTo>
                    <a:pt x="687" y="143"/>
                  </a:lnTo>
                  <a:lnTo>
                    <a:pt x="712" y="127"/>
                  </a:lnTo>
                  <a:lnTo>
                    <a:pt x="739" y="109"/>
                  </a:lnTo>
                  <a:lnTo>
                    <a:pt x="765" y="90"/>
                  </a:lnTo>
                  <a:lnTo>
                    <a:pt x="812" y="78"/>
                  </a:lnTo>
                  <a:lnTo>
                    <a:pt x="858" y="65"/>
                  </a:lnTo>
                  <a:lnTo>
                    <a:pt x="902" y="52"/>
                  </a:lnTo>
                  <a:lnTo>
                    <a:pt x="945" y="38"/>
                  </a:lnTo>
                  <a:lnTo>
                    <a:pt x="966" y="33"/>
                  </a:lnTo>
                  <a:lnTo>
                    <a:pt x="988" y="27"/>
                  </a:lnTo>
                  <a:lnTo>
                    <a:pt x="1010" y="22"/>
                  </a:lnTo>
                  <a:lnTo>
                    <a:pt x="1033" y="18"/>
                  </a:lnTo>
                  <a:lnTo>
                    <a:pt x="1056" y="15"/>
                  </a:lnTo>
                  <a:lnTo>
                    <a:pt x="1080" y="12"/>
                  </a:lnTo>
                  <a:lnTo>
                    <a:pt x="1104" y="11"/>
                  </a:lnTo>
                  <a:lnTo>
                    <a:pt x="1130" y="10"/>
                  </a:lnTo>
                  <a:lnTo>
                    <a:pt x="1157" y="9"/>
                  </a:lnTo>
                  <a:lnTo>
                    <a:pt x="1176" y="7"/>
                  </a:lnTo>
                  <a:lnTo>
                    <a:pt x="1192" y="5"/>
                  </a:lnTo>
                  <a:lnTo>
                    <a:pt x="1216" y="4"/>
                  </a:lnTo>
                  <a:lnTo>
                    <a:pt x="1241" y="3"/>
                  </a:lnTo>
                  <a:lnTo>
                    <a:pt x="1262" y="0"/>
                  </a:lnTo>
                  <a:lnTo>
                    <a:pt x="1270" y="0"/>
                  </a:lnTo>
                  <a:lnTo>
                    <a:pt x="1277" y="2"/>
                  </a:lnTo>
                  <a:lnTo>
                    <a:pt x="1280" y="3"/>
                  </a:lnTo>
                  <a:lnTo>
                    <a:pt x="1281" y="5"/>
                  </a:lnTo>
                  <a:lnTo>
                    <a:pt x="1282" y="7"/>
                  </a:lnTo>
                  <a:lnTo>
                    <a:pt x="1283" y="10"/>
                  </a:lnTo>
                  <a:lnTo>
                    <a:pt x="1306" y="10"/>
                  </a:lnTo>
                  <a:lnTo>
                    <a:pt x="1333" y="10"/>
                  </a:lnTo>
                  <a:lnTo>
                    <a:pt x="1354" y="10"/>
                  </a:lnTo>
                  <a:lnTo>
                    <a:pt x="1362" y="10"/>
                  </a:lnTo>
                  <a:lnTo>
                    <a:pt x="1380" y="11"/>
                  </a:lnTo>
                  <a:lnTo>
                    <a:pt x="1399" y="12"/>
                  </a:lnTo>
                  <a:lnTo>
                    <a:pt x="1417" y="15"/>
                  </a:lnTo>
                  <a:lnTo>
                    <a:pt x="1437" y="18"/>
                  </a:lnTo>
                  <a:lnTo>
                    <a:pt x="1475" y="26"/>
                  </a:lnTo>
                  <a:lnTo>
                    <a:pt x="1516" y="34"/>
                  </a:lnTo>
                  <a:lnTo>
                    <a:pt x="1557" y="44"/>
                  </a:lnTo>
                  <a:lnTo>
                    <a:pt x="1597" y="52"/>
                  </a:lnTo>
                  <a:lnTo>
                    <a:pt x="1617" y="55"/>
                  </a:lnTo>
                  <a:lnTo>
                    <a:pt x="1637" y="58"/>
                  </a:lnTo>
                  <a:lnTo>
                    <a:pt x="1656" y="59"/>
                  </a:lnTo>
                  <a:lnTo>
                    <a:pt x="1675" y="60"/>
                  </a:lnTo>
                  <a:lnTo>
                    <a:pt x="1761" y="41"/>
                  </a:lnTo>
                  <a:lnTo>
                    <a:pt x="1772" y="46"/>
                  </a:lnTo>
                  <a:lnTo>
                    <a:pt x="1784" y="51"/>
                  </a:lnTo>
                  <a:lnTo>
                    <a:pt x="1797" y="55"/>
                  </a:lnTo>
                  <a:lnTo>
                    <a:pt x="1808" y="60"/>
                  </a:lnTo>
                  <a:lnTo>
                    <a:pt x="1223" y="540"/>
                  </a:lnTo>
                  <a:lnTo>
                    <a:pt x="1258" y="540"/>
                  </a:lnTo>
                  <a:lnTo>
                    <a:pt x="1287" y="540"/>
                  </a:lnTo>
                  <a:lnTo>
                    <a:pt x="1309" y="540"/>
                  </a:lnTo>
                  <a:lnTo>
                    <a:pt x="1329" y="540"/>
                  </a:lnTo>
                  <a:lnTo>
                    <a:pt x="1328" y="547"/>
                  </a:lnTo>
                  <a:lnTo>
                    <a:pt x="1327" y="553"/>
                  </a:lnTo>
                  <a:lnTo>
                    <a:pt x="1325" y="559"/>
                  </a:lnTo>
                  <a:lnTo>
                    <a:pt x="1323" y="565"/>
                  </a:lnTo>
                  <a:lnTo>
                    <a:pt x="1321" y="571"/>
                  </a:lnTo>
                  <a:lnTo>
                    <a:pt x="1318" y="576"/>
                  </a:lnTo>
                  <a:lnTo>
                    <a:pt x="1316" y="583"/>
                  </a:lnTo>
                  <a:lnTo>
                    <a:pt x="1316" y="589"/>
                  </a:lnTo>
                  <a:lnTo>
                    <a:pt x="1317" y="592"/>
                  </a:lnTo>
                  <a:lnTo>
                    <a:pt x="1320" y="595"/>
                  </a:lnTo>
                  <a:lnTo>
                    <a:pt x="1323" y="599"/>
                  </a:lnTo>
                  <a:lnTo>
                    <a:pt x="1327" y="601"/>
                  </a:lnTo>
                  <a:lnTo>
                    <a:pt x="1336" y="606"/>
                  </a:lnTo>
                  <a:lnTo>
                    <a:pt x="1343" y="608"/>
                  </a:lnTo>
                  <a:lnTo>
                    <a:pt x="1351" y="608"/>
                  </a:lnTo>
                  <a:lnTo>
                    <a:pt x="1358" y="607"/>
                  </a:lnTo>
                  <a:lnTo>
                    <a:pt x="1365" y="605"/>
                  </a:lnTo>
                  <a:lnTo>
                    <a:pt x="1371" y="604"/>
                  </a:lnTo>
                  <a:lnTo>
                    <a:pt x="1382" y="599"/>
                  </a:lnTo>
                  <a:lnTo>
                    <a:pt x="1391" y="592"/>
                  </a:lnTo>
                  <a:lnTo>
                    <a:pt x="1400" y="587"/>
                  </a:lnTo>
                  <a:lnTo>
                    <a:pt x="1409" y="582"/>
                  </a:lnTo>
                  <a:lnTo>
                    <a:pt x="1413" y="580"/>
                  </a:lnTo>
                  <a:lnTo>
                    <a:pt x="1417" y="578"/>
                  </a:lnTo>
                  <a:lnTo>
                    <a:pt x="1423" y="577"/>
                  </a:lnTo>
                  <a:lnTo>
                    <a:pt x="1429" y="577"/>
                  </a:lnTo>
                  <a:lnTo>
                    <a:pt x="1441" y="596"/>
                  </a:lnTo>
                  <a:lnTo>
                    <a:pt x="1457" y="617"/>
                  </a:lnTo>
                  <a:lnTo>
                    <a:pt x="1465" y="629"/>
                  </a:lnTo>
                  <a:lnTo>
                    <a:pt x="1470" y="643"/>
                  </a:lnTo>
                  <a:lnTo>
                    <a:pt x="1472" y="650"/>
                  </a:lnTo>
                  <a:lnTo>
                    <a:pt x="1474" y="659"/>
                  </a:lnTo>
                  <a:lnTo>
                    <a:pt x="1475" y="667"/>
                  </a:lnTo>
                  <a:lnTo>
                    <a:pt x="1475" y="676"/>
                  </a:lnTo>
                  <a:lnTo>
                    <a:pt x="1475" y="681"/>
                  </a:lnTo>
                  <a:lnTo>
                    <a:pt x="1474" y="686"/>
                  </a:lnTo>
                  <a:lnTo>
                    <a:pt x="1473" y="690"/>
                  </a:lnTo>
                  <a:lnTo>
                    <a:pt x="1471" y="694"/>
                  </a:lnTo>
                  <a:lnTo>
                    <a:pt x="1467" y="700"/>
                  </a:lnTo>
                  <a:lnTo>
                    <a:pt x="1462" y="706"/>
                  </a:lnTo>
                  <a:lnTo>
                    <a:pt x="1457" y="713"/>
                  </a:lnTo>
                  <a:lnTo>
                    <a:pt x="1454" y="719"/>
                  </a:lnTo>
                  <a:lnTo>
                    <a:pt x="1451" y="723"/>
                  </a:lnTo>
                  <a:lnTo>
                    <a:pt x="1450" y="727"/>
                  </a:lnTo>
                  <a:lnTo>
                    <a:pt x="1449" y="732"/>
                  </a:lnTo>
                  <a:lnTo>
                    <a:pt x="1449" y="737"/>
                  </a:lnTo>
                  <a:lnTo>
                    <a:pt x="1449" y="742"/>
                  </a:lnTo>
                  <a:lnTo>
                    <a:pt x="1450" y="746"/>
                  </a:lnTo>
                  <a:lnTo>
                    <a:pt x="1452" y="750"/>
                  </a:lnTo>
                  <a:lnTo>
                    <a:pt x="1455" y="754"/>
                  </a:lnTo>
                  <a:lnTo>
                    <a:pt x="1459" y="761"/>
                  </a:lnTo>
                  <a:lnTo>
                    <a:pt x="1466" y="769"/>
                  </a:lnTo>
                  <a:lnTo>
                    <a:pt x="1471" y="775"/>
                  </a:lnTo>
                  <a:lnTo>
                    <a:pt x="1477" y="783"/>
                  </a:lnTo>
                  <a:lnTo>
                    <a:pt x="1479" y="786"/>
                  </a:lnTo>
                  <a:lnTo>
                    <a:pt x="1481" y="790"/>
                  </a:lnTo>
                  <a:lnTo>
                    <a:pt x="1482" y="794"/>
                  </a:lnTo>
                  <a:lnTo>
                    <a:pt x="1482" y="799"/>
                  </a:lnTo>
                  <a:lnTo>
                    <a:pt x="1482" y="802"/>
                  </a:lnTo>
                  <a:lnTo>
                    <a:pt x="1480" y="807"/>
                  </a:lnTo>
                  <a:lnTo>
                    <a:pt x="1477" y="811"/>
                  </a:lnTo>
                  <a:lnTo>
                    <a:pt x="1473" y="816"/>
                  </a:lnTo>
                  <a:lnTo>
                    <a:pt x="1463" y="826"/>
                  </a:lnTo>
                  <a:lnTo>
                    <a:pt x="1452" y="835"/>
                  </a:lnTo>
                  <a:lnTo>
                    <a:pt x="1446" y="839"/>
                  </a:lnTo>
                  <a:lnTo>
                    <a:pt x="1439" y="843"/>
                  </a:lnTo>
                  <a:lnTo>
                    <a:pt x="1433" y="846"/>
                  </a:lnTo>
                  <a:lnTo>
                    <a:pt x="1426" y="848"/>
                  </a:lnTo>
                  <a:lnTo>
                    <a:pt x="1419" y="850"/>
                  </a:lnTo>
                  <a:lnTo>
                    <a:pt x="1414" y="850"/>
                  </a:lnTo>
                  <a:lnTo>
                    <a:pt x="1407" y="850"/>
                  </a:lnTo>
                  <a:lnTo>
                    <a:pt x="1402" y="848"/>
                  </a:lnTo>
                  <a:lnTo>
                    <a:pt x="1410" y="84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3" name="Freeform 6"/>
            <p:cNvSpPr>
              <a:spLocks/>
            </p:cNvSpPr>
            <p:nvPr>
              <p:custDataLst>
                <p:tags r:id="rId3"/>
              </p:custDataLst>
            </p:nvPr>
          </p:nvSpPr>
          <p:spPr bwMode="auto">
            <a:xfrm>
              <a:off x="1462292" y="2848020"/>
              <a:ext cx="1381125" cy="769938"/>
            </a:xfrm>
            <a:custGeom>
              <a:avLst/>
              <a:gdLst>
                <a:gd name="T0" fmla="*/ 2928 w 3175"/>
                <a:gd name="T1" fmla="*/ 353 h 1472"/>
                <a:gd name="T2" fmla="*/ 2896 w 3175"/>
                <a:gd name="T3" fmla="*/ 440 h 1472"/>
                <a:gd name="T4" fmla="*/ 2843 w 3175"/>
                <a:gd name="T5" fmla="*/ 462 h 1472"/>
                <a:gd name="T6" fmla="*/ 2667 w 3175"/>
                <a:gd name="T7" fmla="*/ 566 h 1472"/>
                <a:gd name="T8" fmla="*/ 2595 w 3175"/>
                <a:gd name="T9" fmla="*/ 585 h 1472"/>
                <a:gd name="T10" fmla="*/ 2570 w 3175"/>
                <a:gd name="T11" fmla="*/ 677 h 1472"/>
                <a:gd name="T12" fmla="*/ 2514 w 3175"/>
                <a:gd name="T13" fmla="*/ 621 h 1472"/>
                <a:gd name="T14" fmla="*/ 2499 w 3175"/>
                <a:gd name="T15" fmla="*/ 690 h 1472"/>
                <a:gd name="T16" fmla="*/ 2465 w 3175"/>
                <a:gd name="T17" fmla="*/ 744 h 1472"/>
                <a:gd name="T18" fmla="*/ 2471 w 3175"/>
                <a:gd name="T19" fmla="*/ 823 h 1472"/>
                <a:gd name="T20" fmla="*/ 2332 w 3175"/>
                <a:gd name="T21" fmla="*/ 928 h 1472"/>
                <a:gd name="T22" fmla="*/ 2165 w 3175"/>
                <a:gd name="T23" fmla="*/ 1045 h 1472"/>
                <a:gd name="T24" fmla="*/ 2112 w 3175"/>
                <a:gd name="T25" fmla="*/ 1195 h 1472"/>
                <a:gd name="T26" fmla="*/ 2103 w 3175"/>
                <a:gd name="T27" fmla="*/ 1457 h 1472"/>
                <a:gd name="T28" fmla="*/ 2026 w 3175"/>
                <a:gd name="T29" fmla="*/ 1414 h 1472"/>
                <a:gd name="T30" fmla="*/ 1993 w 3175"/>
                <a:gd name="T31" fmla="*/ 1326 h 1472"/>
                <a:gd name="T32" fmla="*/ 1959 w 3175"/>
                <a:gd name="T33" fmla="*/ 1184 h 1472"/>
                <a:gd name="T34" fmla="*/ 1832 w 3175"/>
                <a:gd name="T35" fmla="*/ 1168 h 1472"/>
                <a:gd name="T36" fmla="*/ 1653 w 3175"/>
                <a:gd name="T37" fmla="*/ 1143 h 1472"/>
                <a:gd name="T38" fmla="*/ 1616 w 3175"/>
                <a:gd name="T39" fmla="*/ 1186 h 1472"/>
                <a:gd name="T40" fmla="*/ 1548 w 3175"/>
                <a:gd name="T41" fmla="*/ 1238 h 1472"/>
                <a:gd name="T42" fmla="*/ 1436 w 3175"/>
                <a:gd name="T43" fmla="*/ 1192 h 1472"/>
                <a:gd name="T44" fmla="*/ 1231 w 3175"/>
                <a:gd name="T45" fmla="*/ 1272 h 1472"/>
                <a:gd name="T46" fmla="*/ 1160 w 3175"/>
                <a:gd name="T47" fmla="*/ 1392 h 1472"/>
                <a:gd name="T48" fmla="*/ 1080 w 3175"/>
                <a:gd name="T49" fmla="*/ 1382 h 1472"/>
                <a:gd name="T50" fmla="*/ 1037 w 3175"/>
                <a:gd name="T51" fmla="*/ 1227 h 1472"/>
                <a:gd name="T52" fmla="*/ 940 w 3175"/>
                <a:gd name="T53" fmla="*/ 1190 h 1472"/>
                <a:gd name="T54" fmla="*/ 867 w 3175"/>
                <a:gd name="T55" fmla="*/ 1219 h 1472"/>
                <a:gd name="T56" fmla="*/ 782 w 3175"/>
                <a:gd name="T57" fmla="*/ 1087 h 1472"/>
                <a:gd name="T58" fmla="*/ 670 w 3175"/>
                <a:gd name="T59" fmla="*/ 1065 h 1472"/>
                <a:gd name="T60" fmla="*/ 462 w 3175"/>
                <a:gd name="T61" fmla="*/ 1065 h 1472"/>
                <a:gd name="T62" fmla="*/ 220 w 3175"/>
                <a:gd name="T63" fmla="*/ 1016 h 1472"/>
                <a:gd name="T64" fmla="*/ 88 w 3175"/>
                <a:gd name="T65" fmla="*/ 920 h 1472"/>
                <a:gd name="T66" fmla="*/ 39 w 3175"/>
                <a:gd name="T67" fmla="*/ 848 h 1472"/>
                <a:gd name="T68" fmla="*/ 29 w 3175"/>
                <a:gd name="T69" fmla="*/ 662 h 1472"/>
                <a:gd name="T70" fmla="*/ 0 w 3175"/>
                <a:gd name="T71" fmla="*/ 604 h 1472"/>
                <a:gd name="T72" fmla="*/ 141 w 3175"/>
                <a:gd name="T73" fmla="*/ 336 h 1472"/>
                <a:gd name="T74" fmla="*/ 247 w 3175"/>
                <a:gd name="T75" fmla="*/ 176 h 1472"/>
                <a:gd name="T76" fmla="*/ 355 w 3175"/>
                <a:gd name="T77" fmla="*/ 102 h 1472"/>
                <a:gd name="T78" fmla="*/ 376 w 3175"/>
                <a:gd name="T79" fmla="*/ 120 h 1472"/>
                <a:gd name="T80" fmla="*/ 1827 w 3175"/>
                <a:gd name="T81" fmla="*/ 0 h 1472"/>
                <a:gd name="T82" fmla="*/ 1926 w 3175"/>
                <a:gd name="T83" fmla="*/ 55 h 1472"/>
                <a:gd name="T84" fmla="*/ 2015 w 3175"/>
                <a:gd name="T85" fmla="*/ 69 h 1472"/>
                <a:gd name="T86" fmla="*/ 1929 w 3175"/>
                <a:gd name="T87" fmla="*/ 128 h 1472"/>
                <a:gd name="T88" fmla="*/ 1977 w 3175"/>
                <a:gd name="T89" fmla="*/ 166 h 1472"/>
                <a:gd name="T90" fmla="*/ 2094 w 3175"/>
                <a:gd name="T91" fmla="*/ 155 h 1472"/>
                <a:gd name="T92" fmla="*/ 2284 w 3175"/>
                <a:gd name="T93" fmla="*/ 193 h 1472"/>
                <a:gd name="T94" fmla="*/ 2217 w 3175"/>
                <a:gd name="T95" fmla="*/ 204 h 1472"/>
                <a:gd name="T96" fmla="*/ 2087 w 3175"/>
                <a:gd name="T97" fmla="*/ 264 h 1472"/>
                <a:gd name="T98" fmla="*/ 2021 w 3175"/>
                <a:gd name="T99" fmla="*/ 355 h 1472"/>
                <a:gd name="T100" fmla="*/ 2012 w 3175"/>
                <a:gd name="T101" fmla="*/ 451 h 1472"/>
                <a:gd name="T102" fmla="*/ 2076 w 3175"/>
                <a:gd name="T103" fmla="*/ 417 h 1472"/>
                <a:gd name="T104" fmla="*/ 2205 w 3175"/>
                <a:gd name="T105" fmla="*/ 252 h 1472"/>
                <a:gd name="T106" fmla="*/ 2267 w 3175"/>
                <a:gd name="T107" fmla="*/ 303 h 1472"/>
                <a:gd name="T108" fmla="*/ 2299 w 3175"/>
                <a:gd name="T109" fmla="*/ 394 h 1472"/>
                <a:gd name="T110" fmla="*/ 2206 w 3175"/>
                <a:gd name="T111" fmla="*/ 454 h 1472"/>
                <a:gd name="T112" fmla="*/ 2317 w 3175"/>
                <a:gd name="T113" fmla="*/ 457 h 1472"/>
                <a:gd name="T114" fmla="*/ 2570 w 3175"/>
                <a:gd name="T115" fmla="*/ 373 h 1472"/>
                <a:gd name="T116" fmla="*/ 2730 w 3175"/>
                <a:gd name="T117" fmla="*/ 252 h 1472"/>
                <a:gd name="T118" fmla="*/ 3016 w 3175"/>
                <a:gd name="T119" fmla="*/ 203 h 1472"/>
                <a:gd name="T120" fmla="*/ 3136 w 3175"/>
                <a:gd name="T121" fmla="*/ 118 h 1472"/>
                <a:gd name="T122" fmla="*/ 3149 w 3175"/>
                <a:gd name="T123" fmla="*/ 184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75" h="1472">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9" y="394"/>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grpFill/>
            <a:ln w="9525" cmpd="sng">
              <a:solidFill>
                <a:srgbClr val="FFFFFF"/>
              </a:solidFill>
              <a:prstDash val="solid"/>
              <a:round/>
              <a:headEnd/>
              <a:tailEnd/>
            </a:ln>
          </p:spPr>
          <p:txBody>
            <a:bodyPr/>
            <a:lstStyle/>
            <a:p>
              <a:endParaRPr lang="en-GB" sz="600" dirty="0">
                <a:solidFill>
                  <a:srgbClr val="FFFFFF"/>
                </a:solidFill>
                <a:latin typeface="Calibri" pitchFamily="34" charset="0"/>
              </a:endParaRPr>
            </a:p>
            <a:p>
              <a:endParaRPr lang="en-GB" sz="1500" dirty="0">
                <a:solidFill>
                  <a:srgbClr val="FFFFFF"/>
                </a:solidFill>
                <a:latin typeface="Calibri" pitchFamily="34" charset="0"/>
              </a:endParaRPr>
            </a:p>
          </p:txBody>
        </p:sp>
        <p:sp>
          <p:nvSpPr>
            <p:cNvPr id="24" name="Freeform 7"/>
            <p:cNvSpPr>
              <a:spLocks/>
            </p:cNvSpPr>
            <p:nvPr>
              <p:custDataLst>
                <p:tags r:id="rId4"/>
              </p:custDataLst>
            </p:nvPr>
          </p:nvSpPr>
          <p:spPr bwMode="auto">
            <a:xfrm>
              <a:off x="2295729" y="4399008"/>
              <a:ext cx="339725" cy="590550"/>
            </a:xfrm>
            <a:custGeom>
              <a:avLst/>
              <a:gdLst>
                <a:gd name="T0" fmla="*/ 583 w 784"/>
                <a:gd name="T1" fmla="*/ 277 h 1128"/>
                <a:gd name="T2" fmla="*/ 549 w 784"/>
                <a:gd name="T3" fmla="*/ 295 h 1128"/>
                <a:gd name="T4" fmla="*/ 484 w 784"/>
                <a:gd name="T5" fmla="*/ 387 h 1128"/>
                <a:gd name="T6" fmla="*/ 465 w 784"/>
                <a:gd name="T7" fmla="*/ 457 h 1128"/>
                <a:gd name="T8" fmla="*/ 481 w 784"/>
                <a:gd name="T9" fmla="*/ 522 h 1128"/>
                <a:gd name="T10" fmla="*/ 530 w 784"/>
                <a:gd name="T11" fmla="*/ 591 h 1128"/>
                <a:gd name="T12" fmla="*/ 579 w 784"/>
                <a:gd name="T13" fmla="*/ 616 h 1128"/>
                <a:gd name="T14" fmla="*/ 625 w 784"/>
                <a:gd name="T15" fmla="*/ 600 h 1128"/>
                <a:gd name="T16" fmla="*/ 654 w 784"/>
                <a:gd name="T17" fmla="*/ 653 h 1128"/>
                <a:gd name="T18" fmla="*/ 672 w 784"/>
                <a:gd name="T19" fmla="*/ 683 h 1128"/>
                <a:gd name="T20" fmla="*/ 714 w 784"/>
                <a:gd name="T21" fmla="*/ 687 h 1128"/>
                <a:gd name="T22" fmla="*/ 749 w 784"/>
                <a:gd name="T23" fmla="*/ 712 h 1128"/>
                <a:gd name="T24" fmla="*/ 770 w 784"/>
                <a:gd name="T25" fmla="*/ 756 h 1128"/>
                <a:gd name="T26" fmla="*/ 761 w 784"/>
                <a:gd name="T27" fmla="*/ 790 h 1128"/>
                <a:gd name="T28" fmla="*/ 760 w 784"/>
                <a:gd name="T29" fmla="*/ 825 h 1128"/>
                <a:gd name="T30" fmla="*/ 772 w 784"/>
                <a:gd name="T31" fmla="*/ 882 h 1128"/>
                <a:gd name="T32" fmla="*/ 758 w 784"/>
                <a:gd name="T33" fmla="*/ 932 h 1128"/>
                <a:gd name="T34" fmla="*/ 770 w 784"/>
                <a:gd name="T35" fmla="*/ 994 h 1128"/>
                <a:gd name="T36" fmla="*/ 763 w 784"/>
                <a:gd name="T37" fmla="*/ 1054 h 1128"/>
                <a:gd name="T38" fmla="*/ 691 w 784"/>
                <a:gd name="T39" fmla="*/ 1122 h 1128"/>
                <a:gd name="T40" fmla="*/ 648 w 784"/>
                <a:gd name="T41" fmla="*/ 1103 h 1128"/>
                <a:gd name="T42" fmla="*/ 602 w 784"/>
                <a:gd name="T43" fmla="*/ 1056 h 1128"/>
                <a:gd name="T44" fmla="*/ 463 w 784"/>
                <a:gd name="T45" fmla="*/ 998 h 1128"/>
                <a:gd name="T46" fmla="*/ 425 w 784"/>
                <a:gd name="T47" fmla="*/ 967 h 1128"/>
                <a:gd name="T48" fmla="*/ 331 w 784"/>
                <a:gd name="T49" fmla="*/ 894 h 1128"/>
                <a:gd name="T50" fmla="*/ 318 w 784"/>
                <a:gd name="T51" fmla="*/ 867 h 1128"/>
                <a:gd name="T52" fmla="*/ 328 w 784"/>
                <a:gd name="T53" fmla="*/ 815 h 1128"/>
                <a:gd name="T54" fmla="*/ 290 w 784"/>
                <a:gd name="T55" fmla="*/ 778 h 1128"/>
                <a:gd name="T56" fmla="*/ 259 w 784"/>
                <a:gd name="T57" fmla="*/ 745 h 1128"/>
                <a:gd name="T58" fmla="*/ 243 w 784"/>
                <a:gd name="T59" fmla="*/ 689 h 1128"/>
                <a:gd name="T60" fmla="*/ 153 w 784"/>
                <a:gd name="T61" fmla="*/ 530 h 1128"/>
                <a:gd name="T62" fmla="*/ 120 w 784"/>
                <a:gd name="T63" fmla="*/ 487 h 1128"/>
                <a:gd name="T64" fmla="*/ 90 w 784"/>
                <a:gd name="T65" fmla="*/ 432 h 1128"/>
                <a:gd name="T66" fmla="*/ 22 w 784"/>
                <a:gd name="T67" fmla="*/ 397 h 1128"/>
                <a:gd name="T68" fmla="*/ 0 w 784"/>
                <a:gd name="T69" fmla="*/ 363 h 1128"/>
                <a:gd name="T70" fmla="*/ 13 w 784"/>
                <a:gd name="T71" fmla="*/ 276 h 1128"/>
                <a:gd name="T72" fmla="*/ 28 w 784"/>
                <a:gd name="T73" fmla="*/ 246 h 1128"/>
                <a:gd name="T74" fmla="*/ 72 w 784"/>
                <a:gd name="T75" fmla="*/ 222 h 1128"/>
                <a:gd name="T76" fmla="*/ 95 w 784"/>
                <a:gd name="T77" fmla="*/ 272 h 1128"/>
                <a:gd name="T78" fmla="*/ 158 w 784"/>
                <a:gd name="T79" fmla="*/ 307 h 1128"/>
                <a:gd name="T80" fmla="*/ 184 w 784"/>
                <a:gd name="T81" fmla="*/ 271 h 1128"/>
                <a:gd name="T82" fmla="*/ 201 w 784"/>
                <a:gd name="T83" fmla="*/ 225 h 1128"/>
                <a:gd name="T84" fmla="*/ 270 w 784"/>
                <a:gd name="T85" fmla="*/ 170 h 1128"/>
                <a:gd name="T86" fmla="*/ 344 w 784"/>
                <a:gd name="T87" fmla="*/ 120 h 1128"/>
                <a:gd name="T88" fmla="*/ 357 w 784"/>
                <a:gd name="T89" fmla="*/ 70 h 1128"/>
                <a:gd name="T90" fmla="*/ 347 w 784"/>
                <a:gd name="T91" fmla="*/ 5 h 1128"/>
                <a:gd name="T92" fmla="*/ 422 w 784"/>
                <a:gd name="T93" fmla="*/ 53 h 1128"/>
                <a:gd name="T94" fmla="*/ 467 w 784"/>
                <a:gd name="T95" fmla="*/ 107 h 1128"/>
                <a:gd name="T96" fmla="*/ 506 w 784"/>
                <a:gd name="T97" fmla="*/ 154 h 1128"/>
                <a:gd name="T98" fmla="*/ 561 w 784"/>
                <a:gd name="T99" fmla="*/ 157 h 1128"/>
                <a:gd name="T100" fmla="*/ 617 w 784"/>
                <a:gd name="T101" fmla="*/ 149 h 1128"/>
                <a:gd name="T102" fmla="*/ 640 w 784"/>
                <a:gd name="T103" fmla="*/ 156 h 1128"/>
                <a:gd name="T104" fmla="*/ 654 w 784"/>
                <a:gd name="T105" fmla="*/ 193 h 1128"/>
                <a:gd name="T106" fmla="*/ 627 w 784"/>
                <a:gd name="T107" fmla="*/ 210 h 1128"/>
                <a:gd name="T108" fmla="*/ 627 w 784"/>
                <a:gd name="T109" fmla="*/ 240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4" h="1128">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5" name="Freeform 8"/>
            <p:cNvSpPr>
              <a:spLocks/>
            </p:cNvSpPr>
            <p:nvPr>
              <p:custDataLst>
                <p:tags r:id="rId5"/>
              </p:custDataLst>
            </p:nvPr>
          </p:nvSpPr>
          <p:spPr bwMode="auto">
            <a:xfrm>
              <a:off x="2595767" y="4962570"/>
              <a:ext cx="261937" cy="1130300"/>
            </a:xfrm>
            <a:custGeom>
              <a:avLst/>
              <a:gdLst>
                <a:gd name="T0" fmla="*/ 418 w 598"/>
                <a:gd name="T1" fmla="*/ 2021 h 2158"/>
                <a:gd name="T2" fmla="*/ 342 w 598"/>
                <a:gd name="T3" fmla="*/ 1955 h 2158"/>
                <a:gd name="T4" fmla="*/ 339 w 598"/>
                <a:gd name="T5" fmla="*/ 1893 h 2158"/>
                <a:gd name="T6" fmla="*/ 345 w 598"/>
                <a:gd name="T7" fmla="*/ 1843 h 2158"/>
                <a:gd name="T8" fmla="*/ 362 w 598"/>
                <a:gd name="T9" fmla="*/ 1791 h 2158"/>
                <a:gd name="T10" fmla="*/ 354 w 598"/>
                <a:gd name="T11" fmla="*/ 1740 h 2158"/>
                <a:gd name="T12" fmla="*/ 332 w 598"/>
                <a:gd name="T13" fmla="*/ 1683 h 2158"/>
                <a:gd name="T14" fmla="*/ 303 w 598"/>
                <a:gd name="T15" fmla="*/ 1581 h 2158"/>
                <a:gd name="T16" fmla="*/ 226 w 598"/>
                <a:gd name="T17" fmla="*/ 1460 h 2158"/>
                <a:gd name="T18" fmla="*/ 206 w 598"/>
                <a:gd name="T19" fmla="*/ 1381 h 2158"/>
                <a:gd name="T20" fmla="*/ 217 w 598"/>
                <a:gd name="T21" fmla="*/ 1299 h 2158"/>
                <a:gd name="T22" fmla="*/ 208 w 598"/>
                <a:gd name="T23" fmla="*/ 1235 h 2158"/>
                <a:gd name="T24" fmla="*/ 185 w 598"/>
                <a:gd name="T25" fmla="*/ 1165 h 2158"/>
                <a:gd name="T26" fmla="*/ 211 w 598"/>
                <a:gd name="T27" fmla="*/ 1123 h 2158"/>
                <a:gd name="T28" fmla="*/ 195 w 598"/>
                <a:gd name="T29" fmla="*/ 1082 h 2158"/>
                <a:gd name="T30" fmla="*/ 211 w 598"/>
                <a:gd name="T31" fmla="*/ 1025 h 2158"/>
                <a:gd name="T32" fmla="*/ 210 w 598"/>
                <a:gd name="T33" fmla="*/ 993 h 2158"/>
                <a:gd name="T34" fmla="*/ 187 w 598"/>
                <a:gd name="T35" fmla="*/ 927 h 2158"/>
                <a:gd name="T36" fmla="*/ 136 w 598"/>
                <a:gd name="T37" fmla="*/ 852 h 2158"/>
                <a:gd name="T38" fmla="*/ 134 w 598"/>
                <a:gd name="T39" fmla="*/ 686 h 2158"/>
                <a:gd name="T40" fmla="*/ 183 w 598"/>
                <a:gd name="T41" fmla="*/ 584 h 2158"/>
                <a:gd name="T42" fmla="*/ 189 w 598"/>
                <a:gd name="T43" fmla="*/ 522 h 2158"/>
                <a:gd name="T44" fmla="*/ 160 w 598"/>
                <a:gd name="T45" fmla="*/ 459 h 2158"/>
                <a:gd name="T46" fmla="*/ 182 w 598"/>
                <a:gd name="T47" fmla="*/ 406 h 2158"/>
                <a:gd name="T48" fmla="*/ 229 w 598"/>
                <a:gd name="T49" fmla="*/ 346 h 2158"/>
                <a:gd name="T50" fmla="*/ 200 w 598"/>
                <a:gd name="T51" fmla="*/ 308 h 2158"/>
                <a:gd name="T52" fmla="*/ 148 w 598"/>
                <a:gd name="T53" fmla="*/ 222 h 2158"/>
                <a:gd name="T54" fmla="*/ 129 w 598"/>
                <a:gd name="T55" fmla="*/ 125 h 2158"/>
                <a:gd name="T56" fmla="*/ 91 w 598"/>
                <a:gd name="T57" fmla="*/ 37 h 2158"/>
                <a:gd name="T58" fmla="*/ 0 w 598"/>
                <a:gd name="T59" fmla="*/ 44 h 2158"/>
                <a:gd name="T60" fmla="*/ 31 w 598"/>
                <a:gd name="T61" fmla="*/ 200 h 2158"/>
                <a:gd name="T62" fmla="*/ 42 w 598"/>
                <a:gd name="T63" fmla="*/ 304 h 2158"/>
                <a:gd name="T64" fmla="*/ 27 w 598"/>
                <a:gd name="T65" fmla="*/ 374 h 2158"/>
                <a:gd name="T66" fmla="*/ 52 w 598"/>
                <a:gd name="T67" fmla="*/ 524 h 2158"/>
                <a:gd name="T68" fmla="*/ 46 w 598"/>
                <a:gd name="T69" fmla="*/ 649 h 2158"/>
                <a:gd name="T70" fmla="*/ 36 w 598"/>
                <a:gd name="T71" fmla="*/ 718 h 2158"/>
                <a:gd name="T72" fmla="*/ 52 w 598"/>
                <a:gd name="T73" fmla="*/ 767 h 2158"/>
                <a:gd name="T74" fmla="*/ 64 w 598"/>
                <a:gd name="T75" fmla="*/ 871 h 2158"/>
                <a:gd name="T76" fmla="*/ 81 w 598"/>
                <a:gd name="T77" fmla="*/ 913 h 2158"/>
                <a:gd name="T78" fmla="*/ 73 w 598"/>
                <a:gd name="T79" fmla="*/ 1045 h 2158"/>
                <a:gd name="T80" fmla="*/ 63 w 598"/>
                <a:gd name="T81" fmla="*/ 1152 h 2158"/>
                <a:gd name="T82" fmla="*/ 40 w 598"/>
                <a:gd name="T83" fmla="*/ 1188 h 2158"/>
                <a:gd name="T84" fmla="*/ 60 w 598"/>
                <a:gd name="T85" fmla="*/ 1258 h 2158"/>
                <a:gd name="T86" fmla="*/ 106 w 598"/>
                <a:gd name="T87" fmla="*/ 1343 h 2158"/>
                <a:gd name="T88" fmla="*/ 93 w 598"/>
                <a:gd name="T89" fmla="*/ 1396 h 2158"/>
                <a:gd name="T90" fmla="*/ 106 w 598"/>
                <a:gd name="T91" fmla="*/ 1449 h 2158"/>
                <a:gd name="T92" fmla="*/ 164 w 598"/>
                <a:gd name="T93" fmla="*/ 1467 h 2158"/>
                <a:gd name="T94" fmla="*/ 209 w 598"/>
                <a:gd name="T95" fmla="*/ 1621 h 2158"/>
                <a:gd name="T96" fmla="*/ 227 w 598"/>
                <a:gd name="T97" fmla="*/ 1709 h 2158"/>
                <a:gd name="T98" fmla="*/ 151 w 598"/>
                <a:gd name="T99" fmla="*/ 1749 h 2158"/>
                <a:gd name="T100" fmla="*/ 207 w 598"/>
                <a:gd name="T101" fmla="*/ 1776 h 2158"/>
                <a:gd name="T102" fmla="*/ 250 w 598"/>
                <a:gd name="T103" fmla="*/ 1820 h 2158"/>
                <a:gd name="T104" fmla="*/ 275 w 598"/>
                <a:gd name="T105" fmla="*/ 1871 h 2158"/>
                <a:gd name="T106" fmla="*/ 308 w 598"/>
                <a:gd name="T107" fmla="*/ 1961 h 2158"/>
                <a:gd name="T108" fmla="*/ 359 w 598"/>
                <a:gd name="T109" fmla="*/ 2013 h 2158"/>
                <a:gd name="T110" fmla="*/ 393 w 598"/>
                <a:gd name="T111" fmla="*/ 2048 h 2158"/>
                <a:gd name="T112" fmla="*/ 424 w 598"/>
                <a:gd name="T113" fmla="*/ 2074 h 2158"/>
                <a:gd name="T114" fmla="*/ 465 w 598"/>
                <a:gd name="T115" fmla="*/ 2110 h 2158"/>
                <a:gd name="T116" fmla="*/ 519 w 598"/>
                <a:gd name="T117" fmla="*/ 2140 h 2158"/>
                <a:gd name="T118" fmla="*/ 538 w 598"/>
                <a:gd name="T119" fmla="*/ 2151 h 2158"/>
                <a:gd name="T120" fmla="*/ 586 w 598"/>
                <a:gd name="T121" fmla="*/ 2098 h 2158"/>
                <a:gd name="T122" fmla="*/ 591 w 598"/>
                <a:gd name="T123" fmla="*/ 2071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8" h="2158">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6" name="Freeform 9"/>
            <p:cNvSpPr>
              <a:spLocks/>
            </p:cNvSpPr>
            <p:nvPr>
              <p:custDataLst>
                <p:tags r:id="rId6"/>
              </p:custDataLst>
            </p:nvPr>
          </p:nvSpPr>
          <p:spPr bwMode="auto">
            <a:xfrm>
              <a:off x="2478489" y="4234507"/>
              <a:ext cx="966787" cy="1203325"/>
            </a:xfrm>
            <a:custGeom>
              <a:avLst/>
              <a:gdLst>
                <a:gd name="T0" fmla="*/ 440 w 2226"/>
                <a:gd name="T1" fmla="*/ 896 h 2292"/>
                <a:gd name="T2" fmla="*/ 505 w 2226"/>
                <a:gd name="T3" fmla="*/ 985 h 2292"/>
                <a:gd name="T4" fmla="*/ 572 w 2226"/>
                <a:gd name="T5" fmla="*/ 1054 h 2292"/>
                <a:gd name="T6" fmla="*/ 716 w 2226"/>
                <a:gd name="T7" fmla="*/ 1098 h 2292"/>
                <a:gd name="T8" fmla="*/ 798 w 2226"/>
                <a:gd name="T9" fmla="*/ 1204 h 2292"/>
                <a:gd name="T10" fmla="*/ 846 w 2226"/>
                <a:gd name="T11" fmla="*/ 1292 h 2292"/>
                <a:gd name="T12" fmla="*/ 939 w 2226"/>
                <a:gd name="T13" fmla="*/ 1355 h 2292"/>
                <a:gd name="T14" fmla="*/ 957 w 2226"/>
                <a:gd name="T15" fmla="*/ 1466 h 2292"/>
                <a:gd name="T16" fmla="*/ 976 w 2226"/>
                <a:gd name="T17" fmla="*/ 1541 h 2292"/>
                <a:gd name="T18" fmla="*/ 992 w 2226"/>
                <a:gd name="T19" fmla="*/ 1632 h 2292"/>
                <a:gd name="T20" fmla="*/ 1131 w 2226"/>
                <a:gd name="T21" fmla="*/ 1698 h 2292"/>
                <a:gd name="T22" fmla="*/ 1193 w 2226"/>
                <a:gd name="T23" fmla="*/ 1805 h 2292"/>
                <a:gd name="T24" fmla="*/ 1243 w 2226"/>
                <a:gd name="T25" fmla="*/ 1864 h 2292"/>
                <a:gd name="T26" fmla="*/ 1183 w 2226"/>
                <a:gd name="T27" fmla="*/ 2003 h 2292"/>
                <a:gd name="T28" fmla="*/ 1084 w 2226"/>
                <a:gd name="T29" fmla="*/ 2128 h 2292"/>
                <a:gd name="T30" fmla="*/ 1180 w 2226"/>
                <a:gd name="T31" fmla="*/ 2161 h 2292"/>
                <a:gd name="T32" fmla="*/ 1296 w 2226"/>
                <a:gd name="T33" fmla="*/ 2234 h 2292"/>
                <a:gd name="T34" fmla="*/ 1419 w 2226"/>
                <a:gd name="T35" fmla="*/ 2198 h 2292"/>
                <a:gd name="T36" fmla="*/ 1518 w 2226"/>
                <a:gd name="T37" fmla="*/ 2036 h 2292"/>
                <a:gd name="T38" fmla="*/ 1512 w 2226"/>
                <a:gd name="T39" fmla="*/ 1918 h 2292"/>
                <a:gd name="T40" fmla="*/ 1561 w 2226"/>
                <a:gd name="T41" fmla="*/ 1793 h 2292"/>
                <a:gd name="T42" fmla="*/ 1706 w 2226"/>
                <a:gd name="T43" fmla="*/ 1727 h 2292"/>
                <a:gd name="T44" fmla="*/ 1798 w 2226"/>
                <a:gd name="T45" fmla="*/ 1681 h 2292"/>
                <a:gd name="T46" fmla="*/ 1897 w 2226"/>
                <a:gd name="T47" fmla="*/ 1641 h 2292"/>
                <a:gd name="T48" fmla="*/ 1982 w 2226"/>
                <a:gd name="T49" fmla="*/ 1400 h 2292"/>
                <a:gd name="T50" fmla="*/ 2014 w 2226"/>
                <a:gd name="T51" fmla="*/ 1288 h 2292"/>
                <a:gd name="T52" fmla="*/ 2002 w 2226"/>
                <a:gd name="T53" fmla="*/ 1090 h 2292"/>
                <a:gd name="T54" fmla="*/ 2073 w 2226"/>
                <a:gd name="T55" fmla="*/ 1009 h 2292"/>
                <a:gd name="T56" fmla="*/ 2190 w 2226"/>
                <a:gd name="T57" fmla="*/ 877 h 2292"/>
                <a:gd name="T58" fmla="*/ 2222 w 2226"/>
                <a:gd name="T59" fmla="*/ 732 h 2292"/>
                <a:gd name="T60" fmla="*/ 2157 w 2226"/>
                <a:gd name="T61" fmla="*/ 599 h 2292"/>
                <a:gd name="T62" fmla="*/ 2059 w 2226"/>
                <a:gd name="T63" fmla="*/ 563 h 2292"/>
                <a:gd name="T64" fmla="*/ 1921 w 2226"/>
                <a:gd name="T65" fmla="*/ 462 h 2292"/>
                <a:gd name="T66" fmla="*/ 1742 w 2226"/>
                <a:gd name="T67" fmla="*/ 450 h 2292"/>
                <a:gd name="T68" fmla="*/ 1670 w 2226"/>
                <a:gd name="T69" fmla="*/ 447 h 2292"/>
                <a:gd name="T70" fmla="*/ 1636 w 2226"/>
                <a:gd name="T71" fmla="*/ 394 h 2292"/>
                <a:gd name="T72" fmla="*/ 1512 w 2226"/>
                <a:gd name="T73" fmla="*/ 348 h 2292"/>
                <a:gd name="T74" fmla="*/ 1411 w 2226"/>
                <a:gd name="T75" fmla="*/ 409 h 2292"/>
                <a:gd name="T76" fmla="*/ 1338 w 2226"/>
                <a:gd name="T77" fmla="*/ 405 h 2292"/>
                <a:gd name="T78" fmla="*/ 1247 w 2226"/>
                <a:gd name="T79" fmla="*/ 384 h 2292"/>
                <a:gd name="T80" fmla="*/ 1317 w 2226"/>
                <a:gd name="T81" fmla="*/ 268 h 2292"/>
                <a:gd name="T82" fmla="*/ 1338 w 2226"/>
                <a:gd name="T83" fmla="*/ 184 h 2292"/>
                <a:gd name="T84" fmla="*/ 1291 w 2226"/>
                <a:gd name="T85" fmla="*/ 68 h 2292"/>
                <a:gd name="T86" fmla="*/ 1124 w 2226"/>
                <a:gd name="T87" fmla="*/ 135 h 2292"/>
                <a:gd name="T88" fmla="*/ 1003 w 2226"/>
                <a:gd name="T89" fmla="*/ 170 h 2292"/>
                <a:gd name="T90" fmla="*/ 960 w 2226"/>
                <a:gd name="T91" fmla="*/ 187 h 2292"/>
                <a:gd name="T92" fmla="*/ 812 w 2226"/>
                <a:gd name="T93" fmla="*/ 176 h 2292"/>
                <a:gd name="T94" fmla="*/ 811 w 2226"/>
                <a:gd name="T95" fmla="*/ 67 h 2292"/>
                <a:gd name="T96" fmla="*/ 745 w 2226"/>
                <a:gd name="T97" fmla="*/ 0 h 2292"/>
                <a:gd name="T98" fmla="*/ 700 w 2226"/>
                <a:gd name="T99" fmla="*/ 31 h 2292"/>
                <a:gd name="T100" fmla="*/ 589 w 2226"/>
                <a:gd name="T101" fmla="*/ 70 h 2292"/>
                <a:gd name="T102" fmla="*/ 560 w 2226"/>
                <a:gd name="T103" fmla="*/ 198 h 2292"/>
                <a:gd name="T104" fmla="*/ 453 w 2226"/>
                <a:gd name="T105" fmla="*/ 258 h 2292"/>
                <a:gd name="T106" fmla="*/ 286 w 2226"/>
                <a:gd name="T107" fmla="*/ 197 h 2292"/>
                <a:gd name="T108" fmla="*/ 253 w 2226"/>
                <a:gd name="T109" fmla="*/ 240 h 2292"/>
                <a:gd name="T110" fmla="*/ 198 w 2226"/>
                <a:gd name="T111" fmla="*/ 311 h 2292"/>
                <a:gd name="T112" fmla="*/ 246 w 2226"/>
                <a:gd name="T113" fmla="*/ 388 h 2292"/>
                <a:gd name="T114" fmla="*/ 194 w 2226"/>
                <a:gd name="T115" fmla="*/ 560 h 2292"/>
                <a:gd name="T116" fmla="*/ 100 w 2226"/>
                <a:gd name="T117" fmla="*/ 567 h 2292"/>
                <a:gd name="T118" fmla="*/ 16 w 2226"/>
                <a:gd name="T119" fmla="*/ 687 h 2292"/>
                <a:gd name="T120" fmla="*/ 22 w 2226"/>
                <a:gd name="T121" fmla="*/ 824 h 2292"/>
                <a:gd name="T122" fmla="*/ 120 w 2226"/>
                <a:gd name="T123" fmla="*/ 905 h 2292"/>
                <a:gd name="T124" fmla="*/ 191 w 2226"/>
                <a:gd name="T125" fmla="*/ 949 h 2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26" h="2292">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grpFill/>
            <a:ln w="9525" cap="flat" cmpd="sng">
              <a:solidFill>
                <a:srgbClr val="FFFFFF"/>
              </a:solidFill>
              <a:prstDash val="solid"/>
              <a:round/>
              <a:headEnd type="none" w="med" len="med"/>
              <a:tailEnd type="none" w="med" len="med"/>
            </a:ln>
            <a:effectLst/>
          </p:spPr>
          <p:txBody>
            <a:bodyPr/>
            <a:lstStyle/>
            <a:p>
              <a:endParaRPr lang="en-GB" sz="750" dirty="0">
                <a:solidFill>
                  <a:srgbClr val="FFFFFF"/>
                </a:solidFill>
                <a:latin typeface="Calibri" pitchFamily="34" charset="0"/>
              </a:endParaRPr>
            </a:p>
            <a:p>
              <a:r>
                <a:rPr lang="en-GB" sz="1500" dirty="0">
                  <a:solidFill>
                    <a:srgbClr val="FFFFFF"/>
                  </a:solidFill>
                  <a:latin typeface="Calibri" pitchFamily="34" charset="0"/>
                </a:rPr>
                <a:t>  </a:t>
              </a:r>
            </a:p>
          </p:txBody>
        </p:sp>
        <p:sp>
          <p:nvSpPr>
            <p:cNvPr id="27" name="Freeform 10"/>
            <p:cNvSpPr>
              <a:spLocks/>
            </p:cNvSpPr>
            <p:nvPr>
              <p:custDataLst>
                <p:tags r:id="rId7"/>
              </p:custDataLst>
            </p:nvPr>
          </p:nvSpPr>
          <p:spPr bwMode="auto">
            <a:xfrm>
              <a:off x="4613474" y="3190930"/>
              <a:ext cx="69850" cy="49213"/>
            </a:xfrm>
            <a:custGeom>
              <a:avLst/>
              <a:gdLst>
                <a:gd name="T0" fmla="*/ 94 w 161"/>
                <a:gd name="T1" fmla="*/ 0 h 93"/>
                <a:gd name="T2" fmla="*/ 107 w 161"/>
                <a:gd name="T3" fmla="*/ 18 h 93"/>
                <a:gd name="T4" fmla="*/ 112 w 161"/>
                <a:gd name="T5" fmla="*/ 12 h 93"/>
                <a:gd name="T6" fmla="*/ 117 w 161"/>
                <a:gd name="T7" fmla="*/ 8 h 93"/>
                <a:gd name="T8" fmla="*/ 122 w 161"/>
                <a:gd name="T9" fmla="*/ 5 h 93"/>
                <a:gd name="T10" fmla="*/ 127 w 161"/>
                <a:gd name="T11" fmla="*/ 3 h 93"/>
                <a:gd name="T12" fmla="*/ 137 w 161"/>
                <a:gd name="T13" fmla="*/ 1 h 93"/>
                <a:gd name="T14" fmla="*/ 148 w 161"/>
                <a:gd name="T15" fmla="*/ 0 h 93"/>
                <a:gd name="T16" fmla="*/ 151 w 161"/>
                <a:gd name="T17" fmla="*/ 0 h 93"/>
                <a:gd name="T18" fmla="*/ 161 w 161"/>
                <a:gd name="T19" fmla="*/ 0 h 93"/>
                <a:gd name="T20" fmla="*/ 161 w 161"/>
                <a:gd name="T21" fmla="*/ 92 h 93"/>
                <a:gd name="T22" fmla="*/ 155 w 161"/>
                <a:gd name="T23" fmla="*/ 93 h 93"/>
                <a:gd name="T24" fmla="*/ 150 w 161"/>
                <a:gd name="T25" fmla="*/ 93 h 93"/>
                <a:gd name="T26" fmla="*/ 145 w 161"/>
                <a:gd name="T27" fmla="*/ 92 h 93"/>
                <a:gd name="T28" fmla="*/ 140 w 161"/>
                <a:gd name="T29" fmla="*/ 91 h 93"/>
                <a:gd name="T30" fmla="*/ 129 w 161"/>
                <a:gd name="T31" fmla="*/ 88 h 93"/>
                <a:gd name="T32" fmla="*/ 120 w 161"/>
                <a:gd name="T33" fmla="*/ 82 h 93"/>
                <a:gd name="T34" fmla="*/ 111 w 161"/>
                <a:gd name="T35" fmla="*/ 75 h 93"/>
                <a:gd name="T36" fmla="*/ 104 w 161"/>
                <a:gd name="T37" fmla="*/ 67 h 93"/>
                <a:gd name="T38" fmla="*/ 97 w 161"/>
                <a:gd name="T39" fmla="*/ 59 h 93"/>
                <a:gd name="T40" fmla="*/ 94 w 161"/>
                <a:gd name="T41" fmla="*/ 49 h 93"/>
                <a:gd name="T42" fmla="*/ 92 w 161"/>
                <a:gd name="T43" fmla="*/ 50 h 93"/>
                <a:gd name="T44" fmla="*/ 89 w 161"/>
                <a:gd name="T45" fmla="*/ 51 h 93"/>
                <a:gd name="T46" fmla="*/ 86 w 161"/>
                <a:gd name="T47" fmla="*/ 51 h 93"/>
                <a:gd name="T48" fmla="*/ 84 w 161"/>
                <a:gd name="T49" fmla="*/ 51 h 93"/>
                <a:gd name="T50" fmla="*/ 78 w 161"/>
                <a:gd name="T51" fmla="*/ 50 h 93"/>
                <a:gd name="T52" fmla="*/ 74 w 161"/>
                <a:gd name="T53" fmla="*/ 49 h 93"/>
                <a:gd name="T54" fmla="*/ 65 w 161"/>
                <a:gd name="T55" fmla="*/ 48 h 93"/>
                <a:gd name="T56" fmla="*/ 55 w 161"/>
                <a:gd name="T57" fmla="*/ 45 h 93"/>
                <a:gd name="T58" fmla="*/ 44 w 161"/>
                <a:gd name="T59" fmla="*/ 40 h 93"/>
                <a:gd name="T60" fmla="*/ 32 w 161"/>
                <a:gd name="T61" fmla="*/ 34 h 93"/>
                <a:gd name="T62" fmla="*/ 21 w 161"/>
                <a:gd name="T63" fmla="*/ 26 h 93"/>
                <a:gd name="T64" fmla="*/ 12 w 161"/>
                <a:gd name="T65" fmla="*/ 18 h 93"/>
                <a:gd name="T66" fmla="*/ 8 w 161"/>
                <a:gd name="T67" fmla="*/ 14 h 93"/>
                <a:gd name="T68" fmla="*/ 5 w 161"/>
                <a:gd name="T69" fmla="*/ 9 h 93"/>
                <a:gd name="T70" fmla="*/ 3 w 161"/>
                <a:gd name="T71" fmla="*/ 5 h 93"/>
                <a:gd name="T72" fmla="*/ 0 w 161"/>
                <a:gd name="T73" fmla="*/ 0 h 93"/>
                <a:gd name="T74" fmla="*/ 94 w 161"/>
                <a:gd name="T7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1" h="93">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8" name="Freeform 11"/>
            <p:cNvSpPr>
              <a:spLocks/>
            </p:cNvSpPr>
            <p:nvPr>
              <p:custDataLst>
                <p:tags r:id="rId8"/>
              </p:custDataLst>
            </p:nvPr>
          </p:nvSpPr>
          <p:spPr bwMode="auto">
            <a:xfrm>
              <a:off x="4111824" y="3065518"/>
              <a:ext cx="82550" cy="160337"/>
            </a:xfrm>
            <a:custGeom>
              <a:avLst/>
              <a:gdLst>
                <a:gd name="T0" fmla="*/ 38 w 192"/>
                <a:gd name="T1" fmla="*/ 3 h 307"/>
                <a:gd name="T2" fmla="*/ 37 w 192"/>
                <a:gd name="T3" fmla="*/ 0 h 307"/>
                <a:gd name="T4" fmla="*/ 57 w 192"/>
                <a:gd name="T5" fmla="*/ 3 h 307"/>
                <a:gd name="T6" fmla="*/ 110 w 192"/>
                <a:gd name="T7" fmla="*/ 14 h 307"/>
                <a:gd name="T8" fmla="*/ 155 w 192"/>
                <a:gd name="T9" fmla="*/ 25 h 307"/>
                <a:gd name="T10" fmla="*/ 181 w 192"/>
                <a:gd name="T11" fmla="*/ 28 h 307"/>
                <a:gd name="T12" fmla="*/ 192 w 192"/>
                <a:gd name="T13" fmla="*/ 35 h 307"/>
                <a:gd name="T14" fmla="*/ 188 w 192"/>
                <a:gd name="T15" fmla="*/ 47 h 307"/>
                <a:gd name="T16" fmla="*/ 175 w 192"/>
                <a:gd name="T17" fmla="*/ 82 h 307"/>
                <a:gd name="T18" fmla="*/ 158 w 192"/>
                <a:gd name="T19" fmla="*/ 127 h 307"/>
                <a:gd name="T20" fmla="*/ 147 w 192"/>
                <a:gd name="T21" fmla="*/ 165 h 307"/>
                <a:gd name="T22" fmla="*/ 146 w 192"/>
                <a:gd name="T23" fmla="*/ 207 h 307"/>
                <a:gd name="T24" fmla="*/ 144 w 192"/>
                <a:gd name="T25" fmla="*/ 249 h 307"/>
                <a:gd name="T26" fmla="*/ 134 w 192"/>
                <a:gd name="T27" fmla="*/ 277 h 307"/>
                <a:gd name="T28" fmla="*/ 106 w 192"/>
                <a:gd name="T29" fmla="*/ 296 h 307"/>
                <a:gd name="T30" fmla="*/ 83 w 192"/>
                <a:gd name="T31" fmla="*/ 303 h 307"/>
                <a:gd name="T32" fmla="*/ 72 w 192"/>
                <a:gd name="T33" fmla="*/ 307 h 307"/>
                <a:gd name="T34" fmla="*/ 52 w 192"/>
                <a:gd name="T35" fmla="*/ 305 h 307"/>
                <a:gd name="T36" fmla="*/ 32 w 192"/>
                <a:gd name="T37" fmla="*/ 291 h 307"/>
                <a:gd name="T38" fmla="*/ 30 w 192"/>
                <a:gd name="T39" fmla="*/ 277 h 307"/>
                <a:gd name="T40" fmla="*/ 22 w 192"/>
                <a:gd name="T41" fmla="*/ 257 h 307"/>
                <a:gd name="T42" fmla="*/ 10 w 192"/>
                <a:gd name="T43" fmla="*/ 231 h 307"/>
                <a:gd name="T44" fmla="*/ 2 w 192"/>
                <a:gd name="T45" fmla="*/ 211 h 307"/>
                <a:gd name="T46" fmla="*/ 0 w 192"/>
                <a:gd name="T47" fmla="*/ 197 h 307"/>
                <a:gd name="T48" fmla="*/ 0 w 192"/>
                <a:gd name="T49" fmla="*/ 180 h 307"/>
                <a:gd name="T50" fmla="*/ 2 w 192"/>
                <a:gd name="T51" fmla="*/ 165 h 307"/>
                <a:gd name="T52" fmla="*/ 11 w 192"/>
                <a:gd name="T53" fmla="*/ 145 h 307"/>
                <a:gd name="T54" fmla="*/ 33 w 192"/>
                <a:gd name="T55" fmla="*/ 109 h 307"/>
                <a:gd name="T56" fmla="*/ 48 w 192"/>
                <a:gd name="T57" fmla="*/ 81 h 307"/>
                <a:gd name="T58" fmla="*/ 52 w 192"/>
                <a:gd name="T59" fmla="*/ 62 h 307"/>
                <a:gd name="T60" fmla="*/ 53 w 192"/>
                <a:gd name="T61" fmla="*/ 41 h 307"/>
                <a:gd name="T62" fmla="*/ 55 w 192"/>
                <a:gd name="T63" fmla="*/ 30 h 307"/>
                <a:gd name="T64" fmla="*/ 57 w 192"/>
                <a:gd name="T65" fmla="*/ 26 h 307"/>
                <a:gd name="T66" fmla="*/ 60 w 192"/>
                <a:gd name="T67" fmla="*/ 22 h 307"/>
                <a:gd name="T68" fmla="*/ 44 w 192"/>
                <a:gd name="T69" fmla="*/ 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2" h="307">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29" name="Freeform 12"/>
            <p:cNvSpPr>
              <a:spLocks/>
            </p:cNvSpPr>
            <p:nvPr>
              <p:custDataLst>
                <p:tags r:id="rId9"/>
              </p:custDataLst>
            </p:nvPr>
          </p:nvSpPr>
          <p:spPr bwMode="auto">
            <a:xfrm>
              <a:off x="4192787" y="2551160"/>
              <a:ext cx="171450" cy="269875"/>
            </a:xfrm>
            <a:custGeom>
              <a:avLst/>
              <a:gdLst>
                <a:gd name="T0" fmla="*/ 26 w 398"/>
                <a:gd name="T1" fmla="*/ 2 h 518"/>
                <a:gd name="T2" fmla="*/ 95 w 398"/>
                <a:gd name="T3" fmla="*/ 13 h 518"/>
                <a:gd name="T4" fmla="*/ 116 w 398"/>
                <a:gd name="T5" fmla="*/ 23 h 518"/>
                <a:gd name="T6" fmla="*/ 80 w 398"/>
                <a:gd name="T7" fmla="*/ 47 h 518"/>
                <a:gd name="T8" fmla="*/ 64 w 398"/>
                <a:gd name="T9" fmla="*/ 62 h 518"/>
                <a:gd name="T10" fmla="*/ 77 w 398"/>
                <a:gd name="T11" fmla="*/ 69 h 518"/>
                <a:gd name="T12" fmla="*/ 167 w 398"/>
                <a:gd name="T13" fmla="*/ 79 h 518"/>
                <a:gd name="T14" fmla="*/ 210 w 398"/>
                <a:gd name="T15" fmla="*/ 109 h 518"/>
                <a:gd name="T16" fmla="*/ 154 w 398"/>
                <a:gd name="T17" fmla="*/ 127 h 518"/>
                <a:gd name="T18" fmla="*/ 147 w 398"/>
                <a:gd name="T19" fmla="*/ 138 h 518"/>
                <a:gd name="T20" fmla="*/ 191 w 398"/>
                <a:gd name="T21" fmla="*/ 143 h 518"/>
                <a:gd name="T22" fmla="*/ 211 w 398"/>
                <a:gd name="T23" fmla="*/ 156 h 518"/>
                <a:gd name="T24" fmla="*/ 243 w 398"/>
                <a:gd name="T25" fmla="*/ 191 h 518"/>
                <a:gd name="T26" fmla="*/ 258 w 398"/>
                <a:gd name="T27" fmla="*/ 212 h 518"/>
                <a:gd name="T28" fmla="*/ 260 w 398"/>
                <a:gd name="T29" fmla="*/ 237 h 518"/>
                <a:gd name="T30" fmla="*/ 272 w 398"/>
                <a:gd name="T31" fmla="*/ 254 h 518"/>
                <a:gd name="T32" fmla="*/ 286 w 398"/>
                <a:gd name="T33" fmla="*/ 279 h 518"/>
                <a:gd name="T34" fmla="*/ 306 w 398"/>
                <a:gd name="T35" fmla="*/ 297 h 518"/>
                <a:gd name="T36" fmla="*/ 327 w 398"/>
                <a:gd name="T37" fmla="*/ 320 h 518"/>
                <a:gd name="T38" fmla="*/ 346 w 398"/>
                <a:gd name="T39" fmla="*/ 337 h 518"/>
                <a:gd name="T40" fmla="*/ 370 w 398"/>
                <a:gd name="T41" fmla="*/ 341 h 518"/>
                <a:gd name="T42" fmla="*/ 396 w 398"/>
                <a:gd name="T43" fmla="*/ 365 h 518"/>
                <a:gd name="T44" fmla="*/ 395 w 398"/>
                <a:gd name="T45" fmla="*/ 395 h 518"/>
                <a:gd name="T46" fmla="*/ 382 w 398"/>
                <a:gd name="T47" fmla="*/ 404 h 518"/>
                <a:gd name="T48" fmla="*/ 367 w 398"/>
                <a:gd name="T49" fmla="*/ 415 h 518"/>
                <a:gd name="T50" fmla="*/ 368 w 398"/>
                <a:gd name="T51" fmla="*/ 426 h 518"/>
                <a:gd name="T52" fmla="*/ 376 w 398"/>
                <a:gd name="T53" fmla="*/ 443 h 518"/>
                <a:gd name="T54" fmla="*/ 359 w 398"/>
                <a:gd name="T55" fmla="*/ 463 h 518"/>
                <a:gd name="T56" fmla="*/ 146 w 398"/>
                <a:gd name="T57" fmla="*/ 500 h 518"/>
                <a:gd name="T58" fmla="*/ 68 w 398"/>
                <a:gd name="T59" fmla="*/ 508 h 518"/>
                <a:gd name="T60" fmla="*/ 53 w 398"/>
                <a:gd name="T61" fmla="*/ 518 h 518"/>
                <a:gd name="T62" fmla="*/ 58 w 398"/>
                <a:gd name="T63" fmla="*/ 493 h 518"/>
                <a:gd name="T64" fmla="*/ 71 w 398"/>
                <a:gd name="T65" fmla="*/ 476 h 518"/>
                <a:gd name="T66" fmla="*/ 114 w 398"/>
                <a:gd name="T67" fmla="*/ 458 h 518"/>
                <a:gd name="T68" fmla="*/ 172 w 398"/>
                <a:gd name="T69" fmla="*/ 439 h 518"/>
                <a:gd name="T70" fmla="*/ 179 w 398"/>
                <a:gd name="T71" fmla="*/ 426 h 518"/>
                <a:gd name="T72" fmla="*/ 171 w 398"/>
                <a:gd name="T73" fmla="*/ 434 h 518"/>
                <a:gd name="T74" fmla="*/ 111 w 398"/>
                <a:gd name="T75" fmla="*/ 432 h 518"/>
                <a:gd name="T76" fmla="*/ 76 w 398"/>
                <a:gd name="T77" fmla="*/ 420 h 518"/>
                <a:gd name="T78" fmla="*/ 77 w 398"/>
                <a:gd name="T79" fmla="*/ 402 h 518"/>
                <a:gd name="T80" fmla="*/ 95 w 398"/>
                <a:gd name="T81" fmla="*/ 391 h 518"/>
                <a:gd name="T82" fmla="*/ 87 w 398"/>
                <a:gd name="T83" fmla="*/ 352 h 518"/>
                <a:gd name="T84" fmla="*/ 105 w 398"/>
                <a:gd name="T85" fmla="*/ 329 h 518"/>
                <a:gd name="T86" fmla="*/ 154 w 398"/>
                <a:gd name="T87" fmla="*/ 309 h 518"/>
                <a:gd name="T88" fmla="*/ 172 w 398"/>
                <a:gd name="T89" fmla="*/ 291 h 518"/>
                <a:gd name="T90" fmla="*/ 148 w 398"/>
                <a:gd name="T91" fmla="*/ 271 h 518"/>
                <a:gd name="T92" fmla="*/ 139 w 398"/>
                <a:gd name="T93" fmla="*/ 247 h 518"/>
                <a:gd name="T94" fmla="*/ 94 w 398"/>
                <a:gd name="T95" fmla="*/ 239 h 518"/>
                <a:gd name="T96" fmla="*/ 80 w 398"/>
                <a:gd name="T97" fmla="*/ 216 h 518"/>
                <a:gd name="T98" fmla="*/ 90 w 398"/>
                <a:gd name="T99" fmla="*/ 192 h 518"/>
                <a:gd name="T100" fmla="*/ 100 w 398"/>
                <a:gd name="T101" fmla="*/ 168 h 518"/>
                <a:gd name="T102" fmla="*/ 73 w 398"/>
                <a:gd name="T103" fmla="*/ 186 h 518"/>
                <a:gd name="T104" fmla="*/ 22 w 398"/>
                <a:gd name="T105" fmla="*/ 162 h 518"/>
                <a:gd name="T106" fmla="*/ 20 w 398"/>
                <a:gd name="T107" fmla="*/ 142 h 518"/>
                <a:gd name="T108" fmla="*/ 14 w 398"/>
                <a:gd name="T109" fmla="*/ 131 h 518"/>
                <a:gd name="T110" fmla="*/ 20 w 398"/>
                <a:gd name="T111" fmla="*/ 63 h 518"/>
                <a:gd name="T112" fmla="*/ 19 w 398"/>
                <a:gd name="T113" fmla="*/ 49 h 518"/>
                <a:gd name="T114" fmla="*/ 4 w 398"/>
                <a:gd name="T115" fmla="*/ 40 h 518"/>
                <a:gd name="T116" fmla="*/ 20 w 398"/>
                <a:gd name="T117" fmla="*/ 19 h 518"/>
                <a:gd name="T118" fmla="*/ 3 w 398"/>
                <a:gd name="T119" fmla="*/ 9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8" h="518">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solidFill>
              <a:srgbClr val="00B050"/>
            </a:solidFill>
            <a:ln w="9525" cmpd="sng">
              <a:solidFill>
                <a:srgbClr val="FFFFFF"/>
              </a:solidFill>
              <a:prstDash val="solid"/>
              <a:round/>
              <a:headEnd/>
              <a:tailEnd/>
            </a:ln>
          </p:spPr>
          <p:txBody>
            <a:bodyPr/>
            <a:lstStyle/>
            <a:p>
              <a:endParaRPr lang="en-GB" sz="1350">
                <a:solidFill>
                  <a:srgbClr val="92D050"/>
                </a:solidFill>
              </a:endParaRPr>
            </a:p>
          </p:txBody>
        </p:sp>
        <p:sp>
          <p:nvSpPr>
            <p:cNvPr id="30" name="Freeform 13"/>
            <p:cNvSpPr>
              <a:spLocks/>
            </p:cNvSpPr>
            <p:nvPr>
              <p:custDataLst>
                <p:tags r:id="rId10"/>
              </p:custDataLst>
            </p:nvPr>
          </p:nvSpPr>
          <p:spPr bwMode="auto">
            <a:xfrm>
              <a:off x="4551564" y="2854370"/>
              <a:ext cx="169862" cy="76200"/>
            </a:xfrm>
            <a:custGeom>
              <a:avLst/>
              <a:gdLst>
                <a:gd name="T0" fmla="*/ 190 w 382"/>
                <a:gd name="T1" fmla="*/ 21 h 148"/>
                <a:gd name="T2" fmla="*/ 177 w 382"/>
                <a:gd name="T3" fmla="*/ 31 h 148"/>
                <a:gd name="T4" fmla="*/ 174 w 382"/>
                <a:gd name="T5" fmla="*/ 45 h 148"/>
                <a:gd name="T6" fmla="*/ 168 w 382"/>
                <a:gd name="T7" fmla="*/ 53 h 148"/>
                <a:gd name="T8" fmla="*/ 166 w 382"/>
                <a:gd name="T9" fmla="*/ 61 h 148"/>
                <a:gd name="T10" fmla="*/ 177 w 382"/>
                <a:gd name="T11" fmla="*/ 74 h 148"/>
                <a:gd name="T12" fmla="*/ 155 w 382"/>
                <a:gd name="T13" fmla="*/ 86 h 148"/>
                <a:gd name="T14" fmla="*/ 108 w 382"/>
                <a:gd name="T15" fmla="*/ 96 h 148"/>
                <a:gd name="T16" fmla="*/ 77 w 382"/>
                <a:gd name="T17" fmla="*/ 97 h 148"/>
                <a:gd name="T18" fmla="*/ 52 w 382"/>
                <a:gd name="T19" fmla="*/ 95 h 148"/>
                <a:gd name="T20" fmla="*/ 4 w 382"/>
                <a:gd name="T21" fmla="*/ 111 h 148"/>
                <a:gd name="T22" fmla="*/ 0 w 382"/>
                <a:gd name="T23" fmla="*/ 129 h 148"/>
                <a:gd name="T24" fmla="*/ 4 w 382"/>
                <a:gd name="T25" fmla="*/ 131 h 148"/>
                <a:gd name="T26" fmla="*/ 12 w 382"/>
                <a:gd name="T27" fmla="*/ 131 h 148"/>
                <a:gd name="T28" fmla="*/ 51 w 382"/>
                <a:gd name="T29" fmla="*/ 129 h 148"/>
                <a:gd name="T30" fmla="*/ 114 w 382"/>
                <a:gd name="T31" fmla="*/ 127 h 148"/>
                <a:gd name="T32" fmla="*/ 123 w 382"/>
                <a:gd name="T33" fmla="*/ 134 h 148"/>
                <a:gd name="T34" fmla="*/ 137 w 382"/>
                <a:gd name="T35" fmla="*/ 141 h 148"/>
                <a:gd name="T36" fmla="*/ 159 w 382"/>
                <a:gd name="T37" fmla="*/ 147 h 148"/>
                <a:gd name="T38" fmla="*/ 185 w 382"/>
                <a:gd name="T39" fmla="*/ 148 h 148"/>
                <a:gd name="T40" fmla="*/ 210 w 382"/>
                <a:gd name="T41" fmla="*/ 148 h 148"/>
                <a:gd name="T42" fmla="*/ 233 w 382"/>
                <a:gd name="T43" fmla="*/ 148 h 148"/>
                <a:gd name="T44" fmla="*/ 255 w 382"/>
                <a:gd name="T45" fmla="*/ 148 h 148"/>
                <a:gd name="T46" fmla="*/ 275 w 382"/>
                <a:gd name="T47" fmla="*/ 143 h 148"/>
                <a:gd name="T48" fmla="*/ 301 w 382"/>
                <a:gd name="T49" fmla="*/ 134 h 148"/>
                <a:gd name="T50" fmla="*/ 334 w 382"/>
                <a:gd name="T51" fmla="*/ 121 h 148"/>
                <a:gd name="T52" fmla="*/ 353 w 382"/>
                <a:gd name="T53" fmla="*/ 103 h 148"/>
                <a:gd name="T54" fmla="*/ 372 w 382"/>
                <a:gd name="T55" fmla="*/ 72 h 148"/>
                <a:gd name="T56" fmla="*/ 376 w 382"/>
                <a:gd name="T57" fmla="*/ 52 h 148"/>
                <a:gd name="T58" fmla="*/ 363 w 382"/>
                <a:gd name="T59" fmla="*/ 44 h 148"/>
                <a:gd name="T60" fmla="*/ 357 w 382"/>
                <a:gd name="T61" fmla="*/ 32 h 148"/>
                <a:gd name="T62" fmla="*/ 347 w 382"/>
                <a:gd name="T63" fmla="*/ 22 h 148"/>
                <a:gd name="T64" fmla="*/ 334 w 382"/>
                <a:gd name="T65" fmla="*/ 17 h 148"/>
                <a:gd name="T66" fmla="*/ 319 w 382"/>
                <a:gd name="T67" fmla="*/ 8 h 148"/>
                <a:gd name="T68" fmla="*/ 203 w 382"/>
                <a:gd name="T69" fmla="*/ 1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2" h="148">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1" name="Freeform 14"/>
            <p:cNvSpPr>
              <a:spLocks/>
            </p:cNvSpPr>
            <p:nvPr>
              <p:custDataLst>
                <p:tags r:id="rId11"/>
              </p:custDataLst>
            </p:nvPr>
          </p:nvSpPr>
          <p:spPr bwMode="auto">
            <a:xfrm>
              <a:off x="6043812" y="2703563"/>
              <a:ext cx="1281112" cy="1038225"/>
            </a:xfrm>
            <a:custGeom>
              <a:avLst/>
              <a:gdLst>
                <a:gd name="T0" fmla="*/ 373 w 2936"/>
                <a:gd name="T1" fmla="*/ 1071 h 1983"/>
                <a:gd name="T2" fmla="*/ 385 w 2936"/>
                <a:gd name="T3" fmla="*/ 1182 h 1983"/>
                <a:gd name="T4" fmla="*/ 478 w 2936"/>
                <a:gd name="T5" fmla="*/ 1358 h 1983"/>
                <a:gd name="T6" fmla="*/ 768 w 2936"/>
                <a:gd name="T7" fmla="*/ 1492 h 1983"/>
                <a:gd name="T8" fmla="*/ 1036 w 2936"/>
                <a:gd name="T9" fmla="*/ 1552 h 1983"/>
                <a:gd name="T10" fmla="*/ 1124 w 2936"/>
                <a:gd name="T11" fmla="*/ 1529 h 1983"/>
                <a:gd name="T12" fmla="*/ 1401 w 2936"/>
                <a:gd name="T13" fmla="*/ 1448 h 1983"/>
                <a:gd name="T14" fmla="*/ 1547 w 2936"/>
                <a:gd name="T15" fmla="*/ 1542 h 1983"/>
                <a:gd name="T16" fmla="*/ 1577 w 2936"/>
                <a:gd name="T17" fmla="*/ 1697 h 1983"/>
                <a:gd name="T18" fmla="*/ 1607 w 2936"/>
                <a:gd name="T19" fmla="*/ 1773 h 1983"/>
                <a:gd name="T20" fmla="*/ 1706 w 2936"/>
                <a:gd name="T21" fmla="*/ 1912 h 1983"/>
                <a:gd name="T22" fmla="*/ 1842 w 2936"/>
                <a:gd name="T23" fmla="*/ 1859 h 1983"/>
                <a:gd name="T24" fmla="*/ 2072 w 2936"/>
                <a:gd name="T25" fmla="*/ 1854 h 1983"/>
                <a:gd name="T26" fmla="*/ 2265 w 2936"/>
                <a:gd name="T27" fmla="*/ 1983 h 1983"/>
                <a:gd name="T28" fmla="*/ 2357 w 2936"/>
                <a:gd name="T29" fmla="*/ 1910 h 1983"/>
                <a:gd name="T30" fmla="*/ 2457 w 2936"/>
                <a:gd name="T31" fmla="*/ 1866 h 1983"/>
                <a:gd name="T32" fmla="*/ 2546 w 2936"/>
                <a:gd name="T33" fmla="*/ 1826 h 1983"/>
                <a:gd name="T34" fmla="*/ 2683 w 2936"/>
                <a:gd name="T35" fmla="*/ 1732 h 1983"/>
                <a:gd name="T36" fmla="*/ 2719 w 2936"/>
                <a:gd name="T37" fmla="*/ 1616 h 1983"/>
                <a:gd name="T38" fmla="*/ 2794 w 2936"/>
                <a:gd name="T39" fmla="*/ 1420 h 1983"/>
                <a:gd name="T40" fmla="*/ 2705 w 2936"/>
                <a:gd name="T41" fmla="*/ 1375 h 1983"/>
                <a:gd name="T42" fmla="*/ 2640 w 2936"/>
                <a:gd name="T43" fmla="*/ 1273 h 1983"/>
                <a:gd name="T44" fmla="*/ 2669 w 2936"/>
                <a:gd name="T45" fmla="*/ 1227 h 1983"/>
                <a:gd name="T46" fmla="*/ 2532 w 2936"/>
                <a:gd name="T47" fmla="*/ 1061 h 1983"/>
                <a:gd name="T48" fmla="*/ 2583 w 2936"/>
                <a:gd name="T49" fmla="*/ 993 h 1983"/>
                <a:gd name="T50" fmla="*/ 2453 w 2936"/>
                <a:gd name="T51" fmla="*/ 962 h 1983"/>
                <a:gd name="T52" fmla="*/ 2333 w 2936"/>
                <a:gd name="T53" fmla="*/ 887 h 1983"/>
                <a:gd name="T54" fmla="*/ 2368 w 2936"/>
                <a:gd name="T55" fmla="*/ 836 h 1983"/>
                <a:gd name="T56" fmla="*/ 2443 w 2936"/>
                <a:gd name="T57" fmla="*/ 756 h 1983"/>
                <a:gd name="T58" fmla="*/ 2496 w 2936"/>
                <a:gd name="T59" fmla="*/ 780 h 1983"/>
                <a:gd name="T60" fmla="*/ 2532 w 2936"/>
                <a:gd name="T61" fmla="*/ 853 h 1983"/>
                <a:gd name="T62" fmla="*/ 2689 w 2936"/>
                <a:gd name="T63" fmla="*/ 763 h 1983"/>
                <a:gd name="T64" fmla="*/ 2828 w 2936"/>
                <a:gd name="T65" fmla="*/ 673 h 1983"/>
                <a:gd name="T66" fmla="*/ 2886 w 2936"/>
                <a:gd name="T67" fmla="*/ 564 h 1983"/>
                <a:gd name="T68" fmla="*/ 2928 w 2936"/>
                <a:gd name="T69" fmla="*/ 494 h 1983"/>
                <a:gd name="T70" fmla="*/ 2893 w 2936"/>
                <a:gd name="T71" fmla="*/ 307 h 1983"/>
                <a:gd name="T72" fmla="*/ 2722 w 2936"/>
                <a:gd name="T73" fmla="*/ 341 h 1983"/>
                <a:gd name="T74" fmla="*/ 2461 w 2936"/>
                <a:gd name="T75" fmla="*/ 205 h 1983"/>
                <a:gd name="T76" fmla="*/ 2300 w 2936"/>
                <a:gd name="T77" fmla="*/ 89 h 1983"/>
                <a:gd name="T78" fmla="*/ 1980 w 2936"/>
                <a:gd name="T79" fmla="*/ 53 h 1983"/>
                <a:gd name="T80" fmla="*/ 2007 w 2936"/>
                <a:gd name="T81" fmla="*/ 155 h 1983"/>
                <a:gd name="T82" fmla="*/ 1952 w 2936"/>
                <a:gd name="T83" fmla="*/ 227 h 1983"/>
                <a:gd name="T84" fmla="*/ 2025 w 2936"/>
                <a:gd name="T85" fmla="*/ 350 h 1983"/>
                <a:gd name="T86" fmla="*/ 2146 w 2936"/>
                <a:gd name="T87" fmla="*/ 370 h 1983"/>
                <a:gd name="T88" fmla="*/ 2041 w 2936"/>
                <a:gd name="T89" fmla="*/ 455 h 1983"/>
                <a:gd name="T90" fmla="*/ 1891 w 2936"/>
                <a:gd name="T91" fmla="*/ 570 h 1983"/>
                <a:gd name="T92" fmla="*/ 1630 w 2936"/>
                <a:gd name="T93" fmla="*/ 713 h 1983"/>
                <a:gd name="T94" fmla="*/ 1228 w 2936"/>
                <a:gd name="T95" fmla="*/ 659 h 1983"/>
                <a:gd name="T96" fmla="*/ 1036 w 2936"/>
                <a:gd name="T97" fmla="*/ 560 h 1983"/>
                <a:gd name="T98" fmla="*/ 752 w 2936"/>
                <a:gd name="T99" fmla="*/ 495 h 1983"/>
                <a:gd name="T100" fmla="*/ 686 w 2936"/>
                <a:gd name="T101" fmla="*/ 379 h 1983"/>
                <a:gd name="T102" fmla="*/ 512 w 2936"/>
                <a:gd name="T103" fmla="*/ 299 h 1983"/>
                <a:gd name="T104" fmla="*/ 430 w 2936"/>
                <a:gd name="T105" fmla="*/ 311 h 1983"/>
                <a:gd name="T106" fmla="*/ 423 w 2936"/>
                <a:gd name="T107" fmla="*/ 388 h 1983"/>
                <a:gd name="T108" fmla="*/ 305 w 2936"/>
                <a:gd name="T109" fmla="*/ 382 h 1983"/>
                <a:gd name="T110" fmla="*/ 227 w 2936"/>
                <a:gd name="T111" fmla="*/ 507 h 1983"/>
                <a:gd name="T112" fmla="*/ 260 w 2936"/>
                <a:gd name="T113" fmla="*/ 595 h 1983"/>
                <a:gd name="T114" fmla="*/ 252 w 2936"/>
                <a:gd name="T115" fmla="*/ 716 h 1983"/>
                <a:gd name="T116" fmla="*/ 118 w 2936"/>
                <a:gd name="T117" fmla="*/ 781 h 1983"/>
                <a:gd name="T118" fmla="*/ 40 w 2936"/>
                <a:gd name="T119" fmla="*/ 894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36" h="1983">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grpFill/>
            <a:ln w="9525" cmpd="sng">
              <a:solidFill>
                <a:srgbClr val="FFFFFF"/>
              </a:solidFill>
              <a:prstDash val="solid"/>
              <a:round/>
              <a:headEnd/>
              <a:tailEnd/>
            </a:ln>
          </p:spPr>
          <p:txBody>
            <a:bodyPr/>
            <a:lstStyle/>
            <a:p>
              <a:endParaRPr lang="en-GB" sz="1500" dirty="0">
                <a:solidFill>
                  <a:srgbClr val="FFFFFF"/>
                </a:solidFill>
                <a:latin typeface="Calibri" pitchFamily="34" charset="0"/>
              </a:endParaRPr>
            </a:p>
            <a:p>
              <a:r>
                <a:rPr lang="en-GB" sz="1500" dirty="0">
                  <a:solidFill>
                    <a:srgbClr val="FFFFFF"/>
                  </a:solidFill>
                  <a:latin typeface="Calibri" pitchFamily="34" charset="0"/>
                </a:rPr>
                <a:t>   </a:t>
              </a:r>
            </a:p>
          </p:txBody>
        </p:sp>
        <p:sp>
          <p:nvSpPr>
            <p:cNvPr id="32" name="Freeform 15"/>
            <p:cNvSpPr>
              <a:spLocks/>
            </p:cNvSpPr>
            <p:nvPr>
              <p:custDataLst>
                <p:tags r:id="rId12"/>
              </p:custDataLst>
            </p:nvPr>
          </p:nvSpPr>
          <p:spPr bwMode="auto">
            <a:xfrm>
              <a:off x="4735712" y="2244770"/>
              <a:ext cx="220662" cy="273050"/>
            </a:xfrm>
            <a:custGeom>
              <a:avLst/>
              <a:gdLst>
                <a:gd name="T0" fmla="*/ 345 w 504"/>
                <a:gd name="T1" fmla="*/ 493 h 524"/>
                <a:gd name="T2" fmla="*/ 256 w 504"/>
                <a:gd name="T3" fmla="*/ 505 h 524"/>
                <a:gd name="T4" fmla="*/ 235 w 504"/>
                <a:gd name="T5" fmla="*/ 517 h 524"/>
                <a:gd name="T6" fmla="*/ 210 w 504"/>
                <a:gd name="T7" fmla="*/ 522 h 524"/>
                <a:gd name="T8" fmla="*/ 155 w 504"/>
                <a:gd name="T9" fmla="*/ 524 h 524"/>
                <a:gd name="T10" fmla="*/ 106 w 504"/>
                <a:gd name="T11" fmla="*/ 522 h 524"/>
                <a:gd name="T12" fmla="*/ 94 w 504"/>
                <a:gd name="T13" fmla="*/ 516 h 524"/>
                <a:gd name="T14" fmla="*/ 71 w 504"/>
                <a:gd name="T15" fmla="*/ 509 h 524"/>
                <a:gd name="T16" fmla="*/ 36 w 504"/>
                <a:gd name="T17" fmla="*/ 496 h 524"/>
                <a:gd name="T18" fmla="*/ 22 w 504"/>
                <a:gd name="T19" fmla="*/ 486 h 524"/>
                <a:gd name="T20" fmla="*/ 20 w 504"/>
                <a:gd name="T21" fmla="*/ 477 h 524"/>
                <a:gd name="T22" fmla="*/ 27 w 504"/>
                <a:gd name="T23" fmla="*/ 463 h 524"/>
                <a:gd name="T24" fmla="*/ 32 w 504"/>
                <a:gd name="T25" fmla="*/ 445 h 524"/>
                <a:gd name="T26" fmla="*/ 28 w 504"/>
                <a:gd name="T27" fmla="*/ 432 h 524"/>
                <a:gd name="T28" fmla="*/ 10 w 504"/>
                <a:gd name="T29" fmla="*/ 417 h 524"/>
                <a:gd name="T30" fmla="*/ 1 w 504"/>
                <a:gd name="T31" fmla="*/ 407 h 524"/>
                <a:gd name="T32" fmla="*/ 1 w 504"/>
                <a:gd name="T33" fmla="*/ 391 h 524"/>
                <a:gd name="T34" fmla="*/ 17 w 504"/>
                <a:gd name="T35" fmla="*/ 360 h 524"/>
                <a:gd name="T36" fmla="*/ 48 w 504"/>
                <a:gd name="T37" fmla="*/ 328 h 524"/>
                <a:gd name="T38" fmla="*/ 86 w 504"/>
                <a:gd name="T39" fmla="*/ 299 h 524"/>
                <a:gd name="T40" fmla="*/ 124 w 504"/>
                <a:gd name="T41" fmla="*/ 279 h 524"/>
                <a:gd name="T42" fmla="*/ 160 w 504"/>
                <a:gd name="T43" fmla="*/ 272 h 524"/>
                <a:gd name="T44" fmla="*/ 155 w 504"/>
                <a:gd name="T45" fmla="*/ 264 h 524"/>
                <a:gd name="T46" fmla="*/ 142 w 504"/>
                <a:gd name="T47" fmla="*/ 259 h 524"/>
                <a:gd name="T48" fmla="*/ 133 w 504"/>
                <a:gd name="T49" fmla="*/ 251 h 524"/>
                <a:gd name="T50" fmla="*/ 127 w 504"/>
                <a:gd name="T51" fmla="*/ 229 h 524"/>
                <a:gd name="T52" fmla="*/ 124 w 504"/>
                <a:gd name="T53" fmla="*/ 195 h 524"/>
                <a:gd name="T54" fmla="*/ 115 w 504"/>
                <a:gd name="T55" fmla="*/ 161 h 524"/>
                <a:gd name="T56" fmla="*/ 100 w 504"/>
                <a:gd name="T57" fmla="*/ 134 h 524"/>
                <a:gd name="T58" fmla="*/ 68 w 504"/>
                <a:gd name="T59" fmla="*/ 90 h 524"/>
                <a:gd name="T60" fmla="*/ 86 w 504"/>
                <a:gd name="T61" fmla="*/ 60 h 524"/>
                <a:gd name="T62" fmla="*/ 106 w 504"/>
                <a:gd name="T63" fmla="*/ 56 h 524"/>
                <a:gd name="T64" fmla="*/ 130 w 504"/>
                <a:gd name="T65" fmla="*/ 58 h 524"/>
                <a:gd name="T66" fmla="*/ 139 w 504"/>
                <a:gd name="T67" fmla="*/ 61 h 524"/>
                <a:gd name="T68" fmla="*/ 160 w 504"/>
                <a:gd name="T69" fmla="*/ 56 h 524"/>
                <a:gd name="T70" fmla="*/ 164 w 504"/>
                <a:gd name="T71" fmla="*/ 33 h 524"/>
                <a:gd name="T72" fmla="*/ 171 w 504"/>
                <a:gd name="T73" fmla="*/ 13 h 524"/>
                <a:gd name="T74" fmla="*/ 187 w 504"/>
                <a:gd name="T75" fmla="*/ 0 h 524"/>
                <a:gd name="T76" fmla="*/ 225 w 504"/>
                <a:gd name="T77" fmla="*/ 0 h 524"/>
                <a:gd name="T78" fmla="*/ 254 w 504"/>
                <a:gd name="T79" fmla="*/ 8 h 524"/>
                <a:gd name="T80" fmla="*/ 280 w 504"/>
                <a:gd name="T81" fmla="*/ 21 h 524"/>
                <a:gd name="T82" fmla="*/ 279 w 504"/>
                <a:gd name="T83" fmla="*/ 62 h 524"/>
                <a:gd name="T84" fmla="*/ 292 w 504"/>
                <a:gd name="T85" fmla="*/ 77 h 524"/>
                <a:gd name="T86" fmla="*/ 319 w 504"/>
                <a:gd name="T87" fmla="*/ 94 h 524"/>
                <a:gd name="T88" fmla="*/ 356 w 504"/>
                <a:gd name="T89" fmla="*/ 119 h 524"/>
                <a:gd name="T90" fmla="*/ 346 w 504"/>
                <a:gd name="T91" fmla="*/ 135 h 524"/>
                <a:gd name="T92" fmla="*/ 340 w 504"/>
                <a:gd name="T93" fmla="*/ 153 h 524"/>
                <a:gd name="T94" fmla="*/ 344 w 504"/>
                <a:gd name="T95" fmla="*/ 176 h 524"/>
                <a:gd name="T96" fmla="*/ 363 w 504"/>
                <a:gd name="T97" fmla="*/ 200 h 524"/>
                <a:gd name="T98" fmla="*/ 378 w 504"/>
                <a:gd name="T99" fmla="*/ 210 h 524"/>
                <a:gd name="T100" fmla="*/ 386 w 504"/>
                <a:gd name="T101" fmla="*/ 256 h 524"/>
                <a:gd name="T102" fmla="*/ 404 w 504"/>
                <a:gd name="T103" fmla="*/ 289 h 524"/>
                <a:gd name="T104" fmla="*/ 432 w 504"/>
                <a:gd name="T105" fmla="*/ 315 h 524"/>
                <a:gd name="T106" fmla="*/ 463 w 504"/>
                <a:gd name="T107" fmla="*/ 335 h 524"/>
                <a:gd name="T108" fmla="*/ 466 w 504"/>
                <a:gd name="T109" fmla="*/ 390 h 524"/>
                <a:gd name="T110" fmla="*/ 397 w 504"/>
                <a:gd name="T111" fmla="*/ 457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4" h="524">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3" name="Freeform 16"/>
            <p:cNvSpPr>
              <a:spLocks/>
            </p:cNvSpPr>
            <p:nvPr>
              <p:custDataLst>
                <p:tags r:id="rId13"/>
              </p:custDataLst>
            </p:nvPr>
          </p:nvSpPr>
          <p:spPr bwMode="auto">
            <a:xfrm>
              <a:off x="4472187" y="2662285"/>
              <a:ext cx="182562" cy="238125"/>
            </a:xfrm>
            <a:custGeom>
              <a:avLst/>
              <a:gdLst>
                <a:gd name="T0" fmla="*/ 426 w 438"/>
                <a:gd name="T1" fmla="*/ 190 h 451"/>
                <a:gd name="T2" fmla="*/ 408 w 438"/>
                <a:gd name="T3" fmla="*/ 128 h 451"/>
                <a:gd name="T4" fmla="*/ 387 w 438"/>
                <a:gd name="T5" fmla="*/ 85 h 451"/>
                <a:gd name="T6" fmla="*/ 367 w 438"/>
                <a:gd name="T7" fmla="*/ 62 h 451"/>
                <a:gd name="T8" fmla="*/ 356 w 438"/>
                <a:gd name="T9" fmla="*/ 58 h 451"/>
                <a:gd name="T10" fmla="*/ 335 w 438"/>
                <a:gd name="T11" fmla="*/ 45 h 451"/>
                <a:gd name="T12" fmla="*/ 314 w 438"/>
                <a:gd name="T13" fmla="*/ 38 h 451"/>
                <a:gd name="T14" fmla="*/ 293 w 438"/>
                <a:gd name="T15" fmla="*/ 38 h 451"/>
                <a:gd name="T16" fmla="*/ 276 w 438"/>
                <a:gd name="T17" fmla="*/ 42 h 451"/>
                <a:gd name="T18" fmla="*/ 251 w 438"/>
                <a:gd name="T19" fmla="*/ 58 h 451"/>
                <a:gd name="T20" fmla="*/ 235 w 438"/>
                <a:gd name="T21" fmla="*/ 67 h 451"/>
                <a:gd name="T22" fmla="*/ 217 w 438"/>
                <a:gd name="T23" fmla="*/ 66 h 451"/>
                <a:gd name="T24" fmla="*/ 174 w 438"/>
                <a:gd name="T25" fmla="*/ 37 h 451"/>
                <a:gd name="T26" fmla="*/ 113 w 438"/>
                <a:gd name="T27" fmla="*/ 0 h 451"/>
                <a:gd name="T28" fmla="*/ 95 w 438"/>
                <a:gd name="T29" fmla="*/ 23 h 451"/>
                <a:gd name="T30" fmla="*/ 93 w 438"/>
                <a:gd name="T31" fmla="*/ 43 h 451"/>
                <a:gd name="T32" fmla="*/ 98 w 438"/>
                <a:gd name="T33" fmla="*/ 52 h 451"/>
                <a:gd name="T34" fmla="*/ 119 w 438"/>
                <a:gd name="T35" fmla="*/ 69 h 451"/>
                <a:gd name="T36" fmla="*/ 99 w 438"/>
                <a:gd name="T37" fmla="*/ 73 h 451"/>
                <a:gd name="T38" fmla="*/ 66 w 438"/>
                <a:gd name="T39" fmla="*/ 93 h 451"/>
                <a:gd name="T40" fmla="*/ 58 w 438"/>
                <a:gd name="T41" fmla="*/ 119 h 451"/>
                <a:gd name="T42" fmla="*/ 45 w 438"/>
                <a:gd name="T43" fmla="*/ 138 h 451"/>
                <a:gd name="T44" fmla="*/ 35 w 438"/>
                <a:gd name="T45" fmla="*/ 156 h 451"/>
                <a:gd name="T46" fmla="*/ 33 w 438"/>
                <a:gd name="T47" fmla="*/ 179 h 451"/>
                <a:gd name="T48" fmla="*/ 7 w 438"/>
                <a:gd name="T49" fmla="*/ 238 h 451"/>
                <a:gd name="T50" fmla="*/ 15 w 438"/>
                <a:gd name="T51" fmla="*/ 246 h 451"/>
                <a:gd name="T52" fmla="*/ 26 w 438"/>
                <a:gd name="T53" fmla="*/ 247 h 451"/>
                <a:gd name="T54" fmla="*/ 33 w 438"/>
                <a:gd name="T55" fmla="*/ 346 h 451"/>
                <a:gd name="T56" fmla="*/ 93 w 438"/>
                <a:gd name="T57" fmla="*/ 353 h 451"/>
                <a:gd name="T58" fmla="*/ 104 w 438"/>
                <a:gd name="T59" fmla="*/ 376 h 451"/>
                <a:gd name="T60" fmla="*/ 89 w 438"/>
                <a:gd name="T61" fmla="*/ 425 h 451"/>
                <a:gd name="T62" fmla="*/ 109 w 438"/>
                <a:gd name="T63" fmla="*/ 447 h 451"/>
                <a:gd name="T64" fmla="*/ 152 w 438"/>
                <a:gd name="T65" fmla="*/ 447 h 451"/>
                <a:gd name="T66" fmla="*/ 205 w 438"/>
                <a:gd name="T67" fmla="*/ 444 h 451"/>
                <a:gd name="T68" fmla="*/ 276 w 438"/>
                <a:gd name="T69" fmla="*/ 446 h 451"/>
                <a:gd name="T70" fmla="*/ 343 w 438"/>
                <a:gd name="T71" fmla="*/ 442 h 451"/>
                <a:gd name="T72" fmla="*/ 372 w 438"/>
                <a:gd name="T73" fmla="*/ 432 h 451"/>
                <a:gd name="T74" fmla="*/ 359 w 438"/>
                <a:gd name="T75" fmla="*/ 413 h 451"/>
                <a:gd name="T76" fmla="*/ 369 w 438"/>
                <a:gd name="T77" fmla="*/ 403 h 451"/>
                <a:gd name="T78" fmla="*/ 372 w 438"/>
                <a:gd name="T79" fmla="*/ 382 h 451"/>
                <a:gd name="T80" fmla="*/ 380 w 438"/>
                <a:gd name="T81" fmla="*/ 367 h 451"/>
                <a:gd name="T82" fmla="*/ 343 w 438"/>
                <a:gd name="T83" fmla="*/ 344 h 451"/>
                <a:gd name="T84" fmla="*/ 325 w 438"/>
                <a:gd name="T85" fmla="*/ 323 h 451"/>
                <a:gd name="T86" fmla="*/ 311 w 438"/>
                <a:gd name="T87" fmla="*/ 294 h 451"/>
                <a:gd name="T88" fmla="*/ 294 w 438"/>
                <a:gd name="T89" fmla="*/ 277 h 451"/>
                <a:gd name="T90" fmla="*/ 314 w 438"/>
                <a:gd name="T91" fmla="*/ 275 h 451"/>
                <a:gd name="T92" fmla="*/ 346 w 438"/>
                <a:gd name="T93" fmla="*/ 271 h 451"/>
                <a:gd name="T94" fmla="*/ 369 w 438"/>
                <a:gd name="T95" fmla="*/ 260 h 451"/>
                <a:gd name="T96" fmla="*/ 407 w 438"/>
                <a:gd name="T97" fmla="*/ 240 h 451"/>
                <a:gd name="T98" fmla="*/ 438 w 438"/>
                <a:gd name="T99" fmla="*/ 235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8" h="451">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solidFill>
              <a:schemeClr val="bg1">
                <a:lumMod val="65000"/>
              </a:schemeClr>
            </a:solid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4" name="Freeform 17"/>
            <p:cNvSpPr>
              <a:spLocks/>
            </p:cNvSpPr>
            <p:nvPr>
              <p:custDataLst>
                <p:tags r:id="rId14"/>
              </p:custDataLst>
            </p:nvPr>
          </p:nvSpPr>
          <p:spPr bwMode="auto">
            <a:xfrm>
              <a:off x="4497592" y="2919468"/>
              <a:ext cx="250825" cy="274637"/>
            </a:xfrm>
            <a:custGeom>
              <a:avLst/>
              <a:gdLst>
                <a:gd name="T0" fmla="*/ 327 w 578"/>
                <a:gd name="T1" fmla="*/ 88 h 524"/>
                <a:gd name="T2" fmla="*/ 312 w 578"/>
                <a:gd name="T3" fmla="*/ 85 h 524"/>
                <a:gd name="T4" fmla="*/ 301 w 578"/>
                <a:gd name="T5" fmla="*/ 79 h 524"/>
                <a:gd name="T6" fmla="*/ 275 w 578"/>
                <a:gd name="T7" fmla="*/ 66 h 524"/>
                <a:gd name="T8" fmla="*/ 251 w 578"/>
                <a:gd name="T9" fmla="*/ 78 h 524"/>
                <a:gd name="T10" fmla="*/ 246 w 578"/>
                <a:gd name="T11" fmla="*/ 105 h 524"/>
                <a:gd name="T12" fmla="*/ 253 w 578"/>
                <a:gd name="T13" fmla="*/ 153 h 524"/>
                <a:gd name="T14" fmla="*/ 270 w 578"/>
                <a:gd name="T15" fmla="*/ 172 h 524"/>
                <a:gd name="T16" fmla="*/ 287 w 578"/>
                <a:gd name="T17" fmla="*/ 178 h 524"/>
                <a:gd name="T18" fmla="*/ 298 w 578"/>
                <a:gd name="T19" fmla="*/ 191 h 524"/>
                <a:gd name="T20" fmla="*/ 351 w 578"/>
                <a:gd name="T21" fmla="*/ 225 h 524"/>
                <a:gd name="T22" fmla="*/ 449 w 578"/>
                <a:gd name="T23" fmla="*/ 309 h 524"/>
                <a:gd name="T24" fmla="*/ 477 w 578"/>
                <a:gd name="T25" fmla="*/ 322 h 524"/>
                <a:gd name="T26" fmla="*/ 504 w 578"/>
                <a:gd name="T27" fmla="*/ 328 h 524"/>
                <a:gd name="T28" fmla="*/ 536 w 578"/>
                <a:gd name="T29" fmla="*/ 356 h 524"/>
                <a:gd name="T30" fmla="*/ 578 w 578"/>
                <a:gd name="T31" fmla="*/ 376 h 524"/>
                <a:gd name="T32" fmla="*/ 565 w 578"/>
                <a:gd name="T33" fmla="*/ 407 h 524"/>
                <a:gd name="T34" fmla="*/ 526 w 578"/>
                <a:gd name="T35" fmla="*/ 383 h 524"/>
                <a:gd name="T36" fmla="*/ 508 w 578"/>
                <a:gd name="T37" fmla="*/ 376 h 524"/>
                <a:gd name="T38" fmla="*/ 498 w 578"/>
                <a:gd name="T39" fmla="*/ 397 h 524"/>
                <a:gd name="T40" fmla="*/ 506 w 578"/>
                <a:gd name="T41" fmla="*/ 426 h 524"/>
                <a:gd name="T42" fmla="*/ 514 w 578"/>
                <a:gd name="T43" fmla="*/ 442 h 524"/>
                <a:gd name="T44" fmla="*/ 500 w 578"/>
                <a:gd name="T45" fmla="*/ 468 h 524"/>
                <a:gd name="T46" fmla="*/ 483 w 578"/>
                <a:gd name="T47" fmla="*/ 505 h 524"/>
                <a:gd name="T48" fmla="*/ 465 w 578"/>
                <a:gd name="T49" fmla="*/ 522 h 524"/>
                <a:gd name="T50" fmla="*/ 436 w 578"/>
                <a:gd name="T51" fmla="*/ 505 h 524"/>
                <a:gd name="T52" fmla="*/ 456 w 578"/>
                <a:gd name="T53" fmla="*/ 484 h 524"/>
                <a:gd name="T54" fmla="*/ 465 w 578"/>
                <a:gd name="T55" fmla="*/ 467 h 524"/>
                <a:gd name="T56" fmla="*/ 461 w 578"/>
                <a:gd name="T57" fmla="*/ 441 h 524"/>
                <a:gd name="T58" fmla="*/ 427 w 578"/>
                <a:gd name="T59" fmla="*/ 395 h 524"/>
                <a:gd name="T60" fmla="*/ 385 w 578"/>
                <a:gd name="T61" fmla="*/ 369 h 524"/>
                <a:gd name="T62" fmla="*/ 355 w 578"/>
                <a:gd name="T63" fmla="*/ 356 h 524"/>
                <a:gd name="T64" fmla="*/ 318 w 578"/>
                <a:gd name="T65" fmla="*/ 330 h 524"/>
                <a:gd name="T66" fmla="*/ 268 w 578"/>
                <a:gd name="T67" fmla="*/ 315 h 524"/>
                <a:gd name="T68" fmla="*/ 218 w 578"/>
                <a:gd name="T69" fmla="*/ 285 h 524"/>
                <a:gd name="T70" fmla="*/ 162 w 578"/>
                <a:gd name="T71" fmla="*/ 229 h 524"/>
                <a:gd name="T72" fmla="*/ 126 w 578"/>
                <a:gd name="T73" fmla="*/ 168 h 524"/>
                <a:gd name="T74" fmla="*/ 77 w 578"/>
                <a:gd name="T75" fmla="*/ 154 h 524"/>
                <a:gd name="T76" fmla="*/ 51 w 578"/>
                <a:gd name="T77" fmla="*/ 157 h 524"/>
                <a:gd name="T78" fmla="*/ 15 w 578"/>
                <a:gd name="T79" fmla="*/ 165 h 524"/>
                <a:gd name="T80" fmla="*/ 3 w 578"/>
                <a:gd name="T81" fmla="*/ 133 h 524"/>
                <a:gd name="T82" fmla="*/ 1 w 578"/>
                <a:gd name="T83" fmla="*/ 93 h 524"/>
                <a:gd name="T84" fmla="*/ 6 w 578"/>
                <a:gd name="T85" fmla="*/ 49 h 524"/>
                <a:gd name="T86" fmla="*/ 45 w 578"/>
                <a:gd name="T87" fmla="*/ 41 h 524"/>
                <a:gd name="T88" fmla="*/ 68 w 578"/>
                <a:gd name="T89" fmla="*/ 33 h 524"/>
                <a:gd name="T90" fmla="*/ 83 w 578"/>
                <a:gd name="T91" fmla="*/ 48 h 524"/>
                <a:gd name="T92" fmla="*/ 104 w 578"/>
                <a:gd name="T93" fmla="*/ 44 h 524"/>
                <a:gd name="T94" fmla="*/ 149 w 578"/>
                <a:gd name="T95" fmla="*/ 16 h 524"/>
                <a:gd name="T96" fmla="*/ 239 w 578"/>
                <a:gd name="T97" fmla="*/ 0 h 524"/>
                <a:gd name="T98" fmla="*/ 257 w 578"/>
                <a:gd name="T99" fmla="*/ 13 h 524"/>
                <a:gd name="T100" fmla="*/ 332 w 578"/>
                <a:gd name="T101" fmla="*/ 19 h 524"/>
                <a:gd name="T102" fmla="*/ 322 w 578"/>
                <a:gd name="T103" fmla="*/ 65 h 524"/>
                <a:gd name="T104" fmla="*/ 325 w 578"/>
                <a:gd name="T105" fmla="*/ 9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8" h="524">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5" name="Freeform 18"/>
            <p:cNvSpPr>
              <a:spLocks/>
            </p:cNvSpPr>
            <p:nvPr>
              <p:custDataLst>
                <p:tags r:id="rId15"/>
              </p:custDataLst>
            </p:nvPr>
          </p:nvSpPr>
          <p:spPr bwMode="auto">
            <a:xfrm>
              <a:off x="4515049" y="3087733"/>
              <a:ext cx="33338" cy="82550"/>
            </a:xfrm>
            <a:custGeom>
              <a:avLst/>
              <a:gdLst>
                <a:gd name="T0" fmla="*/ 0 w 79"/>
                <a:gd name="T1" fmla="*/ 37 h 160"/>
                <a:gd name="T2" fmla="*/ 6 w 79"/>
                <a:gd name="T3" fmla="*/ 37 h 160"/>
                <a:gd name="T4" fmla="*/ 11 w 79"/>
                <a:gd name="T5" fmla="*/ 36 h 160"/>
                <a:gd name="T6" fmla="*/ 16 w 79"/>
                <a:gd name="T7" fmla="*/ 35 h 160"/>
                <a:gd name="T8" fmla="*/ 19 w 79"/>
                <a:gd name="T9" fmla="*/ 33 h 160"/>
                <a:gd name="T10" fmla="*/ 26 w 79"/>
                <a:gd name="T11" fmla="*/ 28 h 160"/>
                <a:gd name="T12" fmla="*/ 31 w 79"/>
                <a:gd name="T13" fmla="*/ 22 h 160"/>
                <a:gd name="T14" fmla="*/ 37 w 79"/>
                <a:gd name="T15" fmla="*/ 16 h 160"/>
                <a:gd name="T16" fmla="*/ 41 w 79"/>
                <a:gd name="T17" fmla="*/ 10 h 160"/>
                <a:gd name="T18" fmla="*/ 46 w 79"/>
                <a:gd name="T19" fmla="*/ 5 h 160"/>
                <a:gd name="T20" fmla="*/ 53 w 79"/>
                <a:gd name="T21" fmla="*/ 0 h 160"/>
                <a:gd name="T22" fmla="*/ 57 w 79"/>
                <a:gd name="T23" fmla="*/ 3 h 160"/>
                <a:gd name="T24" fmla="*/ 62 w 79"/>
                <a:gd name="T25" fmla="*/ 7 h 160"/>
                <a:gd name="T26" fmla="*/ 64 w 79"/>
                <a:gd name="T27" fmla="*/ 10 h 160"/>
                <a:gd name="T28" fmla="*/ 66 w 79"/>
                <a:gd name="T29" fmla="*/ 14 h 160"/>
                <a:gd name="T30" fmla="*/ 69 w 79"/>
                <a:gd name="T31" fmla="*/ 22 h 160"/>
                <a:gd name="T32" fmla="*/ 72 w 79"/>
                <a:gd name="T33" fmla="*/ 32 h 160"/>
                <a:gd name="T34" fmla="*/ 73 w 79"/>
                <a:gd name="T35" fmla="*/ 40 h 160"/>
                <a:gd name="T36" fmla="*/ 74 w 79"/>
                <a:gd name="T37" fmla="*/ 49 h 160"/>
                <a:gd name="T38" fmla="*/ 76 w 79"/>
                <a:gd name="T39" fmla="*/ 58 h 160"/>
                <a:gd name="T40" fmla="*/ 79 w 79"/>
                <a:gd name="T41" fmla="*/ 67 h 160"/>
                <a:gd name="T42" fmla="*/ 79 w 79"/>
                <a:gd name="T43" fmla="*/ 98 h 160"/>
                <a:gd name="T44" fmla="*/ 68 w 79"/>
                <a:gd name="T45" fmla="*/ 115 h 160"/>
                <a:gd name="T46" fmla="*/ 59 w 79"/>
                <a:gd name="T47" fmla="*/ 129 h 160"/>
                <a:gd name="T48" fmla="*/ 53 w 79"/>
                <a:gd name="T49" fmla="*/ 136 h 160"/>
                <a:gd name="T50" fmla="*/ 50 w 79"/>
                <a:gd name="T51" fmla="*/ 144 h 160"/>
                <a:gd name="T52" fmla="*/ 48 w 79"/>
                <a:gd name="T53" fmla="*/ 151 h 160"/>
                <a:gd name="T54" fmla="*/ 46 w 79"/>
                <a:gd name="T55" fmla="*/ 160 h 160"/>
                <a:gd name="T56" fmla="*/ 40 w 79"/>
                <a:gd name="T57" fmla="*/ 155 h 160"/>
                <a:gd name="T58" fmla="*/ 33 w 79"/>
                <a:gd name="T59" fmla="*/ 150 h 160"/>
                <a:gd name="T60" fmla="*/ 28 w 79"/>
                <a:gd name="T61" fmla="*/ 144 h 160"/>
                <a:gd name="T62" fmla="*/ 22 w 79"/>
                <a:gd name="T63" fmla="*/ 137 h 160"/>
                <a:gd name="T64" fmla="*/ 18 w 79"/>
                <a:gd name="T65" fmla="*/ 130 h 160"/>
                <a:gd name="T66" fmla="*/ 15 w 79"/>
                <a:gd name="T67" fmla="*/ 123 h 160"/>
                <a:gd name="T68" fmla="*/ 11 w 79"/>
                <a:gd name="T69" fmla="*/ 115 h 160"/>
                <a:gd name="T70" fmla="*/ 8 w 79"/>
                <a:gd name="T71" fmla="*/ 108 h 160"/>
                <a:gd name="T72" fmla="*/ 4 w 79"/>
                <a:gd name="T73" fmla="*/ 91 h 160"/>
                <a:gd name="T74" fmla="*/ 1 w 79"/>
                <a:gd name="T75" fmla="*/ 73 h 160"/>
                <a:gd name="T76" fmla="*/ 0 w 79"/>
                <a:gd name="T77" fmla="*/ 55 h 160"/>
                <a:gd name="T78" fmla="*/ 0 w 79"/>
                <a:gd name="T79" fmla="*/ 3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16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grpSp>
          <p:nvGrpSpPr>
            <p:cNvPr id="36" name="Group 19"/>
            <p:cNvGrpSpPr>
              <a:grpSpLocks/>
            </p:cNvGrpSpPr>
            <p:nvPr>
              <p:custDataLst>
                <p:tags r:id="rId16"/>
              </p:custDataLst>
            </p:nvPr>
          </p:nvGrpSpPr>
          <p:grpSpPr bwMode="auto">
            <a:xfrm>
              <a:off x="6834392" y="4148185"/>
              <a:ext cx="473075" cy="212725"/>
              <a:chOff x="4488" y="2394"/>
              <a:chExt cx="358" cy="124"/>
            </a:xfrm>
            <a:grpFill/>
          </p:grpSpPr>
          <p:sp>
            <p:nvSpPr>
              <p:cNvPr id="565" name="Freeform 20"/>
              <p:cNvSpPr>
                <a:spLocks/>
              </p:cNvSpPr>
              <p:nvPr/>
            </p:nvSpPr>
            <p:spPr bwMode="auto">
              <a:xfrm>
                <a:off x="4675" y="2394"/>
                <a:ext cx="171" cy="124"/>
              </a:xfrm>
              <a:custGeom>
                <a:avLst/>
                <a:gdLst>
                  <a:gd name="T0" fmla="*/ 424 w 512"/>
                  <a:gd name="T1" fmla="*/ 198 h 408"/>
                  <a:gd name="T2" fmla="*/ 387 w 512"/>
                  <a:gd name="T3" fmla="*/ 193 h 408"/>
                  <a:gd name="T4" fmla="*/ 367 w 512"/>
                  <a:gd name="T5" fmla="*/ 203 h 408"/>
                  <a:gd name="T6" fmla="*/ 354 w 512"/>
                  <a:gd name="T7" fmla="*/ 217 h 408"/>
                  <a:gd name="T8" fmla="*/ 347 w 512"/>
                  <a:gd name="T9" fmla="*/ 254 h 408"/>
                  <a:gd name="T10" fmla="*/ 327 w 512"/>
                  <a:gd name="T11" fmla="*/ 306 h 408"/>
                  <a:gd name="T12" fmla="*/ 305 w 512"/>
                  <a:gd name="T13" fmla="*/ 335 h 408"/>
                  <a:gd name="T14" fmla="*/ 289 w 512"/>
                  <a:gd name="T15" fmla="*/ 350 h 408"/>
                  <a:gd name="T16" fmla="*/ 271 w 512"/>
                  <a:gd name="T17" fmla="*/ 359 h 408"/>
                  <a:gd name="T18" fmla="*/ 256 w 512"/>
                  <a:gd name="T19" fmla="*/ 368 h 408"/>
                  <a:gd name="T20" fmla="*/ 253 w 512"/>
                  <a:gd name="T21" fmla="*/ 376 h 408"/>
                  <a:gd name="T22" fmla="*/ 215 w 512"/>
                  <a:gd name="T23" fmla="*/ 370 h 408"/>
                  <a:gd name="T24" fmla="*/ 183 w 512"/>
                  <a:gd name="T25" fmla="*/ 367 h 408"/>
                  <a:gd name="T26" fmla="*/ 155 w 512"/>
                  <a:gd name="T27" fmla="*/ 373 h 408"/>
                  <a:gd name="T28" fmla="*/ 138 w 512"/>
                  <a:gd name="T29" fmla="*/ 388 h 408"/>
                  <a:gd name="T30" fmla="*/ 97 w 512"/>
                  <a:gd name="T31" fmla="*/ 405 h 408"/>
                  <a:gd name="T32" fmla="*/ 62 w 512"/>
                  <a:gd name="T33" fmla="*/ 407 h 408"/>
                  <a:gd name="T34" fmla="*/ 45 w 512"/>
                  <a:gd name="T35" fmla="*/ 400 h 408"/>
                  <a:gd name="T36" fmla="*/ 15 w 512"/>
                  <a:gd name="T37" fmla="*/ 368 h 408"/>
                  <a:gd name="T38" fmla="*/ 2 w 512"/>
                  <a:gd name="T39" fmla="*/ 344 h 408"/>
                  <a:gd name="T40" fmla="*/ 8 w 512"/>
                  <a:gd name="T41" fmla="*/ 335 h 408"/>
                  <a:gd name="T42" fmla="*/ 34 w 512"/>
                  <a:gd name="T43" fmla="*/ 344 h 408"/>
                  <a:gd name="T44" fmla="*/ 53 w 512"/>
                  <a:gd name="T45" fmla="*/ 336 h 408"/>
                  <a:gd name="T46" fmla="*/ 56 w 512"/>
                  <a:gd name="T47" fmla="*/ 314 h 408"/>
                  <a:gd name="T48" fmla="*/ 71 w 512"/>
                  <a:gd name="T49" fmla="*/ 300 h 408"/>
                  <a:gd name="T50" fmla="*/ 82 w 512"/>
                  <a:gd name="T51" fmla="*/ 286 h 408"/>
                  <a:gd name="T52" fmla="*/ 89 w 512"/>
                  <a:gd name="T53" fmla="*/ 272 h 408"/>
                  <a:gd name="T54" fmla="*/ 101 w 512"/>
                  <a:gd name="T55" fmla="*/ 262 h 408"/>
                  <a:gd name="T56" fmla="*/ 137 w 512"/>
                  <a:gd name="T57" fmla="*/ 246 h 408"/>
                  <a:gd name="T58" fmla="*/ 175 w 512"/>
                  <a:gd name="T59" fmla="*/ 232 h 408"/>
                  <a:gd name="T60" fmla="*/ 202 w 512"/>
                  <a:gd name="T61" fmla="*/ 217 h 408"/>
                  <a:gd name="T62" fmla="*/ 213 w 512"/>
                  <a:gd name="T63" fmla="*/ 205 h 408"/>
                  <a:gd name="T64" fmla="*/ 219 w 512"/>
                  <a:gd name="T65" fmla="*/ 191 h 408"/>
                  <a:gd name="T66" fmla="*/ 227 w 512"/>
                  <a:gd name="T67" fmla="*/ 161 h 408"/>
                  <a:gd name="T68" fmla="*/ 229 w 512"/>
                  <a:gd name="T69" fmla="*/ 149 h 408"/>
                  <a:gd name="T70" fmla="*/ 231 w 512"/>
                  <a:gd name="T71" fmla="*/ 152 h 408"/>
                  <a:gd name="T72" fmla="*/ 239 w 512"/>
                  <a:gd name="T73" fmla="*/ 143 h 408"/>
                  <a:gd name="T74" fmla="*/ 237 w 512"/>
                  <a:gd name="T75" fmla="*/ 155 h 408"/>
                  <a:gd name="T76" fmla="*/ 240 w 512"/>
                  <a:gd name="T77" fmla="*/ 174 h 408"/>
                  <a:gd name="T78" fmla="*/ 251 w 512"/>
                  <a:gd name="T79" fmla="*/ 193 h 408"/>
                  <a:gd name="T80" fmla="*/ 272 w 512"/>
                  <a:gd name="T81" fmla="*/ 205 h 408"/>
                  <a:gd name="T82" fmla="*/ 306 w 512"/>
                  <a:gd name="T83" fmla="*/ 204 h 408"/>
                  <a:gd name="T84" fmla="*/ 320 w 512"/>
                  <a:gd name="T85" fmla="*/ 205 h 408"/>
                  <a:gd name="T86" fmla="*/ 327 w 512"/>
                  <a:gd name="T87" fmla="*/ 198 h 408"/>
                  <a:gd name="T88" fmla="*/ 324 w 512"/>
                  <a:gd name="T89" fmla="*/ 176 h 408"/>
                  <a:gd name="T90" fmla="*/ 299 w 512"/>
                  <a:gd name="T91" fmla="*/ 130 h 408"/>
                  <a:gd name="T92" fmla="*/ 319 w 512"/>
                  <a:gd name="T93" fmla="*/ 109 h 408"/>
                  <a:gd name="T94" fmla="*/ 344 w 512"/>
                  <a:gd name="T95" fmla="*/ 66 h 408"/>
                  <a:gd name="T96" fmla="*/ 374 w 512"/>
                  <a:gd name="T97" fmla="*/ 22 h 408"/>
                  <a:gd name="T98" fmla="*/ 399 w 512"/>
                  <a:gd name="T99" fmla="*/ 0 h 408"/>
                  <a:gd name="T100" fmla="*/ 401 w 512"/>
                  <a:gd name="T101" fmla="*/ 23 h 408"/>
                  <a:gd name="T102" fmla="*/ 413 w 512"/>
                  <a:gd name="T103" fmla="*/ 50 h 408"/>
                  <a:gd name="T104" fmla="*/ 439 w 512"/>
                  <a:gd name="T105" fmla="*/ 75 h 408"/>
                  <a:gd name="T106" fmla="*/ 486 w 512"/>
                  <a:gd name="T107" fmla="*/ 106 h 408"/>
                  <a:gd name="T108" fmla="*/ 508 w 512"/>
                  <a:gd name="T109" fmla="*/ 132 h 408"/>
                  <a:gd name="T110" fmla="*/ 499 w 512"/>
                  <a:gd name="T111" fmla="*/ 149 h 408"/>
                  <a:gd name="T112" fmla="*/ 478 w 512"/>
                  <a:gd name="T113" fmla="*/ 152 h 408"/>
                  <a:gd name="T114" fmla="*/ 458 w 512"/>
                  <a:gd name="T115" fmla="*/ 18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2" h="408">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566" name="Freeform 21"/>
              <p:cNvSpPr>
                <a:spLocks/>
              </p:cNvSpPr>
              <p:nvPr/>
            </p:nvSpPr>
            <p:spPr bwMode="auto">
              <a:xfrm>
                <a:off x="4488" y="2420"/>
                <a:ext cx="77" cy="89"/>
              </a:xfrm>
              <a:custGeom>
                <a:avLst/>
                <a:gdLst>
                  <a:gd name="T0" fmla="*/ 151 w 232"/>
                  <a:gd name="T1" fmla="*/ 24 h 289"/>
                  <a:gd name="T2" fmla="*/ 165 w 232"/>
                  <a:gd name="T3" fmla="*/ 48 h 289"/>
                  <a:gd name="T4" fmla="*/ 174 w 232"/>
                  <a:gd name="T5" fmla="*/ 56 h 289"/>
                  <a:gd name="T6" fmla="*/ 181 w 232"/>
                  <a:gd name="T7" fmla="*/ 60 h 289"/>
                  <a:gd name="T8" fmla="*/ 186 w 232"/>
                  <a:gd name="T9" fmla="*/ 166 h 289"/>
                  <a:gd name="T10" fmla="*/ 189 w 232"/>
                  <a:gd name="T11" fmla="*/ 196 h 289"/>
                  <a:gd name="T12" fmla="*/ 193 w 232"/>
                  <a:gd name="T13" fmla="*/ 207 h 289"/>
                  <a:gd name="T14" fmla="*/ 199 w 232"/>
                  <a:gd name="T15" fmla="*/ 216 h 289"/>
                  <a:gd name="T16" fmla="*/ 232 w 232"/>
                  <a:gd name="T17" fmla="*/ 246 h 289"/>
                  <a:gd name="T18" fmla="*/ 219 w 232"/>
                  <a:gd name="T19" fmla="*/ 288 h 289"/>
                  <a:gd name="T20" fmla="*/ 186 w 232"/>
                  <a:gd name="T21" fmla="*/ 282 h 289"/>
                  <a:gd name="T22" fmla="*/ 151 w 232"/>
                  <a:gd name="T23" fmla="*/ 264 h 289"/>
                  <a:gd name="T24" fmla="*/ 113 w 232"/>
                  <a:gd name="T25" fmla="*/ 235 h 289"/>
                  <a:gd name="T26" fmla="*/ 81 w 232"/>
                  <a:gd name="T27" fmla="*/ 207 h 289"/>
                  <a:gd name="T28" fmla="*/ 56 w 232"/>
                  <a:gd name="T29" fmla="*/ 176 h 289"/>
                  <a:gd name="T30" fmla="*/ 31 w 232"/>
                  <a:gd name="T31" fmla="*/ 145 h 289"/>
                  <a:gd name="T32" fmla="*/ 9 w 232"/>
                  <a:gd name="T33" fmla="*/ 126 h 289"/>
                  <a:gd name="T34" fmla="*/ 2 w 232"/>
                  <a:gd name="T35" fmla="*/ 117 h 289"/>
                  <a:gd name="T36" fmla="*/ 0 w 232"/>
                  <a:gd name="T37" fmla="*/ 109 h 289"/>
                  <a:gd name="T38" fmla="*/ 0 w 232"/>
                  <a:gd name="T39" fmla="*/ 100 h 289"/>
                  <a:gd name="T40" fmla="*/ 3 w 232"/>
                  <a:gd name="T41" fmla="*/ 92 h 289"/>
                  <a:gd name="T42" fmla="*/ 11 w 232"/>
                  <a:gd name="T43" fmla="*/ 79 h 289"/>
                  <a:gd name="T44" fmla="*/ 12 w 232"/>
                  <a:gd name="T45" fmla="*/ 52 h 289"/>
                  <a:gd name="T46" fmla="*/ 7 w 232"/>
                  <a:gd name="T47" fmla="*/ 15 h 289"/>
                  <a:gd name="T48" fmla="*/ 13 w 232"/>
                  <a:gd name="T49" fmla="*/ 0 h 289"/>
                  <a:gd name="T50" fmla="*/ 26 w 232"/>
                  <a:gd name="T51" fmla="*/ 3 h 289"/>
                  <a:gd name="T52" fmla="*/ 42 w 232"/>
                  <a:gd name="T53" fmla="*/ 10 h 289"/>
                  <a:gd name="T54" fmla="*/ 59 w 232"/>
                  <a:gd name="T55" fmla="*/ 21 h 289"/>
                  <a:gd name="T56" fmla="*/ 73 w 232"/>
                  <a:gd name="T57" fmla="*/ 28 h 289"/>
                  <a:gd name="T58" fmla="*/ 81 w 232"/>
                  <a:gd name="T59" fmla="*/ 31 h 289"/>
                  <a:gd name="T60" fmla="*/ 91 w 232"/>
                  <a:gd name="T61" fmla="*/ 31 h 289"/>
                  <a:gd name="T62" fmla="*/ 105 w 232"/>
                  <a:gd name="T63" fmla="*/ 26 h 289"/>
                  <a:gd name="T64" fmla="*/ 120 w 232"/>
                  <a:gd name="T65" fmla="*/ 19 h 289"/>
                  <a:gd name="T66" fmla="*/ 133 w 232"/>
                  <a:gd name="T67" fmla="*/ 11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2" h="289">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grpSp>
        <p:sp>
          <p:nvSpPr>
            <p:cNvPr id="37" name="Freeform 22"/>
            <p:cNvSpPr>
              <a:spLocks/>
            </p:cNvSpPr>
            <p:nvPr>
              <p:custDataLst>
                <p:tags r:id="rId17"/>
              </p:custDataLst>
            </p:nvPr>
          </p:nvSpPr>
          <p:spPr bwMode="auto">
            <a:xfrm>
              <a:off x="4856364" y="2024112"/>
              <a:ext cx="3065462" cy="1074737"/>
            </a:xfrm>
            <a:custGeom>
              <a:avLst/>
              <a:gdLst>
                <a:gd name="T0" fmla="*/ 725 w 7049"/>
                <a:gd name="T1" fmla="*/ 1733 h 2048"/>
                <a:gd name="T2" fmla="*/ 1070 w 7049"/>
                <a:gd name="T3" fmla="*/ 1937 h 2048"/>
                <a:gd name="T4" fmla="*/ 1212 w 7049"/>
                <a:gd name="T5" fmla="*/ 1814 h 2048"/>
                <a:gd name="T6" fmla="*/ 1674 w 7049"/>
                <a:gd name="T7" fmla="*/ 1469 h 2048"/>
                <a:gd name="T8" fmla="*/ 2618 w 7049"/>
                <a:gd name="T9" fmla="*/ 1315 h 2048"/>
                <a:gd name="T10" fmla="*/ 3350 w 7049"/>
                <a:gd name="T11" fmla="*/ 1494 h 2048"/>
                <a:gd name="T12" fmla="*/ 3676 w 7049"/>
                <a:gd name="T13" fmla="*/ 1438 h 2048"/>
                <a:gd name="T14" fmla="*/ 4136 w 7049"/>
                <a:gd name="T15" fmla="*/ 1492 h 2048"/>
                <a:gd name="T16" fmla="*/ 4577 w 7049"/>
                <a:gd name="T17" fmla="*/ 1509 h 2048"/>
                <a:gd name="T18" fmla="*/ 4759 w 7049"/>
                <a:gd name="T19" fmla="*/ 1372 h 2048"/>
                <a:gd name="T20" fmla="*/ 5156 w 7049"/>
                <a:gd name="T21" fmla="*/ 1476 h 2048"/>
                <a:gd name="T22" fmla="*/ 5614 w 7049"/>
                <a:gd name="T23" fmla="*/ 1598 h 2048"/>
                <a:gd name="T24" fmla="*/ 5604 w 7049"/>
                <a:gd name="T25" fmla="*/ 1844 h 2048"/>
                <a:gd name="T26" fmla="*/ 5853 w 7049"/>
                <a:gd name="T27" fmla="*/ 1612 h 2048"/>
                <a:gd name="T28" fmla="*/ 5570 w 7049"/>
                <a:gd name="T29" fmla="*/ 1256 h 2048"/>
                <a:gd name="T30" fmla="*/ 5331 w 7049"/>
                <a:gd name="T31" fmla="*/ 1147 h 2048"/>
                <a:gd name="T32" fmla="*/ 5857 w 7049"/>
                <a:gd name="T33" fmla="*/ 982 h 2048"/>
                <a:gd name="T34" fmla="*/ 5974 w 7049"/>
                <a:gd name="T35" fmla="*/ 822 h 2048"/>
                <a:gd name="T36" fmla="*/ 6132 w 7049"/>
                <a:gd name="T37" fmla="*/ 761 h 2048"/>
                <a:gd name="T38" fmla="*/ 6195 w 7049"/>
                <a:gd name="T39" fmla="*/ 974 h 2048"/>
                <a:gd name="T40" fmla="*/ 6352 w 7049"/>
                <a:gd name="T41" fmla="*/ 1251 h 2048"/>
                <a:gd name="T42" fmla="*/ 6575 w 7049"/>
                <a:gd name="T43" fmla="*/ 1410 h 2048"/>
                <a:gd name="T44" fmla="*/ 6566 w 7049"/>
                <a:gd name="T45" fmla="*/ 1214 h 2048"/>
                <a:gd name="T46" fmla="*/ 6373 w 7049"/>
                <a:gd name="T47" fmla="*/ 1037 h 2048"/>
                <a:gd name="T48" fmla="*/ 6547 w 7049"/>
                <a:gd name="T49" fmla="*/ 885 h 2048"/>
                <a:gd name="T50" fmla="*/ 6801 w 7049"/>
                <a:gd name="T51" fmla="*/ 784 h 2048"/>
                <a:gd name="T52" fmla="*/ 6628 w 7049"/>
                <a:gd name="T53" fmla="*/ 618 h 2048"/>
                <a:gd name="T54" fmla="*/ 6799 w 7049"/>
                <a:gd name="T55" fmla="*/ 636 h 2048"/>
                <a:gd name="T56" fmla="*/ 6861 w 7049"/>
                <a:gd name="T57" fmla="*/ 543 h 2048"/>
                <a:gd name="T58" fmla="*/ 6500 w 7049"/>
                <a:gd name="T59" fmla="*/ 462 h 2048"/>
                <a:gd name="T60" fmla="*/ 5843 w 7049"/>
                <a:gd name="T61" fmla="*/ 410 h 2048"/>
                <a:gd name="T62" fmla="*/ 5693 w 7049"/>
                <a:gd name="T63" fmla="*/ 415 h 2048"/>
                <a:gd name="T64" fmla="*/ 4991 w 7049"/>
                <a:gd name="T65" fmla="*/ 351 h 2048"/>
                <a:gd name="T66" fmla="*/ 4728 w 7049"/>
                <a:gd name="T67" fmla="*/ 290 h 2048"/>
                <a:gd name="T68" fmla="*/ 4412 w 7049"/>
                <a:gd name="T69" fmla="*/ 290 h 2048"/>
                <a:gd name="T70" fmla="*/ 4009 w 7049"/>
                <a:gd name="T71" fmla="*/ 318 h 2048"/>
                <a:gd name="T72" fmla="*/ 3574 w 7049"/>
                <a:gd name="T73" fmla="*/ 261 h 2048"/>
                <a:gd name="T74" fmla="*/ 3290 w 7049"/>
                <a:gd name="T75" fmla="*/ 244 h 2048"/>
                <a:gd name="T76" fmla="*/ 3008 w 7049"/>
                <a:gd name="T77" fmla="*/ 235 h 2048"/>
                <a:gd name="T78" fmla="*/ 2724 w 7049"/>
                <a:gd name="T79" fmla="*/ 58 h 2048"/>
                <a:gd name="T80" fmla="*/ 2617 w 7049"/>
                <a:gd name="T81" fmla="*/ 140 h 2048"/>
                <a:gd name="T82" fmla="*/ 2134 w 7049"/>
                <a:gd name="T83" fmla="*/ 167 h 2048"/>
                <a:gd name="T84" fmla="*/ 2159 w 7049"/>
                <a:gd name="T85" fmla="*/ 200 h 2048"/>
                <a:gd name="T86" fmla="*/ 2198 w 7049"/>
                <a:gd name="T87" fmla="*/ 342 h 2048"/>
                <a:gd name="T88" fmla="*/ 1933 w 7049"/>
                <a:gd name="T89" fmla="*/ 256 h 2048"/>
                <a:gd name="T90" fmla="*/ 1787 w 7049"/>
                <a:gd name="T91" fmla="*/ 273 h 2048"/>
                <a:gd name="T92" fmla="*/ 1917 w 7049"/>
                <a:gd name="T93" fmla="*/ 446 h 2048"/>
                <a:gd name="T94" fmla="*/ 2076 w 7049"/>
                <a:gd name="T95" fmla="*/ 529 h 2048"/>
                <a:gd name="T96" fmla="*/ 1883 w 7049"/>
                <a:gd name="T97" fmla="*/ 593 h 2048"/>
                <a:gd name="T98" fmla="*/ 1832 w 7049"/>
                <a:gd name="T99" fmla="*/ 464 h 2048"/>
                <a:gd name="T100" fmla="*/ 1621 w 7049"/>
                <a:gd name="T101" fmla="*/ 231 h 2048"/>
                <a:gd name="T102" fmla="*/ 1623 w 7049"/>
                <a:gd name="T103" fmla="*/ 451 h 2048"/>
                <a:gd name="T104" fmla="*/ 1238 w 7049"/>
                <a:gd name="T105" fmla="*/ 397 h 2048"/>
                <a:gd name="T106" fmla="*/ 1198 w 7049"/>
                <a:gd name="T107" fmla="*/ 477 h 2048"/>
                <a:gd name="T108" fmla="*/ 908 w 7049"/>
                <a:gd name="T109" fmla="*/ 500 h 2048"/>
                <a:gd name="T110" fmla="*/ 692 w 7049"/>
                <a:gd name="T111" fmla="*/ 483 h 2048"/>
                <a:gd name="T112" fmla="*/ 602 w 7049"/>
                <a:gd name="T113" fmla="*/ 585 h 2048"/>
                <a:gd name="T114" fmla="*/ 407 w 7049"/>
                <a:gd name="T115" fmla="*/ 739 h 2048"/>
                <a:gd name="T116" fmla="*/ 390 w 7049"/>
                <a:gd name="T117" fmla="*/ 612 h 2048"/>
                <a:gd name="T118" fmla="*/ 150 w 7049"/>
                <a:gd name="T119" fmla="*/ 440 h 2048"/>
                <a:gd name="T120" fmla="*/ 71 w 7049"/>
                <a:gd name="T121" fmla="*/ 605 h 2048"/>
                <a:gd name="T122" fmla="*/ 112 w 7049"/>
                <a:gd name="T123" fmla="*/ 95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49" h="2048">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grpFill/>
            <a:ln w="9525" cap="flat" cmpd="sng">
              <a:solidFill>
                <a:srgbClr val="FFFFFF"/>
              </a:solidFill>
              <a:prstDash val="solid"/>
              <a:round/>
              <a:headEnd type="none" w="med" len="med"/>
              <a:tailEnd type="none" w="med" len="med"/>
            </a:ln>
            <a:effectLst/>
          </p:spPr>
          <p:txBody>
            <a:bodyPr/>
            <a:lstStyle/>
            <a:p>
              <a:endParaRPr lang="en-GB" sz="1500" dirty="0">
                <a:solidFill>
                  <a:srgbClr val="FFFFFF"/>
                </a:solidFill>
                <a:latin typeface="Calibri" pitchFamily="34" charset="0"/>
              </a:endParaRPr>
            </a:p>
            <a:p>
              <a:pPr algn="ctr"/>
              <a:endParaRPr lang="en-GB" sz="1500" dirty="0">
                <a:solidFill>
                  <a:srgbClr val="FFFFFF"/>
                </a:solidFill>
                <a:latin typeface="Calibri" pitchFamily="34" charset="0"/>
              </a:endParaRPr>
            </a:p>
          </p:txBody>
        </p:sp>
        <p:sp>
          <p:nvSpPr>
            <p:cNvPr id="38" name="Freeform 23"/>
            <p:cNvSpPr>
              <a:spLocks/>
            </p:cNvSpPr>
            <p:nvPr>
              <p:custDataLst>
                <p:tags r:id="rId18"/>
              </p:custDataLst>
            </p:nvPr>
          </p:nvSpPr>
          <p:spPr bwMode="auto">
            <a:xfrm>
              <a:off x="4119767" y="3011533"/>
              <a:ext cx="280987" cy="247650"/>
            </a:xfrm>
            <a:custGeom>
              <a:avLst/>
              <a:gdLst>
                <a:gd name="T0" fmla="*/ 406 w 647"/>
                <a:gd name="T1" fmla="*/ 27 h 470"/>
                <a:gd name="T2" fmla="*/ 428 w 647"/>
                <a:gd name="T3" fmla="*/ 45 h 470"/>
                <a:gd name="T4" fmla="*/ 458 w 647"/>
                <a:gd name="T5" fmla="*/ 60 h 470"/>
                <a:gd name="T6" fmla="*/ 512 w 647"/>
                <a:gd name="T7" fmla="*/ 78 h 470"/>
                <a:gd name="T8" fmla="*/ 538 w 647"/>
                <a:gd name="T9" fmla="*/ 81 h 470"/>
                <a:gd name="T10" fmla="*/ 562 w 647"/>
                <a:gd name="T11" fmla="*/ 99 h 470"/>
                <a:gd name="T12" fmla="*/ 567 w 647"/>
                <a:gd name="T13" fmla="*/ 97 h 470"/>
                <a:gd name="T14" fmla="*/ 575 w 647"/>
                <a:gd name="T15" fmla="*/ 85 h 470"/>
                <a:gd name="T16" fmla="*/ 583 w 647"/>
                <a:gd name="T17" fmla="*/ 78 h 470"/>
                <a:gd name="T18" fmla="*/ 603 w 647"/>
                <a:gd name="T19" fmla="*/ 80 h 470"/>
                <a:gd name="T20" fmla="*/ 624 w 647"/>
                <a:gd name="T21" fmla="*/ 79 h 470"/>
                <a:gd name="T22" fmla="*/ 640 w 647"/>
                <a:gd name="T23" fmla="*/ 84 h 470"/>
                <a:gd name="T24" fmla="*/ 646 w 647"/>
                <a:gd name="T25" fmla="*/ 103 h 470"/>
                <a:gd name="T26" fmla="*/ 646 w 647"/>
                <a:gd name="T27" fmla="*/ 123 h 470"/>
                <a:gd name="T28" fmla="*/ 618 w 647"/>
                <a:gd name="T29" fmla="*/ 131 h 470"/>
                <a:gd name="T30" fmla="*/ 586 w 647"/>
                <a:gd name="T31" fmla="*/ 146 h 470"/>
                <a:gd name="T32" fmla="*/ 560 w 647"/>
                <a:gd name="T33" fmla="*/ 165 h 470"/>
                <a:gd name="T34" fmla="*/ 504 w 647"/>
                <a:gd name="T35" fmla="*/ 214 h 470"/>
                <a:gd name="T36" fmla="*/ 489 w 647"/>
                <a:gd name="T37" fmla="*/ 227 h 470"/>
                <a:gd name="T38" fmla="*/ 474 w 647"/>
                <a:gd name="T39" fmla="*/ 254 h 470"/>
                <a:gd name="T40" fmla="*/ 473 w 647"/>
                <a:gd name="T41" fmla="*/ 282 h 470"/>
                <a:gd name="T42" fmla="*/ 473 w 647"/>
                <a:gd name="T43" fmla="*/ 311 h 470"/>
                <a:gd name="T44" fmla="*/ 463 w 647"/>
                <a:gd name="T45" fmla="*/ 340 h 470"/>
                <a:gd name="T46" fmla="*/ 450 w 647"/>
                <a:gd name="T47" fmla="*/ 354 h 470"/>
                <a:gd name="T48" fmla="*/ 411 w 647"/>
                <a:gd name="T49" fmla="*/ 384 h 470"/>
                <a:gd name="T50" fmla="*/ 383 w 647"/>
                <a:gd name="T51" fmla="*/ 411 h 470"/>
                <a:gd name="T52" fmla="*/ 374 w 647"/>
                <a:gd name="T53" fmla="*/ 425 h 470"/>
                <a:gd name="T54" fmla="*/ 369 w 647"/>
                <a:gd name="T55" fmla="*/ 432 h 470"/>
                <a:gd name="T56" fmla="*/ 310 w 647"/>
                <a:gd name="T57" fmla="*/ 429 h 470"/>
                <a:gd name="T58" fmla="*/ 257 w 647"/>
                <a:gd name="T59" fmla="*/ 434 h 470"/>
                <a:gd name="T60" fmla="*/ 224 w 647"/>
                <a:gd name="T61" fmla="*/ 446 h 470"/>
                <a:gd name="T62" fmla="*/ 193 w 647"/>
                <a:gd name="T63" fmla="*/ 467 h 470"/>
                <a:gd name="T64" fmla="*/ 179 w 647"/>
                <a:gd name="T65" fmla="*/ 469 h 470"/>
                <a:gd name="T66" fmla="*/ 169 w 647"/>
                <a:gd name="T67" fmla="*/ 461 h 470"/>
                <a:gd name="T68" fmla="*/ 153 w 647"/>
                <a:gd name="T69" fmla="*/ 432 h 470"/>
                <a:gd name="T70" fmla="*/ 140 w 647"/>
                <a:gd name="T71" fmla="*/ 414 h 470"/>
                <a:gd name="T72" fmla="*/ 122 w 647"/>
                <a:gd name="T73" fmla="*/ 400 h 470"/>
                <a:gd name="T74" fmla="*/ 114 w 647"/>
                <a:gd name="T75" fmla="*/ 379 h 470"/>
                <a:gd name="T76" fmla="*/ 126 w 647"/>
                <a:gd name="T77" fmla="*/ 336 h 470"/>
                <a:gd name="T78" fmla="*/ 127 w 647"/>
                <a:gd name="T79" fmla="*/ 267 h 470"/>
                <a:gd name="T80" fmla="*/ 147 w 647"/>
                <a:gd name="T81" fmla="*/ 206 h 470"/>
                <a:gd name="T82" fmla="*/ 168 w 647"/>
                <a:gd name="T83" fmla="*/ 149 h 470"/>
                <a:gd name="T84" fmla="*/ 172 w 647"/>
                <a:gd name="T85" fmla="*/ 131 h 470"/>
                <a:gd name="T86" fmla="*/ 116 w 647"/>
                <a:gd name="T87" fmla="*/ 123 h 470"/>
                <a:gd name="T88" fmla="*/ 62 w 647"/>
                <a:gd name="T89" fmla="*/ 109 h 470"/>
                <a:gd name="T90" fmla="*/ 17 w 647"/>
                <a:gd name="T91" fmla="*/ 93 h 470"/>
                <a:gd name="T92" fmla="*/ 0 w 647"/>
                <a:gd name="T93" fmla="*/ 38 h 470"/>
                <a:gd name="T94" fmla="*/ 23 w 647"/>
                <a:gd name="T95" fmla="*/ 34 h 470"/>
                <a:gd name="T96" fmla="*/ 51 w 647"/>
                <a:gd name="T97" fmla="*/ 20 h 470"/>
                <a:gd name="T98" fmla="*/ 73 w 647"/>
                <a:gd name="T99" fmla="*/ 4 h 470"/>
                <a:gd name="T100" fmla="*/ 86 w 647"/>
                <a:gd name="T101" fmla="*/ 0 h 470"/>
                <a:gd name="T102" fmla="*/ 132 w 647"/>
                <a:gd name="T103" fmla="*/ 7 h 470"/>
                <a:gd name="T104" fmla="*/ 171 w 647"/>
                <a:gd name="T105" fmla="*/ 17 h 470"/>
                <a:gd name="T106" fmla="*/ 209 w 647"/>
                <a:gd name="T107" fmla="*/ 20 h 470"/>
                <a:gd name="T108" fmla="*/ 235 w 647"/>
                <a:gd name="T109" fmla="*/ 29 h 470"/>
                <a:gd name="T110" fmla="*/ 258 w 647"/>
                <a:gd name="T111" fmla="*/ 37 h 470"/>
                <a:gd name="T112" fmla="*/ 385 w 647"/>
                <a:gd name="T113" fmla="*/ 2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7" h="47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solidFill>
              <a:srgbClr val="FF0000"/>
            </a:solid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9" name="Freeform 24"/>
            <p:cNvSpPr>
              <a:spLocks/>
            </p:cNvSpPr>
            <p:nvPr>
              <p:custDataLst>
                <p:tags r:id="rId19"/>
              </p:custDataLst>
            </p:nvPr>
          </p:nvSpPr>
          <p:spPr bwMode="auto">
            <a:xfrm>
              <a:off x="6751837" y="3749730"/>
              <a:ext cx="207962" cy="455613"/>
            </a:xfrm>
            <a:custGeom>
              <a:avLst/>
              <a:gdLst>
                <a:gd name="T0" fmla="*/ 379 w 479"/>
                <a:gd name="T1" fmla="*/ 357 h 868"/>
                <a:gd name="T2" fmla="*/ 333 w 479"/>
                <a:gd name="T3" fmla="*/ 370 h 868"/>
                <a:gd name="T4" fmla="*/ 314 w 479"/>
                <a:gd name="T5" fmla="*/ 390 h 868"/>
                <a:gd name="T6" fmla="*/ 316 w 479"/>
                <a:gd name="T7" fmla="*/ 428 h 868"/>
                <a:gd name="T8" fmla="*/ 352 w 479"/>
                <a:gd name="T9" fmla="*/ 492 h 868"/>
                <a:gd name="T10" fmla="*/ 359 w 479"/>
                <a:gd name="T11" fmla="*/ 530 h 868"/>
                <a:gd name="T12" fmla="*/ 366 w 479"/>
                <a:gd name="T13" fmla="*/ 555 h 868"/>
                <a:gd name="T14" fmla="*/ 323 w 479"/>
                <a:gd name="T15" fmla="*/ 526 h 868"/>
                <a:gd name="T16" fmla="*/ 309 w 479"/>
                <a:gd name="T17" fmla="*/ 492 h 868"/>
                <a:gd name="T18" fmla="*/ 269 w 479"/>
                <a:gd name="T19" fmla="*/ 467 h 868"/>
                <a:gd name="T20" fmla="*/ 210 w 479"/>
                <a:gd name="T21" fmla="*/ 439 h 868"/>
                <a:gd name="T22" fmla="*/ 193 w 479"/>
                <a:gd name="T23" fmla="*/ 406 h 868"/>
                <a:gd name="T24" fmla="*/ 156 w 479"/>
                <a:gd name="T25" fmla="*/ 477 h 868"/>
                <a:gd name="T26" fmla="*/ 156 w 479"/>
                <a:gd name="T27" fmla="*/ 524 h 868"/>
                <a:gd name="T28" fmla="*/ 132 w 479"/>
                <a:gd name="T29" fmla="*/ 575 h 868"/>
                <a:gd name="T30" fmla="*/ 128 w 479"/>
                <a:gd name="T31" fmla="*/ 621 h 868"/>
                <a:gd name="T32" fmla="*/ 154 w 479"/>
                <a:gd name="T33" fmla="*/ 650 h 868"/>
                <a:gd name="T34" fmla="*/ 175 w 479"/>
                <a:gd name="T35" fmla="*/ 685 h 868"/>
                <a:gd name="T36" fmla="*/ 185 w 479"/>
                <a:gd name="T37" fmla="*/ 730 h 868"/>
                <a:gd name="T38" fmla="*/ 226 w 479"/>
                <a:gd name="T39" fmla="*/ 780 h 868"/>
                <a:gd name="T40" fmla="*/ 281 w 479"/>
                <a:gd name="T41" fmla="*/ 825 h 868"/>
                <a:gd name="T42" fmla="*/ 340 w 479"/>
                <a:gd name="T43" fmla="*/ 850 h 868"/>
                <a:gd name="T44" fmla="*/ 298 w 479"/>
                <a:gd name="T45" fmla="*/ 867 h 868"/>
                <a:gd name="T46" fmla="*/ 269 w 479"/>
                <a:gd name="T47" fmla="*/ 864 h 868"/>
                <a:gd name="T48" fmla="*/ 229 w 479"/>
                <a:gd name="T49" fmla="*/ 841 h 868"/>
                <a:gd name="T50" fmla="*/ 200 w 479"/>
                <a:gd name="T51" fmla="*/ 823 h 868"/>
                <a:gd name="T52" fmla="*/ 137 w 479"/>
                <a:gd name="T53" fmla="*/ 759 h 868"/>
                <a:gd name="T54" fmla="*/ 83 w 479"/>
                <a:gd name="T55" fmla="*/ 730 h 868"/>
                <a:gd name="T56" fmla="*/ 74 w 479"/>
                <a:gd name="T57" fmla="*/ 688 h 868"/>
                <a:gd name="T58" fmla="*/ 80 w 479"/>
                <a:gd name="T59" fmla="*/ 653 h 868"/>
                <a:gd name="T60" fmla="*/ 88 w 479"/>
                <a:gd name="T61" fmla="*/ 617 h 868"/>
                <a:gd name="T62" fmla="*/ 120 w 479"/>
                <a:gd name="T63" fmla="*/ 498 h 868"/>
                <a:gd name="T64" fmla="*/ 108 w 479"/>
                <a:gd name="T65" fmla="*/ 404 h 868"/>
                <a:gd name="T66" fmla="*/ 62 w 479"/>
                <a:gd name="T67" fmla="*/ 319 h 868"/>
                <a:gd name="T68" fmla="*/ 64 w 479"/>
                <a:gd name="T69" fmla="*/ 285 h 868"/>
                <a:gd name="T70" fmla="*/ 74 w 479"/>
                <a:gd name="T71" fmla="*/ 265 h 868"/>
                <a:gd name="T72" fmla="*/ 56 w 479"/>
                <a:gd name="T73" fmla="*/ 202 h 868"/>
                <a:gd name="T74" fmla="*/ 23 w 479"/>
                <a:gd name="T75" fmla="*/ 158 h 868"/>
                <a:gd name="T76" fmla="*/ 1 w 479"/>
                <a:gd name="T77" fmla="*/ 102 h 868"/>
                <a:gd name="T78" fmla="*/ 11 w 479"/>
                <a:gd name="T79" fmla="*/ 44 h 868"/>
                <a:gd name="T80" fmla="*/ 49 w 479"/>
                <a:gd name="T81" fmla="*/ 16 h 868"/>
                <a:gd name="T82" fmla="*/ 120 w 479"/>
                <a:gd name="T83" fmla="*/ 0 h 868"/>
                <a:gd name="T84" fmla="*/ 156 w 479"/>
                <a:gd name="T85" fmla="*/ 28 h 868"/>
                <a:gd name="T86" fmla="*/ 179 w 479"/>
                <a:gd name="T87" fmla="*/ 36 h 868"/>
                <a:gd name="T88" fmla="*/ 197 w 479"/>
                <a:gd name="T89" fmla="*/ 136 h 868"/>
                <a:gd name="T90" fmla="*/ 213 w 479"/>
                <a:gd name="T91" fmla="*/ 166 h 868"/>
                <a:gd name="T92" fmla="*/ 231 w 479"/>
                <a:gd name="T93" fmla="*/ 155 h 868"/>
                <a:gd name="T94" fmla="*/ 258 w 479"/>
                <a:gd name="T95" fmla="*/ 126 h 868"/>
                <a:gd name="T96" fmla="*/ 281 w 479"/>
                <a:gd name="T97" fmla="*/ 141 h 868"/>
                <a:gd name="T98" fmla="*/ 298 w 479"/>
                <a:gd name="T99" fmla="*/ 136 h 868"/>
                <a:gd name="T100" fmla="*/ 316 w 479"/>
                <a:gd name="T101" fmla="*/ 108 h 868"/>
                <a:gd name="T102" fmla="*/ 346 w 479"/>
                <a:gd name="T103" fmla="*/ 108 h 868"/>
                <a:gd name="T104" fmla="*/ 387 w 479"/>
                <a:gd name="T105" fmla="*/ 157 h 868"/>
                <a:gd name="T106" fmla="*/ 454 w 479"/>
                <a:gd name="T107" fmla="*/ 246 h 868"/>
                <a:gd name="T108" fmla="*/ 478 w 479"/>
                <a:gd name="T109" fmla="*/ 307 h 868"/>
                <a:gd name="T110" fmla="*/ 468 w 479"/>
                <a:gd name="T111" fmla="*/ 33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9" h="868">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0" name="Freeform 25"/>
            <p:cNvSpPr>
              <a:spLocks/>
            </p:cNvSpPr>
            <p:nvPr>
              <p:custDataLst>
                <p:tags r:id="rId20"/>
              </p:custDataLst>
            </p:nvPr>
          </p:nvSpPr>
          <p:spPr bwMode="auto">
            <a:xfrm>
              <a:off x="2860879" y="6137320"/>
              <a:ext cx="23813" cy="57150"/>
            </a:xfrm>
            <a:custGeom>
              <a:avLst/>
              <a:gdLst>
                <a:gd name="T0" fmla="*/ 0 w 53"/>
                <a:gd name="T1" fmla="*/ 8 h 19"/>
                <a:gd name="T2" fmla="*/ 7 w 53"/>
                <a:gd name="T3" fmla="*/ 13 h 19"/>
                <a:gd name="T4" fmla="*/ 14 w 53"/>
                <a:gd name="T5" fmla="*/ 17 h 19"/>
                <a:gd name="T6" fmla="*/ 22 w 53"/>
                <a:gd name="T7" fmla="*/ 19 h 19"/>
                <a:gd name="T8" fmla="*/ 29 w 53"/>
                <a:gd name="T9" fmla="*/ 19 h 19"/>
                <a:gd name="T10" fmla="*/ 35 w 53"/>
                <a:gd name="T11" fmla="*/ 18 h 19"/>
                <a:gd name="T12" fmla="*/ 42 w 53"/>
                <a:gd name="T13" fmla="*/ 15 h 19"/>
                <a:gd name="T14" fmla="*/ 47 w 53"/>
                <a:gd name="T15" fmla="*/ 12 h 19"/>
                <a:gd name="T16" fmla="*/ 53 w 53"/>
                <a:gd name="T17" fmla="*/ 8 h 19"/>
                <a:gd name="T18" fmla="*/ 47 w 53"/>
                <a:gd name="T19" fmla="*/ 5 h 19"/>
                <a:gd name="T20" fmla="*/ 42 w 53"/>
                <a:gd name="T21" fmla="*/ 2 h 19"/>
                <a:gd name="T22" fmla="*/ 35 w 53"/>
                <a:gd name="T23" fmla="*/ 1 h 19"/>
                <a:gd name="T24" fmla="*/ 29 w 53"/>
                <a:gd name="T25" fmla="*/ 0 h 19"/>
                <a:gd name="T26" fmla="*/ 22 w 53"/>
                <a:gd name="T27" fmla="*/ 0 h 19"/>
                <a:gd name="T28" fmla="*/ 14 w 53"/>
                <a:gd name="T29" fmla="*/ 1 h 19"/>
                <a:gd name="T30" fmla="*/ 7 w 53"/>
                <a:gd name="T31" fmla="*/ 3 h 19"/>
                <a:gd name="T32" fmla="*/ 0 w 53"/>
                <a:gd name="T33"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1" name="Line 26" descr="Horizontal dunkel"/>
            <p:cNvSpPr>
              <a:spLocks noChangeShapeType="1"/>
            </p:cNvSpPr>
            <p:nvPr>
              <p:custDataLst>
                <p:tags r:id="rId21"/>
              </p:custDataLst>
            </p:nvPr>
          </p:nvSpPr>
          <p:spPr bwMode="auto">
            <a:xfrm>
              <a:off x="1322590" y="3059168"/>
              <a:ext cx="3175" cy="9525"/>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42" name="Freeform 27"/>
            <p:cNvSpPr>
              <a:spLocks/>
            </p:cNvSpPr>
            <p:nvPr>
              <p:custDataLst>
                <p:tags r:id="rId22"/>
              </p:custDataLst>
            </p:nvPr>
          </p:nvSpPr>
          <p:spPr bwMode="auto">
            <a:xfrm>
              <a:off x="1325762" y="3055983"/>
              <a:ext cx="3175" cy="55562"/>
            </a:xfrm>
            <a:custGeom>
              <a:avLst/>
              <a:gdLst>
                <a:gd name="T0" fmla="*/ 0 w 6"/>
                <a:gd name="T1" fmla="*/ 24 h 24"/>
                <a:gd name="T2" fmla="*/ 0 w 6"/>
                <a:gd name="T3" fmla="*/ 19 h 24"/>
                <a:gd name="T4" fmla="*/ 1 w 6"/>
                <a:gd name="T5" fmla="*/ 14 h 24"/>
                <a:gd name="T6" fmla="*/ 3 w 6"/>
                <a:gd name="T7" fmla="*/ 8 h 24"/>
                <a:gd name="T8" fmla="*/ 6 w 6"/>
                <a:gd name="T9" fmla="*/ 0 h 24"/>
              </a:gdLst>
              <a:ahLst/>
              <a:cxnLst>
                <a:cxn ang="0">
                  <a:pos x="T0" y="T1"/>
                </a:cxn>
                <a:cxn ang="0">
                  <a:pos x="T2" y="T3"/>
                </a:cxn>
                <a:cxn ang="0">
                  <a:pos x="T4" y="T5"/>
                </a:cxn>
                <a:cxn ang="0">
                  <a:pos x="T6" y="T7"/>
                </a:cxn>
                <a:cxn ang="0">
                  <a:pos x="T8" y="T9"/>
                </a:cxn>
              </a:cxnLst>
              <a:rect l="0" t="0" r="r" b="b"/>
              <a:pathLst>
                <a:path w="6" h="24">
                  <a:moveTo>
                    <a:pt x="0" y="24"/>
                  </a:moveTo>
                  <a:lnTo>
                    <a:pt x="0" y="19"/>
                  </a:lnTo>
                  <a:lnTo>
                    <a:pt x="1" y="14"/>
                  </a:lnTo>
                  <a:lnTo>
                    <a:pt x="3" y="8"/>
                  </a:lnTo>
                  <a:lnTo>
                    <a:pt x="6"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3" name="Freeform 28"/>
            <p:cNvSpPr>
              <a:spLocks/>
            </p:cNvSpPr>
            <p:nvPr>
              <p:custDataLst>
                <p:tags r:id="rId23"/>
              </p:custDataLst>
            </p:nvPr>
          </p:nvSpPr>
          <p:spPr bwMode="auto">
            <a:xfrm>
              <a:off x="1301954" y="3109958"/>
              <a:ext cx="23813" cy="57150"/>
            </a:xfrm>
            <a:custGeom>
              <a:avLst/>
              <a:gdLst>
                <a:gd name="T0" fmla="*/ 0 w 47"/>
                <a:gd name="T1" fmla="*/ 24 h 67"/>
                <a:gd name="T2" fmla="*/ 0 w 47"/>
                <a:gd name="T3" fmla="*/ 30 h 67"/>
                <a:gd name="T4" fmla="*/ 2 w 47"/>
                <a:gd name="T5" fmla="*/ 36 h 67"/>
                <a:gd name="T6" fmla="*/ 3 w 47"/>
                <a:gd name="T7" fmla="*/ 42 h 67"/>
                <a:gd name="T8" fmla="*/ 5 w 47"/>
                <a:gd name="T9" fmla="*/ 47 h 67"/>
                <a:gd name="T10" fmla="*/ 9 w 47"/>
                <a:gd name="T11" fmla="*/ 58 h 67"/>
                <a:gd name="T12" fmla="*/ 14 w 47"/>
                <a:gd name="T13" fmla="*/ 67 h 67"/>
                <a:gd name="T14" fmla="*/ 47 w 47"/>
                <a:gd name="T15" fmla="*/ 67 h 67"/>
                <a:gd name="T16" fmla="*/ 47 w 47"/>
                <a:gd name="T17" fmla="*/ 0 h 67"/>
                <a:gd name="T18" fmla="*/ 36 w 47"/>
                <a:gd name="T19" fmla="*/ 2 h 67"/>
                <a:gd name="T20" fmla="*/ 26 w 47"/>
                <a:gd name="T21" fmla="*/ 4 h 67"/>
                <a:gd name="T22" fmla="*/ 18 w 47"/>
                <a:gd name="T23" fmla="*/ 7 h 67"/>
                <a:gd name="T24" fmla="*/ 11 w 47"/>
                <a:gd name="T25" fmla="*/ 9 h 67"/>
                <a:gd name="T26" fmla="*/ 6 w 47"/>
                <a:gd name="T27" fmla="*/ 12 h 67"/>
                <a:gd name="T28" fmla="*/ 3 w 47"/>
                <a:gd name="T29" fmla="*/ 16 h 67"/>
                <a:gd name="T30" fmla="*/ 0 w 47"/>
                <a:gd name="T31" fmla="*/ 20 h 67"/>
                <a:gd name="T32" fmla="*/ 0 w 47"/>
                <a:gd name="T33" fmla="*/ 2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67">
                  <a:moveTo>
                    <a:pt x="0" y="24"/>
                  </a:moveTo>
                  <a:lnTo>
                    <a:pt x="0" y="30"/>
                  </a:lnTo>
                  <a:lnTo>
                    <a:pt x="2" y="36"/>
                  </a:lnTo>
                  <a:lnTo>
                    <a:pt x="3" y="42"/>
                  </a:lnTo>
                  <a:lnTo>
                    <a:pt x="5" y="47"/>
                  </a:lnTo>
                  <a:lnTo>
                    <a:pt x="9" y="58"/>
                  </a:lnTo>
                  <a:lnTo>
                    <a:pt x="14" y="67"/>
                  </a:lnTo>
                  <a:lnTo>
                    <a:pt x="47" y="67"/>
                  </a:lnTo>
                  <a:lnTo>
                    <a:pt x="47" y="0"/>
                  </a:lnTo>
                  <a:lnTo>
                    <a:pt x="36" y="2"/>
                  </a:lnTo>
                  <a:lnTo>
                    <a:pt x="26" y="4"/>
                  </a:lnTo>
                  <a:lnTo>
                    <a:pt x="18" y="7"/>
                  </a:lnTo>
                  <a:lnTo>
                    <a:pt x="11" y="9"/>
                  </a:lnTo>
                  <a:lnTo>
                    <a:pt x="6" y="12"/>
                  </a:lnTo>
                  <a:lnTo>
                    <a:pt x="3" y="16"/>
                  </a:lnTo>
                  <a:lnTo>
                    <a:pt x="0" y="20"/>
                  </a:lnTo>
                  <a:lnTo>
                    <a:pt x="0" y="24"/>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4" name="Freeform 29"/>
            <p:cNvSpPr>
              <a:spLocks/>
            </p:cNvSpPr>
            <p:nvPr>
              <p:custDataLst>
                <p:tags r:id="rId24"/>
              </p:custDataLst>
            </p:nvPr>
          </p:nvSpPr>
          <p:spPr bwMode="auto">
            <a:xfrm>
              <a:off x="2627512" y="3105195"/>
              <a:ext cx="49212" cy="57150"/>
            </a:xfrm>
            <a:custGeom>
              <a:avLst/>
              <a:gdLst>
                <a:gd name="T0" fmla="*/ 0 w 112"/>
                <a:gd name="T1" fmla="*/ 36 h 36"/>
                <a:gd name="T2" fmla="*/ 59 w 112"/>
                <a:gd name="T3" fmla="*/ 36 h 36"/>
                <a:gd name="T4" fmla="*/ 67 w 112"/>
                <a:gd name="T5" fmla="*/ 30 h 36"/>
                <a:gd name="T6" fmla="*/ 75 w 112"/>
                <a:gd name="T7" fmla="*/ 26 h 36"/>
                <a:gd name="T8" fmla="*/ 84 w 112"/>
                <a:gd name="T9" fmla="*/ 23 h 36"/>
                <a:gd name="T10" fmla="*/ 91 w 112"/>
                <a:gd name="T11" fmla="*/ 20 h 36"/>
                <a:gd name="T12" fmla="*/ 98 w 112"/>
                <a:gd name="T13" fmla="*/ 17 h 36"/>
                <a:gd name="T14" fmla="*/ 104 w 112"/>
                <a:gd name="T15" fmla="*/ 13 h 36"/>
                <a:gd name="T16" fmla="*/ 107 w 112"/>
                <a:gd name="T17" fmla="*/ 11 h 36"/>
                <a:gd name="T18" fmla="*/ 109 w 112"/>
                <a:gd name="T19" fmla="*/ 8 h 36"/>
                <a:gd name="T20" fmla="*/ 111 w 112"/>
                <a:gd name="T21" fmla="*/ 4 h 36"/>
                <a:gd name="T22" fmla="*/ 112 w 112"/>
                <a:gd name="T23" fmla="*/ 0 h 36"/>
                <a:gd name="T24" fmla="*/ 100 w 112"/>
                <a:gd name="T25" fmla="*/ 0 h 36"/>
                <a:gd name="T26" fmla="*/ 85 w 112"/>
                <a:gd name="T27" fmla="*/ 1 h 36"/>
                <a:gd name="T28" fmla="*/ 67 w 112"/>
                <a:gd name="T29" fmla="*/ 3 h 36"/>
                <a:gd name="T30" fmla="*/ 48 w 112"/>
                <a:gd name="T31" fmla="*/ 7 h 36"/>
                <a:gd name="T32" fmla="*/ 40 w 112"/>
                <a:gd name="T33" fmla="*/ 9 h 36"/>
                <a:gd name="T34" fmla="*/ 31 w 112"/>
                <a:gd name="T35" fmla="*/ 11 h 36"/>
                <a:gd name="T36" fmla="*/ 23 w 112"/>
                <a:gd name="T37" fmla="*/ 14 h 36"/>
                <a:gd name="T38" fmla="*/ 17 w 112"/>
                <a:gd name="T39" fmla="*/ 18 h 36"/>
                <a:gd name="T40" fmla="*/ 10 w 112"/>
                <a:gd name="T41" fmla="*/ 22 h 36"/>
                <a:gd name="T42" fmla="*/ 6 w 112"/>
                <a:gd name="T43" fmla="*/ 26 h 36"/>
                <a:gd name="T44" fmla="*/ 1 w 112"/>
                <a:gd name="T45" fmla="*/ 31 h 36"/>
                <a:gd name="T46" fmla="*/ 0 w 112"/>
                <a:gd name="T4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2" h="36">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5" name="Freeform 30"/>
            <p:cNvSpPr>
              <a:spLocks/>
            </p:cNvSpPr>
            <p:nvPr>
              <p:custDataLst>
                <p:tags r:id="rId25"/>
              </p:custDataLst>
            </p:nvPr>
          </p:nvSpPr>
          <p:spPr bwMode="auto">
            <a:xfrm>
              <a:off x="5365953" y="2662285"/>
              <a:ext cx="874713" cy="452437"/>
            </a:xfrm>
            <a:custGeom>
              <a:avLst/>
              <a:gdLst>
                <a:gd name="T0" fmla="*/ 433 w 2006"/>
                <a:gd name="T1" fmla="*/ 765 h 863"/>
                <a:gd name="T2" fmla="*/ 412 w 2006"/>
                <a:gd name="T3" fmla="*/ 764 h 863"/>
                <a:gd name="T4" fmla="*/ 390 w 2006"/>
                <a:gd name="T5" fmla="*/ 794 h 863"/>
                <a:gd name="T6" fmla="*/ 375 w 2006"/>
                <a:gd name="T7" fmla="*/ 792 h 863"/>
                <a:gd name="T8" fmla="*/ 370 w 2006"/>
                <a:gd name="T9" fmla="*/ 751 h 863"/>
                <a:gd name="T10" fmla="*/ 324 w 2006"/>
                <a:gd name="T11" fmla="*/ 724 h 863"/>
                <a:gd name="T12" fmla="*/ 312 w 2006"/>
                <a:gd name="T13" fmla="*/ 708 h 863"/>
                <a:gd name="T14" fmla="*/ 288 w 2006"/>
                <a:gd name="T15" fmla="*/ 692 h 863"/>
                <a:gd name="T16" fmla="*/ 251 w 2006"/>
                <a:gd name="T17" fmla="*/ 641 h 863"/>
                <a:gd name="T18" fmla="*/ 232 w 2006"/>
                <a:gd name="T19" fmla="*/ 610 h 863"/>
                <a:gd name="T20" fmla="*/ 253 w 2006"/>
                <a:gd name="T21" fmla="*/ 594 h 863"/>
                <a:gd name="T22" fmla="*/ 279 w 2006"/>
                <a:gd name="T23" fmla="*/ 573 h 863"/>
                <a:gd name="T24" fmla="*/ 338 w 2006"/>
                <a:gd name="T25" fmla="*/ 544 h 863"/>
                <a:gd name="T26" fmla="*/ 319 w 2006"/>
                <a:gd name="T27" fmla="*/ 487 h 863"/>
                <a:gd name="T28" fmla="*/ 258 w 2006"/>
                <a:gd name="T29" fmla="*/ 475 h 863"/>
                <a:gd name="T30" fmla="*/ 209 w 2006"/>
                <a:gd name="T31" fmla="*/ 470 h 863"/>
                <a:gd name="T32" fmla="*/ 157 w 2006"/>
                <a:gd name="T33" fmla="*/ 495 h 863"/>
                <a:gd name="T34" fmla="*/ 106 w 2006"/>
                <a:gd name="T35" fmla="*/ 505 h 863"/>
                <a:gd name="T36" fmla="*/ 27 w 2006"/>
                <a:gd name="T37" fmla="*/ 413 h 863"/>
                <a:gd name="T38" fmla="*/ 20 w 2006"/>
                <a:gd name="T39" fmla="*/ 283 h 863"/>
                <a:gd name="T40" fmla="*/ 113 w 2006"/>
                <a:gd name="T41" fmla="*/ 259 h 863"/>
                <a:gd name="T42" fmla="*/ 292 w 2006"/>
                <a:gd name="T43" fmla="*/ 222 h 863"/>
                <a:gd name="T44" fmla="*/ 498 w 2006"/>
                <a:gd name="T45" fmla="*/ 253 h 863"/>
                <a:gd name="T46" fmla="*/ 717 w 2006"/>
                <a:gd name="T47" fmla="*/ 253 h 863"/>
                <a:gd name="T48" fmla="*/ 658 w 2006"/>
                <a:gd name="T49" fmla="*/ 185 h 863"/>
                <a:gd name="T50" fmla="*/ 830 w 2006"/>
                <a:gd name="T51" fmla="*/ 68 h 863"/>
                <a:gd name="T52" fmla="*/ 1050 w 2006"/>
                <a:gd name="T53" fmla="*/ 13 h 863"/>
                <a:gd name="T54" fmla="*/ 1176 w 2006"/>
                <a:gd name="T55" fmla="*/ 61 h 863"/>
                <a:gd name="T56" fmla="*/ 1296 w 2006"/>
                <a:gd name="T57" fmla="*/ 111 h 863"/>
                <a:gd name="T58" fmla="*/ 1442 w 2006"/>
                <a:gd name="T59" fmla="*/ 99 h 863"/>
                <a:gd name="T60" fmla="*/ 1647 w 2006"/>
                <a:gd name="T61" fmla="*/ 271 h 863"/>
                <a:gd name="T62" fmla="*/ 1793 w 2006"/>
                <a:gd name="T63" fmla="*/ 265 h 863"/>
                <a:gd name="T64" fmla="*/ 2000 w 2006"/>
                <a:gd name="T65" fmla="*/ 339 h 863"/>
                <a:gd name="T66" fmla="*/ 2002 w 2006"/>
                <a:gd name="T67" fmla="*/ 381 h 863"/>
                <a:gd name="T68" fmla="*/ 1981 w 2006"/>
                <a:gd name="T69" fmla="*/ 399 h 863"/>
                <a:gd name="T70" fmla="*/ 1960 w 2006"/>
                <a:gd name="T71" fmla="*/ 404 h 863"/>
                <a:gd name="T72" fmla="*/ 1963 w 2006"/>
                <a:gd name="T73" fmla="*/ 425 h 863"/>
                <a:gd name="T74" fmla="*/ 1985 w 2006"/>
                <a:gd name="T75" fmla="*/ 466 h 863"/>
                <a:gd name="T76" fmla="*/ 1979 w 2006"/>
                <a:gd name="T77" fmla="*/ 478 h 863"/>
                <a:gd name="T78" fmla="*/ 1939 w 2006"/>
                <a:gd name="T79" fmla="*/ 481 h 863"/>
                <a:gd name="T80" fmla="*/ 1893 w 2006"/>
                <a:gd name="T81" fmla="*/ 474 h 863"/>
                <a:gd name="T82" fmla="*/ 1864 w 2006"/>
                <a:gd name="T83" fmla="*/ 474 h 863"/>
                <a:gd name="T84" fmla="*/ 1878 w 2006"/>
                <a:gd name="T85" fmla="*/ 548 h 863"/>
                <a:gd name="T86" fmla="*/ 1880 w 2006"/>
                <a:gd name="T87" fmla="*/ 586 h 863"/>
                <a:gd name="T88" fmla="*/ 1789 w 2006"/>
                <a:gd name="T89" fmla="*/ 588 h 863"/>
                <a:gd name="T90" fmla="*/ 1768 w 2006"/>
                <a:gd name="T91" fmla="*/ 604 h 863"/>
                <a:gd name="T92" fmla="*/ 1795 w 2006"/>
                <a:gd name="T93" fmla="*/ 619 h 863"/>
                <a:gd name="T94" fmla="*/ 1814 w 2006"/>
                <a:gd name="T95" fmla="*/ 650 h 863"/>
                <a:gd name="T96" fmla="*/ 1834 w 2006"/>
                <a:gd name="T97" fmla="*/ 689 h 863"/>
                <a:gd name="T98" fmla="*/ 1837 w 2006"/>
                <a:gd name="T99" fmla="*/ 706 h 863"/>
                <a:gd name="T100" fmla="*/ 1837 w 2006"/>
                <a:gd name="T101" fmla="*/ 754 h 863"/>
                <a:gd name="T102" fmla="*/ 1741 w 2006"/>
                <a:gd name="T103" fmla="*/ 740 h 863"/>
                <a:gd name="T104" fmla="*/ 1475 w 2006"/>
                <a:gd name="T105" fmla="*/ 764 h 863"/>
                <a:gd name="T106" fmla="*/ 1316 w 2006"/>
                <a:gd name="T107" fmla="*/ 795 h 863"/>
                <a:gd name="T108" fmla="*/ 1142 w 2006"/>
                <a:gd name="T109" fmla="*/ 838 h 863"/>
                <a:gd name="T110" fmla="*/ 963 w 2006"/>
                <a:gd name="T111" fmla="*/ 697 h 863"/>
                <a:gd name="T112" fmla="*/ 684 w 2006"/>
                <a:gd name="T113" fmla="*/ 586 h 863"/>
                <a:gd name="T114" fmla="*/ 584 w 2006"/>
                <a:gd name="T115" fmla="*/ 832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06" h="863">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6" name="Freeform 31"/>
            <p:cNvSpPr>
              <a:spLocks/>
            </p:cNvSpPr>
            <p:nvPr>
              <p:custDataLst>
                <p:tags r:id="rId26"/>
              </p:custDataLst>
            </p:nvPr>
          </p:nvSpPr>
          <p:spPr bwMode="auto">
            <a:xfrm>
              <a:off x="5596137" y="2965495"/>
              <a:ext cx="409575" cy="249238"/>
            </a:xfrm>
            <a:custGeom>
              <a:avLst/>
              <a:gdLst>
                <a:gd name="T0" fmla="*/ 638 w 950"/>
                <a:gd name="T1" fmla="*/ 443 h 468"/>
                <a:gd name="T2" fmla="*/ 558 w 950"/>
                <a:gd name="T3" fmla="*/ 418 h 468"/>
                <a:gd name="T4" fmla="*/ 471 w 950"/>
                <a:gd name="T5" fmla="*/ 376 h 468"/>
                <a:gd name="T6" fmla="*/ 392 w 950"/>
                <a:gd name="T7" fmla="*/ 307 h 468"/>
                <a:gd name="T8" fmla="*/ 305 w 950"/>
                <a:gd name="T9" fmla="*/ 258 h 468"/>
                <a:gd name="T10" fmla="*/ 253 w 950"/>
                <a:gd name="T11" fmla="*/ 209 h 468"/>
                <a:gd name="T12" fmla="*/ 186 w 950"/>
                <a:gd name="T13" fmla="*/ 172 h 468"/>
                <a:gd name="T14" fmla="*/ 133 w 950"/>
                <a:gd name="T15" fmla="*/ 190 h 468"/>
                <a:gd name="T16" fmla="*/ 99 w 950"/>
                <a:gd name="T17" fmla="*/ 240 h 468"/>
                <a:gd name="T18" fmla="*/ 40 w 950"/>
                <a:gd name="T19" fmla="*/ 246 h 468"/>
                <a:gd name="T20" fmla="*/ 0 w 950"/>
                <a:gd name="T21" fmla="*/ 24 h 468"/>
                <a:gd name="T22" fmla="*/ 79 w 950"/>
                <a:gd name="T23" fmla="*/ 6 h 468"/>
                <a:gd name="T24" fmla="*/ 133 w 950"/>
                <a:gd name="T25" fmla="*/ 55 h 468"/>
                <a:gd name="T26" fmla="*/ 157 w 950"/>
                <a:gd name="T27" fmla="*/ 15 h 468"/>
                <a:gd name="T28" fmla="*/ 332 w 950"/>
                <a:gd name="T29" fmla="*/ 117 h 468"/>
                <a:gd name="T30" fmla="*/ 438 w 950"/>
                <a:gd name="T31" fmla="*/ 117 h 468"/>
                <a:gd name="T32" fmla="*/ 525 w 950"/>
                <a:gd name="T33" fmla="*/ 135 h 468"/>
                <a:gd name="T34" fmla="*/ 597 w 950"/>
                <a:gd name="T35" fmla="*/ 228 h 468"/>
                <a:gd name="T36" fmla="*/ 671 w 950"/>
                <a:gd name="T37" fmla="*/ 252 h 468"/>
                <a:gd name="T38" fmla="*/ 730 w 950"/>
                <a:gd name="T39" fmla="*/ 258 h 468"/>
                <a:gd name="T40" fmla="*/ 791 w 950"/>
                <a:gd name="T41" fmla="*/ 215 h 468"/>
                <a:gd name="T42" fmla="*/ 843 w 950"/>
                <a:gd name="T43" fmla="*/ 196 h 468"/>
                <a:gd name="T44" fmla="*/ 824 w 950"/>
                <a:gd name="T45" fmla="*/ 252 h 468"/>
                <a:gd name="T46" fmla="*/ 870 w 950"/>
                <a:gd name="T47" fmla="*/ 240 h 468"/>
                <a:gd name="T48" fmla="*/ 950 w 950"/>
                <a:gd name="T49" fmla="*/ 283 h 468"/>
                <a:gd name="T50" fmla="*/ 883 w 950"/>
                <a:gd name="T51" fmla="*/ 320 h 468"/>
                <a:gd name="T52" fmla="*/ 824 w 950"/>
                <a:gd name="T53" fmla="*/ 283 h 468"/>
                <a:gd name="T54" fmla="*/ 764 w 950"/>
                <a:gd name="T55" fmla="*/ 277 h 468"/>
                <a:gd name="T56" fmla="*/ 737 w 950"/>
                <a:gd name="T57" fmla="*/ 320 h 468"/>
                <a:gd name="T58" fmla="*/ 684 w 950"/>
                <a:gd name="T59" fmla="*/ 357 h 468"/>
                <a:gd name="T60" fmla="*/ 710 w 950"/>
                <a:gd name="T61" fmla="*/ 388 h 468"/>
                <a:gd name="T62" fmla="*/ 743 w 950"/>
                <a:gd name="T63" fmla="*/ 437 h 468"/>
                <a:gd name="T64" fmla="*/ 717 w 950"/>
                <a:gd name="T65" fmla="*/ 468 h 468"/>
                <a:gd name="T66" fmla="*/ 703 w 950"/>
                <a:gd name="T67" fmla="*/ 465 h 468"/>
                <a:gd name="T68" fmla="*/ 684 w 950"/>
                <a:gd name="T69" fmla="*/ 461 h 468"/>
                <a:gd name="T70" fmla="*/ 658 w 950"/>
                <a:gd name="T71" fmla="*/ 46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0" h="468">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7" name="Freeform 32"/>
            <p:cNvSpPr>
              <a:spLocks/>
            </p:cNvSpPr>
            <p:nvPr>
              <p:custDataLst>
                <p:tags r:id="rId27"/>
              </p:custDataLst>
            </p:nvPr>
          </p:nvSpPr>
          <p:spPr bwMode="auto">
            <a:xfrm>
              <a:off x="4403926" y="3968805"/>
              <a:ext cx="296863" cy="288925"/>
            </a:xfrm>
            <a:custGeom>
              <a:avLst/>
              <a:gdLst>
                <a:gd name="T0" fmla="*/ 6 w 671"/>
                <a:gd name="T1" fmla="*/ 383 h 549"/>
                <a:gd name="T2" fmla="*/ 8 w 671"/>
                <a:gd name="T3" fmla="*/ 316 h 549"/>
                <a:gd name="T4" fmla="*/ 17 w 671"/>
                <a:gd name="T5" fmla="*/ 287 h 549"/>
                <a:gd name="T6" fmla="*/ 52 w 671"/>
                <a:gd name="T7" fmla="*/ 238 h 549"/>
                <a:gd name="T8" fmla="*/ 71 w 671"/>
                <a:gd name="T9" fmla="*/ 205 h 549"/>
                <a:gd name="T10" fmla="*/ 73 w 671"/>
                <a:gd name="T11" fmla="*/ 167 h 549"/>
                <a:gd name="T12" fmla="*/ 73 w 671"/>
                <a:gd name="T13" fmla="*/ 137 h 549"/>
                <a:gd name="T14" fmla="*/ 54 w 671"/>
                <a:gd name="T15" fmla="*/ 108 h 549"/>
                <a:gd name="T16" fmla="*/ 61 w 671"/>
                <a:gd name="T17" fmla="*/ 79 h 549"/>
                <a:gd name="T18" fmla="*/ 76 w 671"/>
                <a:gd name="T19" fmla="*/ 50 h 549"/>
                <a:gd name="T20" fmla="*/ 96 w 671"/>
                <a:gd name="T21" fmla="*/ 25 h 549"/>
                <a:gd name="T22" fmla="*/ 120 w 671"/>
                <a:gd name="T23" fmla="*/ 7 h 549"/>
                <a:gd name="T24" fmla="*/ 146 w 671"/>
                <a:gd name="T25" fmla="*/ 0 h 549"/>
                <a:gd name="T26" fmla="*/ 173 w 671"/>
                <a:gd name="T27" fmla="*/ 5 h 549"/>
                <a:gd name="T28" fmla="*/ 206 w 671"/>
                <a:gd name="T29" fmla="*/ 26 h 549"/>
                <a:gd name="T30" fmla="*/ 236 w 671"/>
                <a:gd name="T31" fmla="*/ 45 h 549"/>
                <a:gd name="T32" fmla="*/ 259 w 671"/>
                <a:gd name="T33" fmla="*/ 50 h 549"/>
                <a:gd name="T34" fmla="*/ 272 w 671"/>
                <a:gd name="T35" fmla="*/ 44 h 549"/>
                <a:gd name="T36" fmla="*/ 284 w 671"/>
                <a:gd name="T37" fmla="*/ 35 h 549"/>
                <a:gd name="T38" fmla="*/ 300 w 671"/>
                <a:gd name="T39" fmla="*/ 32 h 549"/>
                <a:gd name="T40" fmla="*/ 318 w 671"/>
                <a:gd name="T41" fmla="*/ 39 h 549"/>
                <a:gd name="T42" fmla="*/ 337 w 671"/>
                <a:gd name="T43" fmla="*/ 65 h 549"/>
                <a:gd name="T44" fmla="*/ 353 w 671"/>
                <a:gd name="T45" fmla="*/ 79 h 549"/>
                <a:gd name="T46" fmla="*/ 370 w 671"/>
                <a:gd name="T47" fmla="*/ 81 h 549"/>
                <a:gd name="T48" fmla="*/ 381 w 671"/>
                <a:gd name="T49" fmla="*/ 75 h 549"/>
                <a:gd name="T50" fmla="*/ 397 w 671"/>
                <a:gd name="T51" fmla="*/ 56 h 549"/>
                <a:gd name="T52" fmla="*/ 419 w 671"/>
                <a:gd name="T53" fmla="*/ 38 h 549"/>
                <a:gd name="T54" fmla="*/ 458 w 671"/>
                <a:gd name="T55" fmla="*/ 22 h 549"/>
                <a:gd name="T56" fmla="*/ 487 w 671"/>
                <a:gd name="T57" fmla="*/ 25 h 549"/>
                <a:gd name="T58" fmla="*/ 511 w 671"/>
                <a:gd name="T59" fmla="*/ 35 h 549"/>
                <a:gd name="T60" fmla="*/ 537 w 671"/>
                <a:gd name="T61" fmla="*/ 43 h 549"/>
                <a:gd name="T62" fmla="*/ 571 w 671"/>
                <a:gd name="T63" fmla="*/ 39 h 549"/>
                <a:gd name="T64" fmla="*/ 646 w 671"/>
                <a:gd name="T65" fmla="*/ 67 h 549"/>
                <a:gd name="T66" fmla="*/ 665 w 671"/>
                <a:gd name="T67" fmla="*/ 105 h 549"/>
                <a:gd name="T68" fmla="*/ 623 w 671"/>
                <a:gd name="T69" fmla="*/ 183 h 549"/>
                <a:gd name="T70" fmla="*/ 593 w 671"/>
                <a:gd name="T71" fmla="*/ 233 h 549"/>
                <a:gd name="T72" fmla="*/ 570 w 671"/>
                <a:gd name="T73" fmla="*/ 291 h 549"/>
                <a:gd name="T74" fmla="*/ 550 w 671"/>
                <a:gd name="T75" fmla="*/ 343 h 549"/>
                <a:gd name="T76" fmla="*/ 525 w 671"/>
                <a:gd name="T77" fmla="*/ 407 h 549"/>
                <a:gd name="T78" fmla="*/ 516 w 671"/>
                <a:gd name="T79" fmla="*/ 422 h 549"/>
                <a:gd name="T80" fmla="*/ 500 w 671"/>
                <a:gd name="T81" fmla="*/ 439 h 549"/>
                <a:gd name="T82" fmla="*/ 482 w 671"/>
                <a:gd name="T83" fmla="*/ 443 h 549"/>
                <a:gd name="T84" fmla="*/ 459 w 671"/>
                <a:gd name="T85" fmla="*/ 432 h 549"/>
                <a:gd name="T86" fmla="*/ 440 w 671"/>
                <a:gd name="T87" fmla="*/ 421 h 549"/>
                <a:gd name="T88" fmla="*/ 408 w 671"/>
                <a:gd name="T89" fmla="*/ 424 h 549"/>
                <a:gd name="T90" fmla="*/ 381 w 671"/>
                <a:gd name="T91" fmla="*/ 441 h 549"/>
                <a:gd name="T92" fmla="*/ 364 w 671"/>
                <a:gd name="T93" fmla="*/ 469 h 549"/>
                <a:gd name="T94" fmla="*/ 342 w 671"/>
                <a:gd name="T95" fmla="*/ 521 h 549"/>
                <a:gd name="T96" fmla="*/ 325 w 671"/>
                <a:gd name="T97" fmla="*/ 549 h 549"/>
                <a:gd name="T98" fmla="*/ 229 w 671"/>
                <a:gd name="T99" fmla="*/ 546 h 549"/>
                <a:gd name="T100" fmla="*/ 217 w 671"/>
                <a:gd name="T101" fmla="*/ 548 h 549"/>
                <a:gd name="T102" fmla="*/ 179 w 671"/>
                <a:gd name="T103" fmla="*/ 543 h 549"/>
                <a:gd name="T104" fmla="*/ 161 w 671"/>
                <a:gd name="T105" fmla="*/ 540 h 549"/>
                <a:gd name="T106" fmla="*/ 144 w 671"/>
                <a:gd name="T107" fmla="*/ 531 h 549"/>
                <a:gd name="T108" fmla="*/ 129 w 671"/>
                <a:gd name="T109" fmla="*/ 515 h 549"/>
                <a:gd name="T110" fmla="*/ 119 w 671"/>
                <a:gd name="T111" fmla="*/ 496 h 549"/>
                <a:gd name="T112" fmla="*/ 113 w 671"/>
                <a:gd name="T113" fmla="*/ 472 h 549"/>
                <a:gd name="T114" fmla="*/ 100 w 671"/>
                <a:gd name="T115" fmla="*/ 460 h 549"/>
                <a:gd name="T116" fmla="*/ 83 w 671"/>
                <a:gd name="T117" fmla="*/ 447 h 549"/>
                <a:gd name="T118" fmla="*/ 63 w 671"/>
                <a:gd name="T119" fmla="*/ 432 h 549"/>
                <a:gd name="T120" fmla="*/ 39 w 671"/>
                <a:gd name="T121" fmla="*/ 429 h 549"/>
                <a:gd name="T122" fmla="*/ 0 w 671"/>
                <a:gd name="T123" fmla="*/ 43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1" h="549">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8" name="Freeform 33"/>
            <p:cNvSpPr>
              <a:spLocks/>
            </p:cNvSpPr>
            <p:nvPr>
              <p:custDataLst>
                <p:tags r:id="rId28"/>
              </p:custDataLst>
            </p:nvPr>
          </p:nvSpPr>
          <p:spPr bwMode="auto">
            <a:xfrm>
              <a:off x="5246887" y="3833858"/>
              <a:ext cx="152400" cy="169862"/>
            </a:xfrm>
            <a:custGeom>
              <a:avLst/>
              <a:gdLst>
                <a:gd name="T0" fmla="*/ 326 w 358"/>
                <a:gd name="T1" fmla="*/ 324 h 327"/>
                <a:gd name="T2" fmla="*/ 331 w 358"/>
                <a:gd name="T3" fmla="*/ 321 h 327"/>
                <a:gd name="T4" fmla="*/ 337 w 358"/>
                <a:gd name="T5" fmla="*/ 318 h 327"/>
                <a:gd name="T6" fmla="*/ 346 w 358"/>
                <a:gd name="T7" fmla="*/ 318 h 327"/>
                <a:gd name="T8" fmla="*/ 356 w 358"/>
                <a:gd name="T9" fmla="*/ 324 h 327"/>
                <a:gd name="T10" fmla="*/ 319 w 358"/>
                <a:gd name="T11" fmla="*/ 285 h 327"/>
                <a:gd name="T12" fmla="*/ 278 w 358"/>
                <a:gd name="T13" fmla="*/ 235 h 327"/>
                <a:gd name="T14" fmla="*/ 253 w 358"/>
                <a:gd name="T15" fmla="*/ 204 h 327"/>
                <a:gd name="T16" fmla="*/ 232 w 358"/>
                <a:gd name="T17" fmla="*/ 186 h 327"/>
                <a:gd name="T18" fmla="*/ 219 w 358"/>
                <a:gd name="T19" fmla="*/ 181 h 327"/>
                <a:gd name="T20" fmla="*/ 208 w 358"/>
                <a:gd name="T21" fmla="*/ 180 h 327"/>
                <a:gd name="T22" fmla="*/ 201 w 358"/>
                <a:gd name="T23" fmla="*/ 179 h 327"/>
                <a:gd name="T24" fmla="*/ 199 w 358"/>
                <a:gd name="T25" fmla="*/ 174 h 327"/>
                <a:gd name="T26" fmla="*/ 198 w 358"/>
                <a:gd name="T27" fmla="*/ 170 h 327"/>
                <a:gd name="T28" fmla="*/ 195 w 358"/>
                <a:gd name="T29" fmla="*/ 169 h 327"/>
                <a:gd name="T30" fmla="*/ 184 w 358"/>
                <a:gd name="T31" fmla="*/ 172 h 327"/>
                <a:gd name="T32" fmla="*/ 171 w 358"/>
                <a:gd name="T33" fmla="*/ 172 h 327"/>
                <a:gd name="T34" fmla="*/ 165 w 358"/>
                <a:gd name="T35" fmla="*/ 168 h 327"/>
                <a:gd name="T36" fmla="*/ 160 w 358"/>
                <a:gd name="T37" fmla="*/ 161 h 327"/>
                <a:gd name="T38" fmla="*/ 152 w 358"/>
                <a:gd name="T39" fmla="*/ 144 h 327"/>
                <a:gd name="T40" fmla="*/ 143 w 358"/>
                <a:gd name="T41" fmla="*/ 131 h 327"/>
                <a:gd name="T42" fmla="*/ 133 w 358"/>
                <a:gd name="T43" fmla="*/ 119 h 327"/>
                <a:gd name="T44" fmla="*/ 127 w 358"/>
                <a:gd name="T45" fmla="*/ 105 h 327"/>
                <a:gd name="T46" fmla="*/ 122 w 358"/>
                <a:gd name="T47" fmla="*/ 84 h 327"/>
                <a:gd name="T48" fmla="*/ 119 w 358"/>
                <a:gd name="T49" fmla="*/ 53 h 327"/>
                <a:gd name="T50" fmla="*/ 117 w 358"/>
                <a:gd name="T51" fmla="*/ 23 h 327"/>
                <a:gd name="T52" fmla="*/ 112 w 358"/>
                <a:gd name="T53" fmla="*/ 0 h 327"/>
                <a:gd name="T54" fmla="*/ 73 w 358"/>
                <a:gd name="T55" fmla="*/ 26 h 327"/>
                <a:gd name="T56" fmla="*/ 61 w 358"/>
                <a:gd name="T57" fmla="*/ 33 h 327"/>
                <a:gd name="T58" fmla="*/ 33 w 358"/>
                <a:gd name="T59" fmla="*/ 50 h 327"/>
                <a:gd name="T60" fmla="*/ 21 w 358"/>
                <a:gd name="T61" fmla="*/ 61 h 327"/>
                <a:gd name="T62" fmla="*/ 17 w 358"/>
                <a:gd name="T63" fmla="*/ 72 h 327"/>
                <a:gd name="T64" fmla="*/ 16 w 358"/>
                <a:gd name="T65" fmla="*/ 83 h 327"/>
                <a:gd name="T66" fmla="*/ 20 w 358"/>
                <a:gd name="T67" fmla="*/ 93 h 327"/>
                <a:gd name="T68" fmla="*/ 22 w 358"/>
                <a:gd name="T69" fmla="*/ 100 h 327"/>
                <a:gd name="T70" fmla="*/ 20 w 358"/>
                <a:gd name="T71" fmla="*/ 110 h 327"/>
                <a:gd name="T72" fmla="*/ 15 w 358"/>
                <a:gd name="T73" fmla="*/ 123 h 327"/>
                <a:gd name="T74" fmla="*/ 7 w 358"/>
                <a:gd name="T75" fmla="*/ 136 h 327"/>
                <a:gd name="T76" fmla="*/ 0 w 358"/>
                <a:gd name="T77" fmla="*/ 155 h 327"/>
                <a:gd name="T78" fmla="*/ 0 w 358"/>
                <a:gd name="T79" fmla="*/ 174 h 327"/>
                <a:gd name="T80" fmla="*/ 5 w 358"/>
                <a:gd name="T81" fmla="*/ 182 h 327"/>
                <a:gd name="T82" fmla="*/ 11 w 358"/>
                <a:gd name="T83" fmla="*/ 187 h 327"/>
                <a:gd name="T84" fmla="*/ 20 w 358"/>
                <a:gd name="T85" fmla="*/ 186 h 327"/>
                <a:gd name="T86" fmla="*/ 44 w 358"/>
                <a:gd name="T87" fmla="*/ 168 h 327"/>
                <a:gd name="T88" fmla="*/ 60 w 358"/>
                <a:gd name="T89" fmla="*/ 161 h 327"/>
                <a:gd name="T90" fmla="*/ 76 w 358"/>
                <a:gd name="T91" fmla="*/ 150 h 327"/>
                <a:gd name="T92" fmla="*/ 93 w 358"/>
                <a:gd name="T93" fmla="*/ 159 h 327"/>
                <a:gd name="T94" fmla="*/ 110 w 358"/>
                <a:gd name="T95" fmla="*/ 164 h 327"/>
                <a:gd name="T96" fmla="*/ 142 w 358"/>
                <a:gd name="T97" fmla="*/ 180 h 327"/>
                <a:gd name="T98" fmla="*/ 163 w 358"/>
                <a:gd name="T99" fmla="*/ 190 h 327"/>
                <a:gd name="T100" fmla="*/ 196 w 358"/>
                <a:gd name="T101" fmla="*/ 209 h 327"/>
                <a:gd name="T102" fmla="*/ 219 w 358"/>
                <a:gd name="T103" fmla="*/ 225 h 327"/>
                <a:gd name="T104" fmla="*/ 245 w 358"/>
                <a:gd name="T105" fmla="*/ 244 h 327"/>
                <a:gd name="T106" fmla="*/ 256 w 358"/>
                <a:gd name="T107" fmla="*/ 254 h 327"/>
                <a:gd name="T108" fmla="*/ 267 w 358"/>
                <a:gd name="T109" fmla="*/ 270 h 327"/>
                <a:gd name="T110" fmla="*/ 269 w 358"/>
                <a:gd name="T111" fmla="*/ 279 h 327"/>
                <a:gd name="T112" fmla="*/ 269 w 358"/>
                <a:gd name="T113" fmla="*/ 286 h 327"/>
                <a:gd name="T114" fmla="*/ 270 w 358"/>
                <a:gd name="T115" fmla="*/ 290 h 327"/>
                <a:gd name="T116" fmla="*/ 276 w 358"/>
                <a:gd name="T117" fmla="*/ 292 h 327"/>
                <a:gd name="T118" fmla="*/ 292 w 358"/>
                <a:gd name="T119" fmla="*/ 302 h 327"/>
                <a:gd name="T120" fmla="*/ 318 w 358"/>
                <a:gd name="T121" fmla="*/ 32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8" h="327">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9" name="Freeform 34"/>
            <p:cNvSpPr>
              <a:spLocks/>
            </p:cNvSpPr>
            <p:nvPr>
              <p:custDataLst>
                <p:tags r:id="rId29"/>
              </p:custDataLst>
            </p:nvPr>
          </p:nvSpPr>
          <p:spPr bwMode="auto">
            <a:xfrm>
              <a:off x="4708724" y="2838495"/>
              <a:ext cx="125413" cy="57150"/>
            </a:xfrm>
            <a:custGeom>
              <a:avLst/>
              <a:gdLst>
                <a:gd name="T0" fmla="*/ 126 w 292"/>
                <a:gd name="T1" fmla="*/ 0 h 99"/>
                <a:gd name="T2" fmla="*/ 153 w 292"/>
                <a:gd name="T3" fmla="*/ 0 h 99"/>
                <a:gd name="T4" fmla="*/ 198 w 292"/>
                <a:gd name="T5" fmla="*/ 1 h 99"/>
                <a:gd name="T6" fmla="*/ 250 w 292"/>
                <a:gd name="T7" fmla="*/ 6 h 99"/>
                <a:gd name="T8" fmla="*/ 292 w 292"/>
                <a:gd name="T9" fmla="*/ 7 h 99"/>
                <a:gd name="T10" fmla="*/ 290 w 292"/>
                <a:gd name="T11" fmla="*/ 20 h 99"/>
                <a:gd name="T12" fmla="*/ 285 w 292"/>
                <a:gd name="T13" fmla="*/ 33 h 99"/>
                <a:gd name="T14" fmla="*/ 279 w 292"/>
                <a:gd name="T15" fmla="*/ 55 h 99"/>
                <a:gd name="T16" fmla="*/ 135 w 292"/>
                <a:gd name="T17" fmla="*/ 70 h 99"/>
                <a:gd name="T18" fmla="*/ 99 w 292"/>
                <a:gd name="T19" fmla="*/ 89 h 99"/>
                <a:gd name="T20" fmla="*/ 79 w 292"/>
                <a:gd name="T21" fmla="*/ 96 h 99"/>
                <a:gd name="T22" fmla="*/ 66 w 292"/>
                <a:gd name="T23" fmla="*/ 98 h 99"/>
                <a:gd name="T24" fmla="*/ 55 w 292"/>
                <a:gd name="T25" fmla="*/ 98 h 99"/>
                <a:gd name="T26" fmla="*/ 45 w 292"/>
                <a:gd name="T27" fmla="*/ 94 h 99"/>
                <a:gd name="T28" fmla="*/ 33 w 292"/>
                <a:gd name="T29" fmla="*/ 86 h 99"/>
                <a:gd name="T30" fmla="*/ 20 w 292"/>
                <a:gd name="T31" fmla="*/ 77 h 99"/>
                <a:gd name="T32" fmla="*/ 7 w 292"/>
                <a:gd name="T33" fmla="*/ 69 h 99"/>
                <a:gd name="T34" fmla="*/ 1 w 292"/>
                <a:gd name="T35" fmla="*/ 57 h 99"/>
                <a:gd name="T36" fmla="*/ 0 w 292"/>
                <a:gd name="T37" fmla="*/ 42 h 99"/>
                <a:gd name="T38" fmla="*/ 1 w 292"/>
                <a:gd name="T39" fmla="*/ 25 h 99"/>
                <a:gd name="T40" fmla="*/ 3 w 292"/>
                <a:gd name="T41" fmla="*/ 20 h 99"/>
                <a:gd name="T42" fmla="*/ 9 w 292"/>
                <a:gd name="T43" fmla="*/ 18 h 99"/>
                <a:gd name="T44" fmla="*/ 15 w 292"/>
                <a:gd name="T45" fmla="*/ 21 h 99"/>
                <a:gd name="T46" fmla="*/ 25 w 292"/>
                <a:gd name="T47" fmla="*/ 28 h 99"/>
                <a:gd name="T48" fmla="*/ 35 w 292"/>
                <a:gd name="T49" fmla="*/ 32 h 99"/>
                <a:gd name="T50" fmla="*/ 45 w 292"/>
                <a:gd name="T51" fmla="*/ 34 h 99"/>
                <a:gd name="T52" fmla="*/ 54 w 292"/>
                <a:gd name="T53" fmla="*/ 33 h 99"/>
                <a:gd name="T54" fmla="*/ 67 w 292"/>
                <a:gd name="T55" fmla="*/ 29 h 99"/>
                <a:gd name="T56" fmla="*/ 81 w 292"/>
                <a:gd name="T57" fmla="*/ 19 h 99"/>
                <a:gd name="T58" fmla="*/ 88 w 292"/>
                <a:gd name="T59" fmla="*/ 11 h 99"/>
                <a:gd name="T60" fmla="*/ 94 w 292"/>
                <a:gd name="T61" fmla="*/ 6 h 99"/>
                <a:gd name="T62" fmla="*/ 109 w 292"/>
                <a:gd name="T63"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99">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50" name="Freeform 35"/>
            <p:cNvSpPr>
              <a:spLocks/>
            </p:cNvSpPr>
            <p:nvPr>
              <p:custDataLst>
                <p:tags r:id="rId30"/>
              </p:custDataLst>
            </p:nvPr>
          </p:nvSpPr>
          <p:spPr bwMode="auto">
            <a:xfrm>
              <a:off x="5572324" y="3559220"/>
              <a:ext cx="19050" cy="57150"/>
            </a:xfrm>
            <a:custGeom>
              <a:avLst/>
              <a:gdLst>
                <a:gd name="T0" fmla="*/ 39 w 43"/>
                <a:gd name="T1" fmla="*/ 93 h 93"/>
                <a:gd name="T2" fmla="*/ 31 w 43"/>
                <a:gd name="T3" fmla="*/ 91 h 93"/>
                <a:gd name="T4" fmla="*/ 26 w 43"/>
                <a:gd name="T5" fmla="*/ 89 h 93"/>
                <a:gd name="T6" fmla="*/ 21 w 43"/>
                <a:gd name="T7" fmla="*/ 87 h 93"/>
                <a:gd name="T8" fmla="*/ 18 w 43"/>
                <a:gd name="T9" fmla="*/ 84 h 93"/>
                <a:gd name="T10" fmla="*/ 15 w 43"/>
                <a:gd name="T11" fmla="*/ 79 h 93"/>
                <a:gd name="T12" fmla="*/ 14 w 43"/>
                <a:gd name="T13" fmla="*/ 73 h 93"/>
                <a:gd name="T14" fmla="*/ 13 w 43"/>
                <a:gd name="T15" fmla="*/ 65 h 93"/>
                <a:gd name="T16" fmla="*/ 11 w 43"/>
                <a:gd name="T17" fmla="*/ 55 h 93"/>
                <a:gd name="T18" fmla="*/ 11 w 43"/>
                <a:gd name="T19" fmla="*/ 48 h 93"/>
                <a:gd name="T20" fmla="*/ 9 w 43"/>
                <a:gd name="T21" fmla="*/ 42 h 93"/>
                <a:gd name="T22" fmla="*/ 6 w 43"/>
                <a:gd name="T23" fmla="*/ 38 h 93"/>
                <a:gd name="T24" fmla="*/ 4 w 43"/>
                <a:gd name="T25" fmla="*/ 36 h 93"/>
                <a:gd name="T26" fmla="*/ 2 w 43"/>
                <a:gd name="T27" fmla="*/ 34 h 93"/>
                <a:gd name="T28" fmla="*/ 0 w 43"/>
                <a:gd name="T29" fmla="*/ 32 h 93"/>
                <a:gd name="T30" fmla="*/ 2 w 43"/>
                <a:gd name="T31" fmla="*/ 29 h 93"/>
                <a:gd name="T32" fmla="*/ 5 w 43"/>
                <a:gd name="T33" fmla="*/ 24 h 93"/>
                <a:gd name="T34" fmla="*/ 6 w 43"/>
                <a:gd name="T35" fmla="*/ 28 h 93"/>
                <a:gd name="T36" fmla="*/ 7 w 43"/>
                <a:gd name="T37" fmla="*/ 29 h 93"/>
                <a:gd name="T38" fmla="*/ 8 w 43"/>
                <a:gd name="T39" fmla="*/ 30 h 93"/>
                <a:gd name="T40" fmla="*/ 9 w 43"/>
                <a:gd name="T41" fmla="*/ 29 h 93"/>
                <a:gd name="T42" fmla="*/ 11 w 43"/>
                <a:gd name="T43" fmla="*/ 25 h 93"/>
                <a:gd name="T44" fmla="*/ 14 w 43"/>
                <a:gd name="T45" fmla="*/ 19 h 93"/>
                <a:gd name="T46" fmla="*/ 16 w 43"/>
                <a:gd name="T47" fmla="*/ 12 h 93"/>
                <a:gd name="T48" fmla="*/ 20 w 43"/>
                <a:gd name="T49" fmla="*/ 6 h 93"/>
                <a:gd name="T50" fmla="*/ 22 w 43"/>
                <a:gd name="T51" fmla="*/ 4 h 93"/>
                <a:gd name="T52" fmla="*/ 25 w 43"/>
                <a:gd name="T53" fmla="*/ 2 h 93"/>
                <a:gd name="T54" fmla="*/ 28 w 43"/>
                <a:gd name="T55" fmla="*/ 0 h 93"/>
                <a:gd name="T56" fmla="*/ 32 w 43"/>
                <a:gd name="T57" fmla="*/ 0 h 93"/>
                <a:gd name="T58" fmla="*/ 33 w 43"/>
                <a:gd name="T59" fmla="*/ 10 h 93"/>
                <a:gd name="T60" fmla="*/ 33 w 43"/>
                <a:gd name="T61" fmla="*/ 16 h 93"/>
                <a:gd name="T62" fmla="*/ 33 w 43"/>
                <a:gd name="T63" fmla="*/ 20 h 93"/>
                <a:gd name="T64" fmla="*/ 32 w 43"/>
                <a:gd name="T65" fmla="*/ 23 h 93"/>
                <a:gd name="T66" fmla="*/ 32 w 43"/>
                <a:gd name="T67" fmla="*/ 27 h 93"/>
                <a:gd name="T68" fmla="*/ 32 w 43"/>
                <a:gd name="T69" fmla="*/ 31 h 93"/>
                <a:gd name="T70" fmla="*/ 35 w 43"/>
                <a:gd name="T71" fmla="*/ 36 h 93"/>
                <a:gd name="T72" fmla="*/ 39 w 43"/>
                <a:gd name="T73" fmla="*/ 43 h 93"/>
                <a:gd name="T74" fmla="*/ 38 w 43"/>
                <a:gd name="T75" fmla="*/ 44 h 93"/>
                <a:gd name="T76" fmla="*/ 37 w 43"/>
                <a:gd name="T77" fmla="*/ 45 h 93"/>
                <a:gd name="T78" fmla="*/ 37 w 43"/>
                <a:gd name="T79" fmla="*/ 48 h 93"/>
                <a:gd name="T80" fmla="*/ 38 w 43"/>
                <a:gd name="T81" fmla="*/ 51 h 93"/>
                <a:gd name="T82" fmla="*/ 39 w 43"/>
                <a:gd name="T83" fmla="*/ 59 h 93"/>
                <a:gd name="T84" fmla="*/ 41 w 43"/>
                <a:gd name="T85" fmla="*/ 68 h 93"/>
                <a:gd name="T86" fmla="*/ 42 w 43"/>
                <a:gd name="T87" fmla="*/ 76 h 93"/>
                <a:gd name="T88" fmla="*/ 43 w 43"/>
                <a:gd name="T89" fmla="*/ 85 h 93"/>
                <a:gd name="T90" fmla="*/ 43 w 43"/>
                <a:gd name="T91" fmla="*/ 88 h 93"/>
                <a:gd name="T92" fmla="*/ 42 w 43"/>
                <a:gd name="T93" fmla="*/ 91 h 93"/>
                <a:gd name="T94" fmla="*/ 40 w 43"/>
                <a:gd name="T95" fmla="*/ 92 h 93"/>
                <a:gd name="T96" fmla="*/ 39 w 43"/>
                <a:gd name="T9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 h="93">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1" name="Freeform 36"/>
            <p:cNvSpPr>
              <a:spLocks/>
            </p:cNvSpPr>
            <p:nvPr>
              <p:custDataLst>
                <p:tags r:id="rId31"/>
              </p:custDataLst>
            </p:nvPr>
          </p:nvSpPr>
          <p:spPr bwMode="auto">
            <a:xfrm>
              <a:off x="5691392" y="3563983"/>
              <a:ext cx="14287" cy="57150"/>
            </a:xfrm>
            <a:custGeom>
              <a:avLst/>
              <a:gdLst>
                <a:gd name="T0" fmla="*/ 40 w 40"/>
                <a:gd name="T1" fmla="*/ 56 h 56"/>
                <a:gd name="T2" fmla="*/ 37 w 40"/>
                <a:gd name="T3" fmla="*/ 46 h 56"/>
                <a:gd name="T4" fmla="*/ 33 w 40"/>
                <a:gd name="T5" fmla="*/ 38 h 56"/>
                <a:gd name="T6" fmla="*/ 28 w 40"/>
                <a:gd name="T7" fmla="*/ 32 h 56"/>
                <a:gd name="T8" fmla="*/ 23 w 40"/>
                <a:gd name="T9" fmla="*/ 28 h 56"/>
                <a:gd name="T10" fmla="*/ 11 w 40"/>
                <a:gd name="T11" fmla="*/ 21 h 56"/>
                <a:gd name="T12" fmla="*/ 0 w 40"/>
                <a:gd name="T13" fmla="*/ 12 h 56"/>
                <a:gd name="T14" fmla="*/ 13 w 40"/>
                <a:gd name="T15" fmla="*/ 4 h 56"/>
                <a:gd name="T16" fmla="*/ 20 w 40"/>
                <a:gd name="T17" fmla="*/ 0 h 56"/>
                <a:gd name="T18" fmla="*/ 28 w 40"/>
                <a:gd name="T19" fmla="*/ 12 h 56"/>
                <a:gd name="T20" fmla="*/ 35 w 40"/>
                <a:gd name="T21" fmla="*/ 22 h 56"/>
                <a:gd name="T22" fmla="*/ 37 w 40"/>
                <a:gd name="T23" fmla="*/ 25 h 56"/>
                <a:gd name="T24" fmla="*/ 39 w 40"/>
                <a:gd name="T25" fmla="*/ 29 h 56"/>
                <a:gd name="T26" fmla="*/ 39 w 40"/>
                <a:gd name="T27" fmla="*/ 33 h 56"/>
                <a:gd name="T28" fmla="*/ 40 w 40"/>
                <a:gd name="T29" fmla="*/ 37 h 56"/>
                <a:gd name="T30" fmla="*/ 40 w 40"/>
                <a:gd name="T31" fmla="*/ 44 h 56"/>
                <a:gd name="T32" fmla="*/ 40 w 40"/>
                <a:gd name="T33" fmla="*/ 46 h 56"/>
                <a:gd name="T34" fmla="*/ 40 w 40"/>
                <a:gd name="T35" fmla="*/ 49 h 56"/>
                <a:gd name="T36" fmla="*/ 40 w 40"/>
                <a:gd name="T3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56">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2" name="Freeform 37"/>
            <p:cNvSpPr>
              <a:spLocks/>
            </p:cNvSpPr>
            <p:nvPr>
              <p:custDataLst>
                <p:tags r:id="rId32"/>
              </p:custDataLst>
            </p:nvPr>
          </p:nvSpPr>
          <p:spPr bwMode="auto">
            <a:xfrm>
              <a:off x="7178874" y="4224383"/>
              <a:ext cx="44450" cy="57150"/>
            </a:xfrm>
            <a:custGeom>
              <a:avLst/>
              <a:gdLst>
                <a:gd name="T0" fmla="*/ 0 w 106"/>
                <a:gd name="T1" fmla="*/ 7 h 71"/>
                <a:gd name="T2" fmla="*/ 12 w 106"/>
                <a:gd name="T3" fmla="*/ 10 h 71"/>
                <a:gd name="T4" fmla="*/ 24 w 106"/>
                <a:gd name="T5" fmla="*/ 12 h 71"/>
                <a:gd name="T6" fmla="*/ 35 w 106"/>
                <a:gd name="T7" fmla="*/ 13 h 71"/>
                <a:gd name="T8" fmla="*/ 45 w 106"/>
                <a:gd name="T9" fmla="*/ 13 h 71"/>
                <a:gd name="T10" fmla="*/ 54 w 106"/>
                <a:gd name="T11" fmla="*/ 11 h 71"/>
                <a:gd name="T12" fmla="*/ 61 w 106"/>
                <a:gd name="T13" fmla="*/ 8 h 71"/>
                <a:gd name="T14" fmla="*/ 68 w 106"/>
                <a:gd name="T15" fmla="*/ 5 h 71"/>
                <a:gd name="T16" fmla="*/ 74 w 106"/>
                <a:gd name="T17" fmla="*/ 0 h 71"/>
                <a:gd name="T18" fmla="*/ 84 w 106"/>
                <a:gd name="T19" fmla="*/ 16 h 71"/>
                <a:gd name="T20" fmla="*/ 94 w 106"/>
                <a:gd name="T21" fmla="*/ 30 h 71"/>
                <a:gd name="T22" fmla="*/ 101 w 106"/>
                <a:gd name="T23" fmla="*/ 44 h 71"/>
                <a:gd name="T24" fmla="*/ 105 w 106"/>
                <a:gd name="T25" fmla="*/ 55 h 71"/>
                <a:gd name="T26" fmla="*/ 106 w 106"/>
                <a:gd name="T27" fmla="*/ 60 h 71"/>
                <a:gd name="T28" fmla="*/ 106 w 106"/>
                <a:gd name="T29" fmla="*/ 63 h 71"/>
                <a:gd name="T30" fmla="*/ 105 w 106"/>
                <a:gd name="T31" fmla="*/ 67 h 71"/>
                <a:gd name="T32" fmla="*/ 103 w 106"/>
                <a:gd name="T33" fmla="*/ 69 h 71"/>
                <a:gd name="T34" fmla="*/ 101 w 106"/>
                <a:gd name="T35" fmla="*/ 70 h 71"/>
                <a:gd name="T36" fmla="*/ 98 w 106"/>
                <a:gd name="T37" fmla="*/ 70 h 71"/>
                <a:gd name="T38" fmla="*/ 92 w 106"/>
                <a:gd name="T39" fmla="*/ 70 h 71"/>
                <a:gd name="T40" fmla="*/ 87 w 106"/>
                <a:gd name="T41" fmla="*/ 68 h 71"/>
                <a:gd name="T42" fmla="*/ 74 w 106"/>
                <a:gd name="T43" fmla="*/ 70 h 71"/>
                <a:gd name="T44" fmla="*/ 63 w 106"/>
                <a:gd name="T45" fmla="*/ 71 h 71"/>
                <a:gd name="T46" fmla="*/ 53 w 106"/>
                <a:gd name="T47" fmla="*/ 69 h 71"/>
                <a:gd name="T48" fmla="*/ 45 w 106"/>
                <a:gd name="T49" fmla="*/ 66 h 71"/>
                <a:gd name="T50" fmla="*/ 37 w 106"/>
                <a:gd name="T51" fmla="*/ 62 h 71"/>
                <a:gd name="T52" fmla="*/ 32 w 106"/>
                <a:gd name="T53" fmla="*/ 57 h 71"/>
                <a:gd name="T54" fmla="*/ 27 w 106"/>
                <a:gd name="T55" fmla="*/ 51 h 71"/>
                <a:gd name="T56" fmla="*/ 24 w 106"/>
                <a:gd name="T57" fmla="*/ 45 h 71"/>
                <a:gd name="T58" fmla="*/ 21 w 106"/>
                <a:gd name="T59" fmla="*/ 38 h 71"/>
                <a:gd name="T60" fmla="*/ 20 w 106"/>
                <a:gd name="T61" fmla="*/ 30 h 71"/>
                <a:gd name="T62" fmla="*/ 19 w 106"/>
                <a:gd name="T63" fmla="*/ 24 h 71"/>
                <a:gd name="T64" fmla="*/ 18 w 106"/>
                <a:gd name="T65" fmla="*/ 19 h 71"/>
                <a:gd name="T66" fmla="*/ 18 w 106"/>
                <a:gd name="T67" fmla="*/ 14 h 71"/>
                <a:gd name="T68" fmla="*/ 19 w 106"/>
                <a:gd name="T69" fmla="*/ 10 h 71"/>
                <a:gd name="T70" fmla="*/ 20 w 106"/>
                <a:gd name="T71" fmla="*/ 7 h 71"/>
                <a:gd name="T72" fmla="*/ 21 w 106"/>
                <a:gd name="T73" fmla="*/ 7 h 71"/>
                <a:gd name="T74" fmla="*/ 20 w 106"/>
                <a:gd name="T75" fmla="*/ 10 h 71"/>
                <a:gd name="T76" fmla="*/ 19 w 106"/>
                <a:gd name="T77" fmla="*/ 16 h 71"/>
                <a:gd name="T78" fmla="*/ 19 w 106"/>
                <a:gd name="T79" fmla="*/ 17 h 71"/>
                <a:gd name="T80" fmla="*/ 19 w 106"/>
                <a:gd name="T81" fmla="*/ 17 h 71"/>
                <a:gd name="T82" fmla="*/ 20 w 106"/>
                <a:gd name="T83" fmla="*/ 17 h 71"/>
                <a:gd name="T84" fmla="*/ 21 w 106"/>
                <a:gd name="T85" fmla="*/ 17 h 71"/>
                <a:gd name="T86" fmla="*/ 23 w 106"/>
                <a:gd name="T87" fmla="*/ 13 h 71"/>
                <a:gd name="T88" fmla="*/ 27 w 106"/>
                <a:gd name="T89" fmla="*/ 7 h 71"/>
                <a:gd name="T90" fmla="*/ 0 w 106"/>
                <a:gd name="T91" fmla="*/ 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6" h="71">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19" y="17"/>
                  </a:lnTo>
                  <a:lnTo>
                    <a:pt x="20" y="17"/>
                  </a:lnTo>
                  <a:lnTo>
                    <a:pt x="21" y="17"/>
                  </a:lnTo>
                  <a:lnTo>
                    <a:pt x="23" y="13"/>
                  </a:lnTo>
                  <a:lnTo>
                    <a:pt x="27" y="7"/>
                  </a:lnTo>
                  <a:lnTo>
                    <a:pt x="0" y="7"/>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nvGrpSpPr>
            <p:cNvPr id="53" name="Group 38"/>
            <p:cNvGrpSpPr>
              <a:grpSpLocks/>
            </p:cNvGrpSpPr>
            <p:nvPr>
              <p:custDataLst>
                <p:tags r:id="rId33"/>
              </p:custDataLst>
            </p:nvPr>
          </p:nvGrpSpPr>
          <p:grpSpPr bwMode="auto">
            <a:xfrm>
              <a:off x="3030742" y="6032555"/>
              <a:ext cx="65087" cy="55563"/>
              <a:chOff x="1654" y="3671"/>
              <a:chExt cx="49" cy="17"/>
            </a:xfrm>
            <a:grpFill/>
          </p:grpSpPr>
          <p:sp>
            <p:nvSpPr>
              <p:cNvPr id="563" name="Freeform 39"/>
              <p:cNvSpPr>
                <a:spLocks/>
              </p:cNvSpPr>
              <p:nvPr/>
            </p:nvSpPr>
            <p:spPr bwMode="auto">
              <a:xfrm>
                <a:off x="1654" y="3672"/>
                <a:ext cx="20" cy="14"/>
              </a:xfrm>
              <a:custGeom>
                <a:avLst/>
                <a:gdLst>
                  <a:gd name="T0" fmla="*/ 26 w 59"/>
                  <a:gd name="T1" fmla="*/ 43 h 43"/>
                  <a:gd name="T2" fmla="*/ 59 w 59"/>
                  <a:gd name="T3" fmla="*/ 18 h 43"/>
                  <a:gd name="T4" fmla="*/ 55 w 59"/>
                  <a:gd name="T5" fmla="*/ 14 h 43"/>
                  <a:gd name="T6" fmla="*/ 51 w 59"/>
                  <a:gd name="T7" fmla="*/ 9 h 43"/>
                  <a:gd name="T8" fmla="*/ 47 w 59"/>
                  <a:gd name="T9" fmla="*/ 5 h 43"/>
                  <a:gd name="T10" fmla="*/ 46 w 59"/>
                  <a:gd name="T11" fmla="*/ 0 h 43"/>
                  <a:gd name="T12" fmla="*/ 41 w 59"/>
                  <a:gd name="T13" fmla="*/ 1 h 43"/>
                  <a:gd name="T14" fmla="*/ 34 w 59"/>
                  <a:gd name="T15" fmla="*/ 4 h 43"/>
                  <a:gd name="T16" fmla="*/ 31 w 59"/>
                  <a:gd name="T17" fmla="*/ 6 h 43"/>
                  <a:gd name="T18" fmla="*/ 29 w 59"/>
                  <a:gd name="T19" fmla="*/ 8 h 43"/>
                  <a:gd name="T20" fmla="*/ 26 w 59"/>
                  <a:gd name="T21" fmla="*/ 10 h 43"/>
                  <a:gd name="T22" fmla="*/ 26 w 59"/>
                  <a:gd name="T23" fmla="*/ 12 h 43"/>
                  <a:gd name="T24" fmla="*/ 20 w 59"/>
                  <a:gd name="T25" fmla="*/ 13 h 43"/>
                  <a:gd name="T26" fmla="*/ 13 w 59"/>
                  <a:gd name="T27" fmla="*/ 16 h 43"/>
                  <a:gd name="T28" fmla="*/ 6 w 59"/>
                  <a:gd name="T29" fmla="*/ 20 h 43"/>
                  <a:gd name="T30" fmla="*/ 0 w 59"/>
                  <a:gd name="T31" fmla="*/ 24 h 43"/>
                  <a:gd name="T32" fmla="*/ 5 w 59"/>
                  <a:gd name="T33" fmla="*/ 29 h 43"/>
                  <a:gd name="T34" fmla="*/ 10 w 59"/>
                  <a:gd name="T35" fmla="*/ 34 h 43"/>
                  <a:gd name="T36" fmla="*/ 18 w 59"/>
                  <a:gd name="T37" fmla="*/ 39 h 43"/>
                  <a:gd name="T38" fmla="*/ 26 w 59"/>
                  <a:gd name="T3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43">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solidFill>
                <a:schemeClr val="accent1"/>
              </a:solidFill>
              <a:ln w="9525" cmpd="sng">
                <a:solidFill>
                  <a:srgbClr val="FFFFFF"/>
                </a:solidFill>
                <a:prstDash val="solid"/>
                <a:round/>
                <a:headEnd/>
                <a:tailEnd/>
              </a:ln>
            </p:spPr>
            <p:txBody>
              <a:bodyPr/>
              <a:lstStyle/>
              <a:p>
                <a:endParaRPr lang="en-GB" sz="1350">
                  <a:solidFill>
                    <a:srgbClr val="000000"/>
                  </a:solidFill>
                </a:endParaRPr>
              </a:p>
            </p:txBody>
          </p:sp>
          <p:sp>
            <p:nvSpPr>
              <p:cNvPr id="564" name="Freeform 40"/>
              <p:cNvSpPr>
                <a:spLocks/>
              </p:cNvSpPr>
              <p:nvPr/>
            </p:nvSpPr>
            <p:spPr bwMode="auto">
              <a:xfrm>
                <a:off x="1681" y="3671"/>
                <a:ext cx="22" cy="17"/>
              </a:xfrm>
              <a:custGeom>
                <a:avLst/>
                <a:gdLst>
                  <a:gd name="T0" fmla="*/ 0 w 67"/>
                  <a:gd name="T1" fmla="*/ 2 h 51"/>
                  <a:gd name="T2" fmla="*/ 24 w 67"/>
                  <a:gd name="T3" fmla="*/ 1 h 51"/>
                  <a:gd name="T4" fmla="*/ 39 w 67"/>
                  <a:gd name="T5" fmla="*/ 0 h 51"/>
                  <a:gd name="T6" fmla="*/ 45 w 67"/>
                  <a:gd name="T7" fmla="*/ 1 h 51"/>
                  <a:gd name="T8" fmla="*/ 51 w 67"/>
                  <a:gd name="T9" fmla="*/ 2 h 51"/>
                  <a:gd name="T10" fmla="*/ 58 w 67"/>
                  <a:gd name="T11" fmla="*/ 4 h 51"/>
                  <a:gd name="T12" fmla="*/ 67 w 67"/>
                  <a:gd name="T13" fmla="*/ 8 h 51"/>
                  <a:gd name="T14" fmla="*/ 55 w 67"/>
                  <a:gd name="T15" fmla="*/ 13 h 51"/>
                  <a:gd name="T16" fmla="*/ 46 w 67"/>
                  <a:gd name="T17" fmla="*/ 19 h 51"/>
                  <a:gd name="T18" fmla="*/ 42 w 67"/>
                  <a:gd name="T19" fmla="*/ 22 h 51"/>
                  <a:gd name="T20" fmla="*/ 36 w 67"/>
                  <a:gd name="T21" fmla="*/ 24 h 51"/>
                  <a:gd name="T22" fmla="*/ 29 w 67"/>
                  <a:gd name="T23" fmla="*/ 26 h 51"/>
                  <a:gd name="T24" fmla="*/ 20 w 67"/>
                  <a:gd name="T25" fmla="*/ 26 h 51"/>
                  <a:gd name="T26" fmla="*/ 24 w 67"/>
                  <a:gd name="T27" fmla="*/ 26 h 51"/>
                  <a:gd name="T28" fmla="*/ 34 w 67"/>
                  <a:gd name="T29" fmla="*/ 26 h 51"/>
                  <a:gd name="T30" fmla="*/ 29 w 67"/>
                  <a:gd name="T31" fmla="*/ 34 h 51"/>
                  <a:gd name="T32" fmla="*/ 25 w 67"/>
                  <a:gd name="T33" fmla="*/ 40 h 51"/>
                  <a:gd name="T34" fmla="*/ 22 w 67"/>
                  <a:gd name="T35" fmla="*/ 44 h 51"/>
                  <a:gd name="T36" fmla="*/ 20 w 67"/>
                  <a:gd name="T37" fmla="*/ 46 h 51"/>
                  <a:gd name="T38" fmla="*/ 12 w 67"/>
                  <a:gd name="T39" fmla="*/ 48 h 51"/>
                  <a:gd name="T40" fmla="*/ 0 w 67"/>
                  <a:gd name="T41" fmla="*/ 51 h 51"/>
                  <a:gd name="T42" fmla="*/ 0 w 67"/>
                  <a:gd name="T43"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51">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solidFill>
                <a:srgbClr val="FF0000"/>
              </a:solidFill>
              <a:ln w="9525" cmpd="sng">
                <a:solidFill>
                  <a:srgbClr val="FFFFFF"/>
                </a:solidFill>
                <a:prstDash val="solid"/>
                <a:round/>
                <a:headEnd/>
                <a:tailEnd/>
              </a:ln>
            </p:spPr>
            <p:txBody>
              <a:bodyPr/>
              <a:lstStyle/>
              <a:p>
                <a:endParaRPr lang="en-GB" sz="1350">
                  <a:solidFill>
                    <a:srgbClr val="000000"/>
                  </a:solidFill>
                </a:endParaRPr>
              </a:p>
            </p:txBody>
          </p:sp>
        </p:grpSp>
        <p:sp>
          <p:nvSpPr>
            <p:cNvPr id="54" name="Freeform 41"/>
            <p:cNvSpPr>
              <a:spLocks/>
            </p:cNvSpPr>
            <p:nvPr>
              <p:custDataLst>
                <p:tags r:id="rId34"/>
              </p:custDataLst>
            </p:nvPr>
          </p:nvSpPr>
          <p:spPr bwMode="auto">
            <a:xfrm>
              <a:off x="2678312" y="3827518"/>
              <a:ext cx="31750" cy="58737"/>
            </a:xfrm>
            <a:custGeom>
              <a:avLst/>
              <a:gdLst>
                <a:gd name="T0" fmla="*/ 0 w 80"/>
                <a:gd name="T1" fmla="*/ 15 h 34"/>
                <a:gd name="T2" fmla="*/ 1 w 80"/>
                <a:gd name="T3" fmla="*/ 19 h 34"/>
                <a:gd name="T4" fmla="*/ 2 w 80"/>
                <a:gd name="T5" fmla="*/ 21 h 34"/>
                <a:gd name="T6" fmla="*/ 4 w 80"/>
                <a:gd name="T7" fmla="*/ 24 h 34"/>
                <a:gd name="T8" fmla="*/ 7 w 80"/>
                <a:gd name="T9" fmla="*/ 26 h 34"/>
                <a:gd name="T10" fmla="*/ 13 w 80"/>
                <a:gd name="T11" fmla="*/ 29 h 34"/>
                <a:gd name="T12" fmla="*/ 22 w 80"/>
                <a:gd name="T13" fmla="*/ 31 h 34"/>
                <a:gd name="T14" fmla="*/ 40 w 80"/>
                <a:gd name="T15" fmla="*/ 33 h 34"/>
                <a:gd name="T16" fmla="*/ 54 w 80"/>
                <a:gd name="T17" fmla="*/ 34 h 34"/>
                <a:gd name="T18" fmla="*/ 58 w 80"/>
                <a:gd name="T19" fmla="*/ 33 h 34"/>
                <a:gd name="T20" fmla="*/ 62 w 80"/>
                <a:gd name="T21" fmla="*/ 32 h 34"/>
                <a:gd name="T22" fmla="*/ 65 w 80"/>
                <a:gd name="T23" fmla="*/ 29 h 34"/>
                <a:gd name="T24" fmla="*/ 67 w 80"/>
                <a:gd name="T25" fmla="*/ 27 h 34"/>
                <a:gd name="T26" fmla="*/ 73 w 80"/>
                <a:gd name="T27" fmla="*/ 21 h 34"/>
                <a:gd name="T28" fmla="*/ 80 w 80"/>
                <a:gd name="T29" fmla="*/ 15 h 34"/>
                <a:gd name="T30" fmla="*/ 75 w 80"/>
                <a:gd name="T31" fmla="*/ 10 h 34"/>
                <a:gd name="T32" fmla="*/ 70 w 80"/>
                <a:gd name="T33" fmla="*/ 7 h 34"/>
                <a:gd name="T34" fmla="*/ 65 w 80"/>
                <a:gd name="T35" fmla="*/ 4 h 34"/>
                <a:gd name="T36" fmla="*/ 60 w 80"/>
                <a:gd name="T37" fmla="*/ 2 h 34"/>
                <a:gd name="T38" fmla="*/ 55 w 80"/>
                <a:gd name="T39" fmla="*/ 0 h 34"/>
                <a:gd name="T40" fmla="*/ 51 w 80"/>
                <a:gd name="T41" fmla="*/ 0 h 34"/>
                <a:gd name="T42" fmla="*/ 45 w 80"/>
                <a:gd name="T43" fmla="*/ 1 h 34"/>
                <a:gd name="T44" fmla="*/ 41 w 80"/>
                <a:gd name="T45" fmla="*/ 2 h 34"/>
                <a:gd name="T46" fmla="*/ 34 w 80"/>
                <a:gd name="T47" fmla="*/ 2 h 34"/>
                <a:gd name="T48" fmla="*/ 21 w 80"/>
                <a:gd name="T49" fmla="*/ 2 h 34"/>
                <a:gd name="T50" fmla="*/ 13 w 80"/>
                <a:gd name="T51" fmla="*/ 3 h 34"/>
                <a:gd name="T52" fmla="*/ 7 w 80"/>
                <a:gd name="T53" fmla="*/ 5 h 34"/>
                <a:gd name="T54" fmla="*/ 4 w 80"/>
                <a:gd name="T55" fmla="*/ 7 h 34"/>
                <a:gd name="T56" fmla="*/ 2 w 80"/>
                <a:gd name="T57" fmla="*/ 9 h 34"/>
                <a:gd name="T58" fmla="*/ 1 w 80"/>
                <a:gd name="T59" fmla="*/ 11 h 34"/>
                <a:gd name="T60" fmla="*/ 0 w 80"/>
                <a:gd name="T61"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5" name="Freeform 42"/>
            <p:cNvSpPr>
              <a:spLocks/>
            </p:cNvSpPr>
            <p:nvPr>
              <p:custDataLst>
                <p:tags r:id="rId35"/>
              </p:custDataLst>
            </p:nvPr>
          </p:nvSpPr>
          <p:spPr bwMode="auto">
            <a:xfrm>
              <a:off x="2733874" y="3833868"/>
              <a:ext cx="1588" cy="58737"/>
            </a:xfrm>
            <a:custGeom>
              <a:avLst/>
              <a:gdLst>
                <a:gd name="T0" fmla="*/ 0 w 7"/>
                <a:gd name="T1" fmla="*/ 0 h 13"/>
                <a:gd name="T2" fmla="*/ 7 w 7"/>
                <a:gd name="T3" fmla="*/ 13 h 13"/>
                <a:gd name="T4" fmla="*/ 7 w 7"/>
                <a:gd name="T5" fmla="*/ 7 h 13"/>
              </a:gdLst>
              <a:ahLst/>
              <a:cxnLst>
                <a:cxn ang="0">
                  <a:pos x="T0" y="T1"/>
                </a:cxn>
                <a:cxn ang="0">
                  <a:pos x="T2" y="T3"/>
                </a:cxn>
                <a:cxn ang="0">
                  <a:pos x="T4" y="T5"/>
                </a:cxn>
              </a:cxnLst>
              <a:rect l="0" t="0" r="r" b="b"/>
              <a:pathLst>
                <a:path w="7" h="13">
                  <a:moveTo>
                    <a:pt x="0" y="0"/>
                  </a:moveTo>
                  <a:lnTo>
                    <a:pt x="7" y="13"/>
                  </a:lnTo>
                  <a:lnTo>
                    <a:pt x="7" y="7"/>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6" name="Freeform 43"/>
            <p:cNvSpPr>
              <a:spLocks/>
            </p:cNvSpPr>
            <p:nvPr>
              <p:custDataLst>
                <p:tags r:id="rId36"/>
              </p:custDataLst>
            </p:nvPr>
          </p:nvSpPr>
          <p:spPr bwMode="auto">
            <a:xfrm>
              <a:off x="2746574" y="3835445"/>
              <a:ext cx="6350" cy="58738"/>
            </a:xfrm>
            <a:custGeom>
              <a:avLst/>
              <a:gdLst>
                <a:gd name="T0" fmla="*/ 0 w 20"/>
                <a:gd name="T1" fmla="*/ 0 h 6"/>
                <a:gd name="T2" fmla="*/ 7 w 20"/>
                <a:gd name="T3" fmla="*/ 3 h 6"/>
                <a:gd name="T4" fmla="*/ 20 w 20"/>
                <a:gd name="T5" fmla="*/ 6 h 6"/>
                <a:gd name="T6" fmla="*/ 0 w 20"/>
                <a:gd name="T7" fmla="*/ 0 h 6"/>
              </a:gdLst>
              <a:ahLst/>
              <a:cxnLst>
                <a:cxn ang="0">
                  <a:pos x="T0" y="T1"/>
                </a:cxn>
                <a:cxn ang="0">
                  <a:pos x="T2" y="T3"/>
                </a:cxn>
                <a:cxn ang="0">
                  <a:pos x="T4" y="T5"/>
                </a:cxn>
                <a:cxn ang="0">
                  <a:pos x="T6" y="T7"/>
                </a:cxn>
              </a:cxnLst>
              <a:rect l="0" t="0" r="r" b="b"/>
              <a:pathLst>
                <a:path w="20" h="6">
                  <a:moveTo>
                    <a:pt x="0" y="0"/>
                  </a:moveTo>
                  <a:lnTo>
                    <a:pt x="7" y="3"/>
                  </a:lnTo>
                  <a:lnTo>
                    <a:pt x="20" y="6"/>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7" name="Freeform 44"/>
            <p:cNvSpPr>
              <a:spLocks/>
            </p:cNvSpPr>
            <p:nvPr>
              <p:custDataLst>
                <p:tags r:id="rId37"/>
              </p:custDataLst>
            </p:nvPr>
          </p:nvSpPr>
          <p:spPr bwMode="auto">
            <a:xfrm>
              <a:off x="2760867" y="3825920"/>
              <a:ext cx="7937" cy="57150"/>
            </a:xfrm>
            <a:custGeom>
              <a:avLst/>
              <a:gdLst>
                <a:gd name="T0" fmla="*/ 0 w 14"/>
                <a:gd name="T1" fmla="*/ 12 h 12"/>
                <a:gd name="T2" fmla="*/ 14 w 14"/>
                <a:gd name="T3" fmla="*/ 0 h 12"/>
                <a:gd name="T4" fmla="*/ 0 w 14"/>
                <a:gd name="T5" fmla="*/ 12 h 12"/>
              </a:gdLst>
              <a:ahLst/>
              <a:cxnLst>
                <a:cxn ang="0">
                  <a:pos x="T0" y="T1"/>
                </a:cxn>
                <a:cxn ang="0">
                  <a:pos x="T2" y="T3"/>
                </a:cxn>
                <a:cxn ang="0">
                  <a:pos x="T4" y="T5"/>
                </a:cxn>
              </a:cxnLst>
              <a:rect l="0" t="0" r="r" b="b"/>
              <a:pathLst>
                <a:path w="14" h="12">
                  <a:moveTo>
                    <a:pt x="0" y="12"/>
                  </a:moveTo>
                  <a:lnTo>
                    <a:pt x="14" y="0"/>
                  </a:lnTo>
                  <a:lnTo>
                    <a:pt x="0"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8" name="Freeform 45"/>
            <p:cNvSpPr>
              <a:spLocks/>
            </p:cNvSpPr>
            <p:nvPr>
              <p:custDataLst>
                <p:tags r:id="rId38"/>
              </p:custDataLst>
            </p:nvPr>
          </p:nvSpPr>
          <p:spPr bwMode="auto">
            <a:xfrm>
              <a:off x="2740229" y="3817993"/>
              <a:ext cx="11113" cy="58737"/>
            </a:xfrm>
            <a:custGeom>
              <a:avLst/>
              <a:gdLst>
                <a:gd name="T0" fmla="*/ 0 w 27"/>
                <a:gd name="T1" fmla="*/ 0 h 7"/>
                <a:gd name="T2" fmla="*/ 0 w 27"/>
                <a:gd name="T3" fmla="*/ 4 h 7"/>
                <a:gd name="T4" fmla="*/ 2 w 27"/>
                <a:gd name="T5" fmla="*/ 6 h 7"/>
                <a:gd name="T6" fmla="*/ 7 w 27"/>
                <a:gd name="T7" fmla="*/ 7 h 7"/>
                <a:gd name="T8" fmla="*/ 10 w 27"/>
                <a:gd name="T9" fmla="*/ 7 h 7"/>
                <a:gd name="T10" fmla="*/ 15 w 27"/>
                <a:gd name="T11" fmla="*/ 6 h 7"/>
                <a:gd name="T12" fmla="*/ 19 w 27"/>
                <a:gd name="T13" fmla="*/ 4 h 7"/>
                <a:gd name="T14" fmla="*/ 23 w 27"/>
                <a:gd name="T15" fmla="*/ 2 h 7"/>
                <a:gd name="T16" fmla="*/ 27 w 27"/>
                <a:gd name="T17" fmla="*/ 0 h 7"/>
                <a:gd name="T18" fmla="*/ 0 w 27"/>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7">
                  <a:moveTo>
                    <a:pt x="0" y="0"/>
                  </a:moveTo>
                  <a:lnTo>
                    <a:pt x="0" y="4"/>
                  </a:lnTo>
                  <a:lnTo>
                    <a:pt x="2" y="6"/>
                  </a:lnTo>
                  <a:lnTo>
                    <a:pt x="7" y="7"/>
                  </a:lnTo>
                  <a:lnTo>
                    <a:pt x="10" y="7"/>
                  </a:lnTo>
                  <a:lnTo>
                    <a:pt x="15" y="6"/>
                  </a:lnTo>
                  <a:lnTo>
                    <a:pt x="19" y="4"/>
                  </a:lnTo>
                  <a:lnTo>
                    <a:pt x="23" y="2"/>
                  </a:lnTo>
                  <a:lnTo>
                    <a:pt x="27"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9" name="Freeform 46"/>
            <p:cNvSpPr>
              <a:spLocks/>
            </p:cNvSpPr>
            <p:nvPr>
              <p:custDataLst>
                <p:tags r:id="rId39"/>
              </p:custDataLst>
            </p:nvPr>
          </p:nvSpPr>
          <p:spPr bwMode="auto">
            <a:xfrm>
              <a:off x="2789437" y="3846568"/>
              <a:ext cx="14287" cy="60325"/>
            </a:xfrm>
            <a:custGeom>
              <a:avLst/>
              <a:gdLst>
                <a:gd name="T0" fmla="*/ 0 w 27"/>
                <a:gd name="T1" fmla="*/ 0 h 6"/>
                <a:gd name="T2" fmla="*/ 11 w 27"/>
                <a:gd name="T3" fmla="*/ 3 h 6"/>
                <a:gd name="T4" fmla="*/ 27 w 27"/>
                <a:gd name="T5" fmla="*/ 6 h 6"/>
              </a:gdLst>
              <a:ahLst/>
              <a:cxnLst>
                <a:cxn ang="0">
                  <a:pos x="T0" y="T1"/>
                </a:cxn>
                <a:cxn ang="0">
                  <a:pos x="T2" y="T3"/>
                </a:cxn>
                <a:cxn ang="0">
                  <a:pos x="T4" y="T5"/>
                </a:cxn>
              </a:cxnLst>
              <a:rect l="0" t="0" r="r" b="b"/>
              <a:pathLst>
                <a:path w="27" h="6">
                  <a:moveTo>
                    <a:pt x="0" y="0"/>
                  </a:moveTo>
                  <a:lnTo>
                    <a:pt x="11" y="3"/>
                  </a:lnTo>
                  <a:lnTo>
                    <a:pt x="27"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60" name="Line 47"/>
            <p:cNvSpPr>
              <a:spLocks noChangeShapeType="1"/>
            </p:cNvSpPr>
            <p:nvPr>
              <p:custDataLst>
                <p:tags r:id="rId40"/>
              </p:custDataLst>
            </p:nvPr>
          </p:nvSpPr>
          <p:spPr bwMode="auto">
            <a:xfrm flipH="1" flipV="1">
              <a:off x="2797379" y="3843393"/>
              <a:ext cx="6350" cy="9525"/>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61" name="Line 48"/>
            <p:cNvSpPr>
              <a:spLocks noChangeShapeType="1"/>
            </p:cNvSpPr>
            <p:nvPr>
              <p:custDataLst>
                <p:tags r:id="rId41"/>
              </p:custDataLst>
            </p:nvPr>
          </p:nvSpPr>
          <p:spPr bwMode="auto">
            <a:xfrm flipH="1">
              <a:off x="2797379" y="3868783"/>
              <a:ext cx="6350" cy="11112"/>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62" name="Freeform 49"/>
            <p:cNvSpPr>
              <a:spLocks/>
            </p:cNvSpPr>
            <p:nvPr>
              <p:custDataLst>
                <p:tags r:id="rId42"/>
              </p:custDataLst>
            </p:nvPr>
          </p:nvSpPr>
          <p:spPr bwMode="auto">
            <a:xfrm>
              <a:off x="2797379" y="3864020"/>
              <a:ext cx="11113" cy="58738"/>
            </a:xfrm>
            <a:custGeom>
              <a:avLst/>
              <a:gdLst>
                <a:gd name="T0" fmla="*/ 0 w 20"/>
                <a:gd name="T1" fmla="*/ 24 h 24"/>
                <a:gd name="T2" fmla="*/ 2 w 20"/>
                <a:gd name="T3" fmla="*/ 24 h 24"/>
                <a:gd name="T4" fmla="*/ 6 w 20"/>
                <a:gd name="T5" fmla="*/ 22 h 24"/>
                <a:gd name="T6" fmla="*/ 9 w 20"/>
                <a:gd name="T7" fmla="*/ 20 h 24"/>
                <a:gd name="T8" fmla="*/ 12 w 20"/>
                <a:gd name="T9" fmla="*/ 16 h 24"/>
                <a:gd name="T10" fmla="*/ 15 w 20"/>
                <a:gd name="T11" fmla="*/ 13 h 24"/>
                <a:gd name="T12" fmla="*/ 18 w 20"/>
                <a:gd name="T13" fmla="*/ 9 h 24"/>
                <a:gd name="T14" fmla="*/ 19 w 20"/>
                <a:gd name="T15" fmla="*/ 4 h 24"/>
                <a:gd name="T16" fmla="*/ 20 w 20"/>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0" y="24"/>
                  </a:moveTo>
                  <a:lnTo>
                    <a:pt x="2" y="24"/>
                  </a:lnTo>
                  <a:lnTo>
                    <a:pt x="6" y="22"/>
                  </a:lnTo>
                  <a:lnTo>
                    <a:pt x="9" y="20"/>
                  </a:lnTo>
                  <a:lnTo>
                    <a:pt x="12" y="16"/>
                  </a:lnTo>
                  <a:lnTo>
                    <a:pt x="15" y="13"/>
                  </a:lnTo>
                  <a:lnTo>
                    <a:pt x="18" y="9"/>
                  </a:lnTo>
                  <a:lnTo>
                    <a:pt x="19" y="4"/>
                  </a:lnTo>
                  <a:lnTo>
                    <a:pt x="2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63" name="Freeform 50"/>
            <p:cNvSpPr>
              <a:spLocks/>
            </p:cNvSpPr>
            <p:nvPr>
              <p:custDataLst>
                <p:tags r:id="rId43"/>
              </p:custDataLst>
            </p:nvPr>
          </p:nvSpPr>
          <p:spPr bwMode="auto">
            <a:xfrm>
              <a:off x="2803724" y="3892605"/>
              <a:ext cx="17463" cy="55563"/>
            </a:xfrm>
            <a:custGeom>
              <a:avLst/>
              <a:gdLst>
                <a:gd name="T0" fmla="*/ 13 w 33"/>
                <a:gd name="T1" fmla="*/ 7 h 25"/>
                <a:gd name="T2" fmla="*/ 0 w 33"/>
                <a:gd name="T3" fmla="*/ 19 h 25"/>
                <a:gd name="T4" fmla="*/ 10 w 33"/>
                <a:gd name="T5" fmla="*/ 20 h 25"/>
                <a:gd name="T6" fmla="*/ 19 w 33"/>
                <a:gd name="T7" fmla="*/ 22 h 25"/>
                <a:gd name="T8" fmla="*/ 27 w 33"/>
                <a:gd name="T9" fmla="*/ 25 h 25"/>
                <a:gd name="T10" fmla="*/ 33 w 33"/>
                <a:gd name="T11" fmla="*/ 25 h 25"/>
                <a:gd name="T12" fmla="*/ 33 w 33"/>
                <a:gd name="T13" fmla="*/ 0 h 25"/>
                <a:gd name="T14" fmla="*/ 27 w 33"/>
                <a:gd name="T15" fmla="*/ 0 h 25"/>
                <a:gd name="T16" fmla="*/ 13 w 33"/>
                <a:gd name="T17"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5">
                  <a:moveTo>
                    <a:pt x="13" y="7"/>
                  </a:moveTo>
                  <a:lnTo>
                    <a:pt x="0" y="19"/>
                  </a:lnTo>
                  <a:lnTo>
                    <a:pt x="10" y="20"/>
                  </a:lnTo>
                  <a:lnTo>
                    <a:pt x="19" y="22"/>
                  </a:lnTo>
                  <a:lnTo>
                    <a:pt x="27" y="25"/>
                  </a:lnTo>
                  <a:lnTo>
                    <a:pt x="33" y="25"/>
                  </a:lnTo>
                  <a:lnTo>
                    <a:pt x="33" y="0"/>
                  </a:lnTo>
                  <a:lnTo>
                    <a:pt x="27" y="0"/>
                  </a:lnTo>
                  <a:lnTo>
                    <a:pt x="13" y="7"/>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64" name="Freeform 51"/>
            <p:cNvSpPr>
              <a:spLocks/>
            </p:cNvSpPr>
            <p:nvPr>
              <p:custDataLst>
                <p:tags r:id="rId44"/>
              </p:custDataLst>
            </p:nvPr>
          </p:nvSpPr>
          <p:spPr bwMode="auto">
            <a:xfrm>
              <a:off x="2810074" y="3940220"/>
              <a:ext cx="15875" cy="57150"/>
            </a:xfrm>
            <a:custGeom>
              <a:avLst/>
              <a:gdLst>
                <a:gd name="T0" fmla="*/ 0 w 40"/>
                <a:gd name="T1" fmla="*/ 0 h 18"/>
                <a:gd name="T2" fmla="*/ 3 w 40"/>
                <a:gd name="T3" fmla="*/ 6 h 18"/>
                <a:gd name="T4" fmla="*/ 6 w 40"/>
                <a:gd name="T5" fmla="*/ 11 h 18"/>
                <a:gd name="T6" fmla="*/ 10 w 40"/>
                <a:gd name="T7" fmla="*/ 14 h 18"/>
                <a:gd name="T8" fmla="*/ 15 w 40"/>
                <a:gd name="T9" fmla="*/ 16 h 18"/>
                <a:gd name="T10" fmla="*/ 27 w 40"/>
                <a:gd name="T11" fmla="*/ 18 h 18"/>
                <a:gd name="T12" fmla="*/ 40 w 40"/>
                <a:gd name="T13" fmla="*/ 18 h 18"/>
                <a:gd name="T14" fmla="*/ 40 w 40"/>
                <a:gd name="T15" fmla="*/ 0 h 18"/>
                <a:gd name="T16" fmla="*/ 30 w 40"/>
                <a:gd name="T17" fmla="*/ 0 h 18"/>
                <a:gd name="T18" fmla="*/ 20 w 40"/>
                <a:gd name="T19" fmla="*/ 0 h 18"/>
                <a:gd name="T20" fmla="*/ 10 w 40"/>
                <a:gd name="T21" fmla="*/ 0 h 18"/>
                <a:gd name="T22" fmla="*/ 0 w 4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18">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65" name="Freeform 52"/>
            <p:cNvSpPr>
              <a:spLocks/>
            </p:cNvSpPr>
            <p:nvPr>
              <p:custDataLst>
                <p:tags r:id="rId45"/>
              </p:custDataLst>
            </p:nvPr>
          </p:nvSpPr>
          <p:spPr bwMode="auto">
            <a:xfrm>
              <a:off x="2819602" y="3965620"/>
              <a:ext cx="3175" cy="57150"/>
            </a:xfrm>
            <a:custGeom>
              <a:avLst/>
              <a:gdLst>
                <a:gd name="T0" fmla="*/ 4 w 11"/>
                <a:gd name="T1" fmla="*/ 32 h 32"/>
                <a:gd name="T2" fmla="*/ 6 w 11"/>
                <a:gd name="T3" fmla="*/ 28 h 32"/>
                <a:gd name="T4" fmla="*/ 8 w 11"/>
                <a:gd name="T5" fmla="*/ 25 h 32"/>
                <a:gd name="T6" fmla="*/ 9 w 11"/>
                <a:gd name="T7" fmla="*/ 22 h 32"/>
                <a:gd name="T8" fmla="*/ 10 w 11"/>
                <a:gd name="T9" fmla="*/ 18 h 32"/>
                <a:gd name="T10" fmla="*/ 11 w 11"/>
                <a:gd name="T11" fmla="*/ 9 h 32"/>
                <a:gd name="T12" fmla="*/ 11 w 11"/>
                <a:gd name="T13" fmla="*/ 0 h 32"/>
                <a:gd name="T14" fmla="*/ 6 w 11"/>
                <a:gd name="T15" fmla="*/ 3 h 32"/>
                <a:gd name="T16" fmla="*/ 3 w 11"/>
                <a:gd name="T17" fmla="*/ 7 h 32"/>
                <a:gd name="T18" fmla="*/ 1 w 11"/>
                <a:gd name="T19" fmla="*/ 11 h 32"/>
                <a:gd name="T20" fmla="*/ 0 w 11"/>
                <a:gd name="T21" fmla="*/ 16 h 32"/>
                <a:gd name="T22" fmla="*/ 0 w 11"/>
                <a:gd name="T23" fmla="*/ 20 h 32"/>
                <a:gd name="T24" fmla="*/ 1 w 11"/>
                <a:gd name="T25" fmla="*/ 24 h 32"/>
                <a:gd name="T26" fmla="*/ 2 w 11"/>
                <a:gd name="T27" fmla="*/ 28 h 32"/>
                <a:gd name="T28" fmla="*/ 4 w 11"/>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32">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66" name="Freeform 53"/>
            <p:cNvSpPr>
              <a:spLocks/>
            </p:cNvSpPr>
            <p:nvPr>
              <p:custDataLst>
                <p:tags r:id="rId46"/>
              </p:custDataLst>
            </p:nvPr>
          </p:nvSpPr>
          <p:spPr bwMode="auto">
            <a:xfrm>
              <a:off x="2841824" y="3995783"/>
              <a:ext cx="1588" cy="55562"/>
            </a:xfrm>
            <a:custGeom>
              <a:avLst/>
              <a:gdLst>
                <a:gd name="T0" fmla="*/ 0 w 14"/>
                <a:gd name="T1" fmla="*/ 0 h 24"/>
                <a:gd name="T2" fmla="*/ 0 w 14"/>
                <a:gd name="T3" fmla="*/ 24 h 24"/>
                <a:gd name="T4" fmla="*/ 14 w 14"/>
                <a:gd name="T5" fmla="*/ 12 h 24"/>
                <a:gd name="T6" fmla="*/ 0 w 14"/>
                <a:gd name="T7" fmla="*/ 0 h 24"/>
              </a:gdLst>
              <a:ahLst/>
              <a:cxnLst>
                <a:cxn ang="0">
                  <a:pos x="T0" y="T1"/>
                </a:cxn>
                <a:cxn ang="0">
                  <a:pos x="T2" y="T3"/>
                </a:cxn>
                <a:cxn ang="0">
                  <a:pos x="T4" y="T5"/>
                </a:cxn>
                <a:cxn ang="0">
                  <a:pos x="T6" y="T7"/>
                </a:cxn>
              </a:cxnLst>
              <a:rect l="0" t="0" r="r" b="b"/>
              <a:pathLst>
                <a:path w="14" h="24">
                  <a:moveTo>
                    <a:pt x="0" y="0"/>
                  </a:moveTo>
                  <a:lnTo>
                    <a:pt x="0" y="24"/>
                  </a:lnTo>
                  <a:lnTo>
                    <a:pt x="14" y="12"/>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67" name="Freeform 54"/>
            <p:cNvSpPr>
              <a:spLocks/>
            </p:cNvSpPr>
            <p:nvPr>
              <p:custDataLst>
                <p:tags r:id="rId47"/>
              </p:custDataLst>
            </p:nvPr>
          </p:nvSpPr>
          <p:spPr bwMode="auto">
            <a:xfrm>
              <a:off x="2803724" y="4008493"/>
              <a:ext cx="15875" cy="58737"/>
            </a:xfrm>
            <a:custGeom>
              <a:avLst/>
              <a:gdLst>
                <a:gd name="T0" fmla="*/ 0 w 27"/>
                <a:gd name="T1" fmla="*/ 12 h 18"/>
                <a:gd name="T2" fmla="*/ 7 w 27"/>
                <a:gd name="T3" fmla="*/ 15 h 18"/>
                <a:gd name="T4" fmla="*/ 13 w 27"/>
                <a:gd name="T5" fmla="*/ 18 h 18"/>
                <a:gd name="T6" fmla="*/ 22 w 27"/>
                <a:gd name="T7" fmla="*/ 7 h 18"/>
                <a:gd name="T8" fmla="*/ 27 w 27"/>
                <a:gd name="T9" fmla="*/ 0 h 18"/>
                <a:gd name="T10" fmla="*/ 22 w 27"/>
                <a:gd name="T11" fmla="*/ 0 h 18"/>
                <a:gd name="T12" fmla="*/ 18 w 27"/>
                <a:gd name="T13" fmla="*/ 1 h 18"/>
                <a:gd name="T14" fmla="*/ 13 w 27"/>
                <a:gd name="T15" fmla="*/ 2 h 18"/>
                <a:gd name="T16" fmla="*/ 10 w 27"/>
                <a:gd name="T17" fmla="*/ 4 h 18"/>
                <a:gd name="T18" fmla="*/ 5 w 27"/>
                <a:gd name="T19" fmla="*/ 8 h 18"/>
                <a:gd name="T20" fmla="*/ 0 w 27"/>
                <a:gd name="T21"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8">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68" name="Freeform 55"/>
            <p:cNvSpPr>
              <a:spLocks/>
            </p:cNvSpPr>
            <p:nvPr>
              <p:custDataLst>
                <p:tags r:id="rId48"/>
              </p:custDataLst>
            </p:nvPr>
          </p:nvSpPr>
          <p:spPr bwMode="auto">
            <a:xfrm>
              <a:off x="2789437" y="4073570"/>
              <a:ext cx="23812" cy="57150"/>
            </a:xfrm>
            <a:custGeom>
              <a:avLst/>
              <a:gdLst>
                <a:gd name="T0" fmla="*/ 0 w 47"/>
                <a:gd name="T1" fmla="*/ 36 h 49"/>
                <a:gd name="T2" fmla="*/ 1 w 47"/>
                <a:gd name="T3" fmla="*/ 39 h 49"/>
                <a:gd name="T4" fmla="*/ 2 w 47"/>
                <a:gd name="T5" fmla="*/ 41 h 49"/>
                <a:gd name="T6" fmla="*/ 4 w 47"/>
                <a:gd name="T7" fmla="*/ 43 h 49"/>
                <a:gd name="T8" fmla="*/ 6 w 47"/>
                <a:gd name="T9" fmla="*/ 45 h 49"/>
                <a:gd name="T10" fmla="*/ 12 w 47"/>
                <a:gd name="T11" fmla="*/ 48 h 49"/>
                <a:gd name="T12" fmla="*/ 14 w 47"/>
                <a:gd name="T13" fmla="*/ 49 h 49"/>
                <a:gd name="T14" fmla="*/ 18 w 47"/>
                <a:gd name="T15" fmla="*/ 49 h 49"/>
                <a:gd name="T16" fmla="*/ 24 w 47"/>
                <a:gd name="T17" fmla="*/ 46 h 49"/>
                <a:gd name="T18" fmla="*/ 29 w 47"/>
                <a:gd name="T19" fmla="*/ 42 h 49"/>
                <a:gd name="T20" fmla="*/ 35 w 47"/>
                <a:gd name="T21" fmla="*/ 39 h 49"/>
                <a:gd name="T22" fmla="*/ 39 w 47"/>
                <a:gd name="T23" fmla="*/ 35 h 49"/>
                <a:gd name="T24" fmla="*/ 44 w 47"/>
                <a:gd name="T25" fmla="*/ 31 h 49"/>
                <a:gd name="T26" fmla="*/ 46 w 47"/>
                <a:gd name="T27" fmla="*/ 27 h 49"/>
                <a:gd name="T28" fmla="*/ 47 w 47"/>
                <a:gd name="T29" fmla="*/ 24 h 49"/>
                <a:gd name="T30" fmla="*/ 47 w 47"/>
                <a:gd name="T31" fmla="*/ 12 h 49"/>
                <a:gd name="T32" fmla="*/ 47 w 47"/>
                <a:gd name="T33" fmla="*/ 0 h 49"/>
                <a:gd name="T34" fmla="*/ 27 w 47"/>
                <a:gd name="T35" fmla="*/ 0 h 49"/>
                <a:gd name="T36" fmla="*/ 17 w 47"/>
                <a:gd name="T37" fmla="*/ 8 h 49"/>
                <a:gd name="T38" fmla="*/ 9 w 47"/>
                <a:gd name="T39" fmla="*/ 16 h 49"/>
                <a:gd name="T40" fmla="*/ 5 w 47"/>
                <a:gd name="T41" fmla="*/ 20 h 49"/>
                <a:gd name="T42" fmla="*/ 2 w 47"/>
                <a:gd name="T43" fmla="*/ 25 h 49"/>
                <a:gd name="T44" fmla="*/ 1 w 47"/>
                <a:gd name="T45" fmla="*/ 30 h 49"/>
                <a:gd name="T46" fmla="*/ 0 w 47"/>
                <a:gd name="T4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49">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69" name="Freeform 56"/>
            <p:cNvSpPr>
              <a:spLocks/>
            </p:cNvSpPr>
            <p:nvPr>
              <p:custDataLst>
                <p:tags r:id="rId49"/>
              </p:custDataLst>
            </p:nvPr>
          </p:nvSpPr>
          <p:spPr bwMode="auto">
            <a:xfrm>
              <a:off x="2808487" y="4049758"/>
              <a:ext cx="12700" cy="57150"/>
            </a:xfrm>
            <a:custGeom>
              <a:avLst/>
              <a:gdLst>
                <a:gd name="T0" fmla="*/ 0 w 26"/>
                <a:gd name="T1" fmla="*/ 0 h 9"/>
                <a:gd name="T2" fmla="*/ 0 w 26"/>
                <a:gd name="T3" fmla="*/ 4 h 9"/>
                <a:gd name="T4" fmla="*/ 3 w 26"/>
                <a:gd name="T5" fmla="*/ 7 h 9"/>
                <a:gd name="T6" fmla="*/ 6 w 26"/>
                <a:gd name="T7" fmla="*/ 8 h 9"/>
                <a:gd name="T8" fmla="*/ 11 w 26"/>
                <a:gd name="T9" fmla="*/ 9 h 9"/>
                <a:gd name="T10" fmla="*/ 15 w 26"/>
                <a:gd name="T11" fmla="*/ 8 h 9"/>
                <a:gd name="T12" fmla="*/ 20 w 26"/>
                <a:gd name="T13" fmla="*/ 7 h 9"/>
                <a:gd name="T14" fmla="*/ 23 w 26"/>
                <a:gd name="T15" fmla="*/ 4 h 9"/>
                <a:gd name="T16" fmla="*/ 26 w 26"/>
                <a:gd name="T17" fmla="*/ 0 h 9"/>
                <a:gd name="T18" fmla="*/ 0 w 26"/>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9">
                  <a:moveTo>
                    <a:pt x="0" y="0"/>
                  </a:moveTo>
                  <a:lnTo>
                    <a:pt x="0" y="4"/>
                  </a:lnTo>
                  <a:lnTo>
                    <a:pt x="3" y="7"/>
                  </a:lnTo>
                  <a:lnTo>
                    <a:pt x="6" y="8"/>
                  </a:lnTo>
                  <a:lnTo>
                    <a:pt x="11" y="9"/>
                  </a:lnTo>
                  <a:lnTo>
                    <a:pt x="15" y="8"/>
                  </a:lnTo>
                  <a:lnTo>
                    <a:pt x="20" y="7"/>
                  </a:lnTo>
                  <a:lnTo>
                    <a:pt x="23" y="4"/>
                  </a:lnTo>
                  <a:lnTo>
                    <a:pt x="26"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70" name="Freeform 57"/>
            <p:cNvSpPr>
              <a:spLocks/>
            </p:cNvSpPr>
            <p:nvPr>
              <p:custDataLst>
                <p:tags r:id="rId50"/>
              </p:custDataLst>
            </p:nvPr>
          </p:nvSpPr>
          <p:spPr bwMode="auto">
            <a:xfrm>
              <a:off x="2290964" y="3721145"/>
              <a:ext cx="15875" cy="57150"/>
            </a:xfrm>
            <a:custGeom>
              <a:avLst/>
              <a:gdLst>
                <a:gd name="T0" fmla="*/ 0 w 39"/>
                <a:gd name="T1" fmla="*/ 0 h 18"/>
                <a:gd name="T2" fmla="*/ 0 w 39"/>
                <a:gd name="T3" fmla="*/ 18 h 18"/>
                <a:gd name="T4" fmla="*/ 6 w 39"/>
                <a:gd name="T5" fmla="*/ 18 h 18"/>
                <a:gd name="T6" fmla="*/ 13 w 39"/>
                <a:gd name="T7" fmla="*/ 18 h 18"/>
                <a:gd name="T8" fmla="*/ 23 w 39"/>
                <a:gd name="T9" fmla="*/ 17 h 18"/>
                <a:gd name="T10" fmla="*/ 30 w 39"/>
                <a:gd name="T11" fmla="*/ 14 h 18"/>
                <a:gd name="T12" fmla="*/ 34 w 39"/>
                <a:gd name="T13" fmla="*/ 12 h 18"/>
                <a:gd name="T14" fmla="*/ 37 w 39"/>
                <a:gd name="T15" fmla="*/ 10 h 18"/>
                <a:gd name="T16" fmla="*/ 38 w 39"/>
                <a:gd name="T17" fmla="*/ 8 h 18"/>
                <a:gd name="T18" fmla="*/ 39 w 39"/>
                <a:gd name="T19" fmla="*/ 6 h 18"/>
                <a:gd name="T20" fmla="*/ 29 w 39"/>
                <a:gd name="T21" fmla="*/ 5 h 18"/>
                <a:gd name="T22" fmla="*/ 19 w 39"/>
                <a:gd name="T23" fmla="*/ 3 h 18"/>
                <a:gd name="T24" fmla="*/ 10 w 39"/>
                <a:gd name="T25" fmla="*/ 0 h 18"/>
                <a:gd name="T26" fmla="*/ 0 w 39"/>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18">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nvGrpSpPr>
            <p:cNvPr id="71" name="Group 58"/>
            <p:cNvGrpSpPr>
              <a:grpSpLocks/>
            </p:cNvGrpSpPr>
            <p:nvPr>
              <p:custDataLst>
                <p:tags r:id="rId51"/>
              </p:custDataLst>
            </p:nvPr>
          </p:nvGrpSpPr>
          <p:grpSpPr bwMode="auto">
            <a:xfrm>
              <a:off x="2416379" y="3554458"/>
              <a:ext cx="131763" cy="195262"/>
              <a:chOff x="1199" y="2121"/>
              <a:chExt cx="97" cy="123"/>
            </a:xfrm>
            <a:grpFill/>
          </p:grpSpPr>
          <p:sp>
            <p:nvSpPr>
              <p:cNvPr id="553" name="Freeform 59"/>
              <p:cNvSpPr>
                <a:spLocks/>
              </p:cNvSpPr>
              <p:nvPr/>
            </p:nvSpPr>
            <p:spPr bwMode="auto">
              <a:xfrm>
                <a:off x="1274" y="2236"/>
                <a:ext cx="16" cy="8"/>
              </a:xfrm>
              <a:custGeom>
                <a:avLst/>
                <a:gdLst>
                  <a:gd name="T0" fmla="*/ 0 w 52"/>
                  <a:gd name="T1" fmla="*/ 25 h 25"/>
                  <a:gd name="T2" fmla="*/ 7 w 52"/>
                  <a:gd name="T3" fmla="*/ 25 h 25"/>
                  <a:gd name="T4" fmla="*/ 15 w 52"/>
                  <a:gd name="T5" fmla="*/ 24 h 25"/>
                  <a:gd name="T6" fmla="*/ 23 w 52"/>
                  <a:gd name="T7" fmla="*/ 22 h 25"/>
                  <a:gd name="T8" fmla="*/ 30 w 52"/>
                  <a:gd name="T9" fmla="*/ 19 h 25"/>
                  <a:gd name="T10" fmla="*/ 38 w 52"/>
                  <a:gd name="T11" fmla="*/ 15 h 25"/>
                  <a:gd name="T12" fmla="*/ 43 w 52"/>
                  <a:gd name="T13" fmla="*/ 11 h 25"/>
                  <a:gd name="T14" fmla="*/ 49 w 52"/>
                  <a:gd name="T15" fmla="*/ 6 h 25"/>
                  <a:gd name="T16" fmla="*/ 52 w 52"/>
                  <a:gd name="T17" fmla="*/ 0 h 25"/>
                  <a:gd name="T18" fmla="*/ 40 w 52"/>
                  <a:gd name="T19" fmla="*/ 0 h 25"/>
                  <a:gd name="T20" fmla="*/ 31 w 52"/>
                  <a:gd name="T21" fmla="*/ 0 h 25"/>
                  <a:gd name="T22" fmla="*/ 23 w 52"/>
                  <a:gd name="T23" fmla="*/ 1 h 25"/>
                  <a:gd name="T24" fmla="*/ 16 w 52"/>
                  <a:gd name="T25" fmla="*/ 3 h 25"/>
                  <a:gd name="T26" fmla="*/ 11 w 52"/>
                  <a:gd name="T27" fmla="*/ 6 h 25"/>
                  <a:gd name="T28" fmla="*/ 5 w 52"/>
                  <a:gd name="T29" fmla="*/ 10 h 25"/>
                  <a:gd name="T30" fmla="*/ 2 w 52"/>
                  <a:gd name="T31" fmla="*/ 16 h 25"/>
                  <a:gd name="T32" fmla="*/ 0 w 52"/>
                  <a:gd name="T3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25">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54" name="Freeform 60"/>
              <p:cNvSpPr>
                <a:spLocks/>
              </p:cNvSpPr>
              <p:nvPr/>
            </p:nvSpPr>
            <p:spPr bwMode="auto">
              <a:xfrm>
                <a:off x="1199" y="2131"/>
                <a:ext cx="11" cy="4"/>
              </a:xfrm>
              <a:custGeom>
                <a:avLst/>
                <a:gdLst>
                  <a:gd name="T0" fmla="*/ 0 w 33"/>
                  <a:gd name="T1" fmla="*/ 0 h 13"/>
                  <a:gd name="T2" fmla="*/ 0 w 33"/>
                  <a:gd name="T3" fmla="*/ 6 h 13"/>
                  <a:gd name="T4" fmla="*/ 0 w 33"/>
                  <a:gd name="T5" fmla="*/ 13 h 13"/>
                  <a:gd name="T6" fmla="*/ 9 w 33"/>
                  <a:gd name="T7" fmla="*/ 13 h 13"/>
                  <a:gd name="T8" fmla="*/ 16 w 33"/>
                  <a:gd name="T9" fmla="*/ 13 h 13"/>
                  <a:gd name="T10" fmla="*/ 24 w 33"/>
                  <a:gd name="T11" fmla="*/ 11 h 13"/>
                  <a:gd name="T12" fmla="*/ 33 w 33"/>
                  <a:gd name="T13" fmla="*/ 6 h 13"/>
                  <a:gd name="T14" fmla="*/ 24 w 33"/>
                  <a:gd name="T15" fmla="*/ 3 h 13"/>
                  <a:gd name="T16" fmla="*/ 16 w 33"/>
                  <a:gd name="T17" fmla="*/ 1 h 13"/>
                  <a:gd name="T18" fmla="*/ 9 w 33"/>
                  <a:gd name="T19" fmla="*/ 0 h 13"/>
                  <a:gd name="T20" fmla="*/ 0 w 33"/>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13">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55" name="Freeform 61"/>
              <p:cNvSpPr>
                <a:spLocks/>
              </p:cNvSpPr>
              <p:nvPr/>
            </p:nvSpPr>
            <p:spPr bwMode="auto">
              <a:xfrm>
                <a:off x="1210" y="2121"/>
                <a:ext cx="20" cy="28"/>
              </a:xfrm>
              <a:custGeom>
                <a:avLst/>
                <a:gdLst>
                  <a:gd name="T0" fmla="*/ 26 w 67"/>
                  <a:gd name="T1" fmla="*/ 18 h 86"/>
                  <a:gd name="T2" fmla="*/ 0 w 67"/>
                  <a:gd name="T3" fmla="*/ 0 h 86"/>
                  <a:gd name="T4" fmla="*/ 26 w 67"/>
                  <a:gd name="T5" fmla="*/ 0 h 86"/>
                  <a:gd name="T6" fmla="*/ 29 w 67"/>
                  <a:gd name="T7" fmla="*/ 4 h 86"/>
                  <a:gd name="T8" fmla="*/ 33 w 67"/>
                  <a:gd name="T9" fmla="*/ 8 h 86"/>
                  <a:gd name="T10" fmla="*/ 36 w 67"/>
                  <a:gd name="T11" fmla="*/ 11 h 86"/>
                  <a:gd name="T12" fmla="*/ 39 w 67"/>
                  <a:gd name="T13" fmla="*/ 14 h 86"/>
                  <a:gd name="T14" fmla="*/ 47 w 67"/>
                  <a:gd name="T15" fmla="*/ 17 h 86"/>
                  <a:gd name="T16" fmla="*/ 54 w 67"/>
                  <a:gd name="T17" fmla="*/ 18 h 86"/>
                  <a:gd name="T18" fmla="*/ 58 w 67"/>
                  <a:gd name="T19" fmla="*/ 30 h 86"/>
                  <a:gd name="T20" fmla="*/ 62 w 67"/>
                  <a:gd name="T21" fmla="*/ 40 h 86"/>
                  <a:gd name="T22" fmla="*/ 63 w 67"/>
                  <a:gd name="T23" fmla="*/ 45 h 86"/>
                  <a:gd name="T24" fmla="*/ 66 w 67"/>
                  <a:gd name="T25" fmla="*/ 50 h 86"/>
                  <a:gd name="T26" fmla="*/ 66 w 67"/>
                  <a:gd name="T27" fmla="*/ 55 h 86"/>
                  <a:gd name="T28" fmla="*/ 67 w 67"/>
                  <a:gd name="T29" fmla="*/ 61 h 86"/>
                  <a:gd name="T30" fmla="*/ 63 w 67"/>
                  <a:gd name="T31" fmla="*/ 74 h 86"/>
                  <a:gd name="T32" fmla="*/ 60 w 67"/>
                  <a:gd name="T33" fmla="*/ 86 h 86"/>
                  <a:gd name="T34" fmla="*/ 55 w 67"/>
                  <a:gd name="T35" fmla="*/ 69 h 86"/>
                  <a:gd name="T36" fmla="*/ 51 w 67"/>
                  <a:gd name="T37" fmla="*/ 54 h 86"/>
                  <a:gd name="T38" fmla="*/ 50 w 67"/>
                  <a:gd name="T39" fmla="*/ 47 h 86"/>
                  <a:gd name="T40" fmla="*/ 50 w 67"/>
                  <a:gd name="T41" fmla="*/ 41 h 86"/>
                  <a:gd name="T42" fmla="*/ 51 w 67"/>
                  <a:gd name="T43" fmla="*/ 35 h 86"/>
                  <a:gd name="T44" fmla="*/ 54 w 67"/>
                  <a:gd name="T45" fmla="*/ 30 h 86"/>
                  <a:gd name="T46" fmla="*/ 44 w 67"/>
                  <a:gd name="T47" fmla="*/ 30 h 86"/>
                  <a:gd name="T48" fmla="*/ 35 w 67"/>
                  <a:gd name="T49" fmla="*/ 29 h 86"/>
                  <a:gd name="T50" fmla="*/ 32 w 67"/>
                  <a:gd name="T51" fmla="*/ 27 h 86"/>
                  <a:gd name="T52" fmla="*/ 28 w 67"/>
                  <a:gd name="T53" fmla="*/ 25 h 86"/>
                  <a:gd name="T54" fmla="*/ 27 w 67"/>
                  <a:gd name="T55" fmla="*/ 22 h 86"/>
                  <a:gd name="T56" fmla="*/ 26 w 67"/>
                  <a:gd name="T57" fmla="*/ 1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 h="86">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56" name="Freeform 62"/>
              <p:cNvSpPr>
                <a:spLocks/>
              </p:cNvSpPr>
              <p:nvPr/>
            </p:nvSpPr>
            <p:spPr bwMode="auto">
              <a:xfrm>
                <a:off x="1201" y="2159"/>
                <a:ext cx="16" cy="28"/>
              </a:xfrm>
              <a:custGeom>
                <a:avLst/>
                <a:gdLst>
                  <a:gd name="T0" fmla="*/ 27 w 49"/>
                  <a:gd name="T1" fmla="*/ 12 h 86"/>
                  <a:gd name="T2" fmla="*/ 20 w 49"/>
                  <a:gd name="T3" fmla="*/ 6 h 86"/>
                  <a:gd name="T4" fmla="*/ 14 w 49"/>
                  <a:gd name="T5" fmla="*/ 0 h 86"/>
                  <a:gd name="T6" fmla="*/ 9 w 49"/>
                  <a:gd name="T7" fmla="*/ 5 h 86"/>
                  <a:gd name="T8" fmla="*/ 5 w 49"/>
                  <a:gd name="T9" fmla="*/ 13 h 86"/>
                  <a:gd name="T10" fmla="*/ 1 w 49"/>
                  <a:gd name="T11" fmla="*/ 21 h 86"/>
                  <a:gd name="T12" fmla="*/ 0 w 49"/>
                  <a:gd name="T13" fmla="*/ 30 h 86"/>
                  <a:gd name="T14" fmla="*/ 0 w 49"/>
                  <a:gd name="T15" fmla="*/ 36 h 86"/>
                  <a:gd name="T16" fmla="*/ 3 w 49"/>
                  <a:gd name="T17" fmla="*/ 43 h 86"/>
                  <a:gd name="T18" fmla="*/ 5 w 49"/>
                  <a:gd name="T19" fmla="*/ 50 h 86"/>
                  <a:gd name="T20" fmla="*/ 8 w 49"/>
                  <a:gd name="T21" fmla="*/ 58 h 86"/>
                  <a:gd name="T22" fmla="*/ 12 w 49"/>
                  <a:gd name="T23" fmla="*/ 66 h 86"/>
                  <a:gd name="T24" fmla="*/ 17 w 49"/>
                  <a:gd name="T25" fmla="*/ 74 h 86"/>
                  <a:gd name="T26" fmla="*/ 22 w 49"/>
                  <a:gd name="T27" fmla="*/ 80 h 86"/>
                  <a:gd name="T28" fmla="*/ 27 w 49"/>
                  <a:gd name="T29" fmla="*/ 86 h 86"/>
                  <a:gd name="T30" fmla="*/ 31 w 49"/>
                  <a:gd name="T31" fmla="*/ 79 h 86"/>
                  <a:gd name="T32" fmla="*/ 37 w 49"/>
                  <a:gd name="T33" fmla="*/ 69 h 86"/>
                  <a:gd name="T34" fmla="*/ 42 w 49"/>
                  <a:gd name="T35" fmla="*/ 57 h 86"/>
                  <a:gd name="T36" fmla="*/ 46 w 49"/>
                  <a:gd name="T37" fmla="*/ 45 h 86"/>
                  <a:gd name="T38" fmla="*/ 49 w 49"/>
                  <a:gd name="T39" fmla="*/ 39 h 86"/>
                  <a:gd name="T40" fmla="*/ 49 w 49"/>
                  <a:gd name="T41" fmla="*/ 33 h 86"/>
                  <a:gd name="T42" fmla="*/ 49 w 49"/>
                  <a:gd name="T43" fmla="*/ 26 h 86"/>
                  <a:gd name="T44" fmla="*/ 48 w 49"/>
                  <a:gd name="T45" fmla="*/ 22 h 86"/>
                  <a:gd name="T46" fmla="*/ 44 w 49"/>
                  <a:gd name="T47" fmla="*/ 18 h 86"/>
                  <a:gd name="T48" fmla="*/ 40 w 49"/>
                  <a:gd name="T49" fmla="*/ 15 h 86"/>
                  <a:gd name="T50" fmla="*/ 34 w 49"/>
                  <a:gd name="T51" fmla="*/ 13 h 86"/>
                  <a:gd name="T52" fmla="*/ 27 w 49"/>
                  <a:gd name="T53"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 h="86">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57" name="Freeform 63"/>
              <p:cNvSpPr>
                <a:spLocks/>
              </p:cNvSpPr>
              <p:nvPr/>
            </p:nvSpPr>
            <p:spPr bwMode="auto">
              <a:xfrm>
                <a:off x="1226" y="2161"/>
                <a:ext cx="2" cy="4"/>
              </a:xfrm>
              <a:custGeom>
                <a:avLst/>
                <a:gdLst>
                  <a:gd name="T0" fmla="*/ 0 w 6"/>
                  <a:gd name="T1" fmla="*/ 12 h 12"/>
                  <a:gd name="T2" fmla="*/ 6 w 6"/>
                  <a:gd name="T3" fmla="*/ 0 h 12"/>
                  <a:gd name="T4" fmla="*/ 4 w 6"/>
                  <a:gd name="T5" fmla="*/ 0 h 12"/>
                  <a:gd name="T6" fmla="*/ 2 w 6"/>
                  <a:gd name="T7" fmla="*/ 2 h 12"/>
                  <a:gd name="T8" fmla="*/ 1 w 6"/>
                  <a:gd name="T9" fmla="*/ 4 h 12"/>
                  <a:gd name="T10" fmla="*/ 0 w 6"/>
                  <a:gd name="T11" fmla="*/ 6 h 12"/>
                  <a:gd name="T12" fmla="*/ 0 w 6"/>
                  <a:gd name="T13" fmla="*/ 10 h 12"/>
                  <a:gd name="T14" fmla="*/ 0 w 6"/>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2">
                    <a:moveTo>
                      <a:pt x="0" y="12"/>
                    </a:moveTo>
                    <a:lnTo>
                      <a:pt x="6" y="0"/>
                    </a:lnTo>
                    <a:lnTo>
                      <a:pt x="4" y="0"/>
                    </a:lnTo>
                    <a:lnTo>
                      <a:pt x="2" y="2"/>
                    </a:lnTo>
                    <a:lnTo>
                      <a:pt x="1" y="4"/>
                    </a:lnTo>
                    <a:lnTo>
                      <a:pt x="0" y="6"/>
                    </a:lnTo>
                    <a:lnTo>
                      <a:pt x="0" y="10"/>
                    </a:lnTo>
                    <a:lnTo>
                      <a:pt x="0"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58" name="Freeform 64"/>
              <p:cNvSpPr>
                <a:spLocks/>
              </p:cNvSpPr>
              <p:nvPr/>
            </p:nvSpPr>
            <p:spPr bwMode="auto">
              <a:xfrm>
                <a:off x="1230" y="2154"/>
                <a:ext cx="13" cy="15"/>
              </a:xfrm>
              <a:custGeom>
                <a:avLst/>
                <a:gdLst>
                  <a:gd name="T0" fmla="*/ 0 w 39"/>
                  <a:gd name="T1" fmla="*/ 0 h 48"/>
                  <a:gd name="T2" fmla="*/ 11 w 39"/>
                  <a:gd name="T3" fmla="*/ 9 h 48"/>
                  <a:gd name="T4" fmla="*/ 22 w 39"/>
                  <a:gd name="T5" fmla="*/ 17 h 48"/>
                  <a:gd name="T6" fmla="*/ 32 w 39"/>
                  <a:gd name="T7" fmla="*/ 24 h 48"/>
                  <a:gd name="T8" fmla="*/ 39 w 39"/>
                  <a:gd name="T9" fmla="*/ 30 h 48"/>
                  <a:gd name="T10" fmla="*/ 36 w 39"/>
                  <a:gd name="T11" fmla="*/ 39 h 48"/>
                  <a:gd name="T12" fmla="*/ 33 w 39"/>
                  <a:gd name="T13" fmla="*/ 48 h 48"/>
                  <a:gd name="T14" fmla="*/ 18 w 39"/>
                  <a:gd name="T15" fmla="*/ 36 h 48"/>
                  <a:gd name="T16" fmla="*/ 8 w 39"/>
                  <a:gd name="T17" fmla="*/ 26 h 48"/>
                  <a:gd name="T18" fmla="*/ 4 w 39"/>
                  <a:gd name="T19" fmla="*/ 21 h 48"/>
                  <a:gd name="T20" fmla="*/ 2 w 39"/>
                  <a:gd name="T21" fmla="*/ 15 h 48"/>
                  <a:gd name="T22" fmla="*/ 0 w 39"/>
                  <a:gd name="T23" fmla="*/ 8 h 48"/>
                  <a:gd name="T24" fmla="*/ 0 w 39"/>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48">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59" name="Freeform 65"/>
              <p:cNvSpPr>
                <a:spLocks/>
              </p:cNvSpPr>
              <p:nvPr/>
            </p:nvSpPr>
            <p:spPr bwMode="auto">
              <a:xfrm>
                <a:off x="1247" y="2167"/>
                <a:ext cx="6" cy="14"/>
              </a:xfrm>
              <a:custGeom>
                <a:avLst/>
                <a:gdLst>
                  <a:gd name="T0" fmla="*/ 7 w 16"/>
                  <a:gd name="T1" fmla="*/ 0 h 43"/>
                  <a:gd name="T2" fmla="*/ 11 w 16"/>
                  <a:gd name="T3" fmla="*/ 9 h 43"/>
                  <a:gd name="T4" fmla="*/ 15 w 16"/>
                  <a:gd name="T5" fmla="*/ 16 h 43"/>
                  <a:gd name="T6" fmla="*/ 16 w 16"/>
                  <a:gd name="T7" fmla="*/ 22 h 43"/>
                  <a:gd name="T8" fmla="*/ 16 w 16"/>
                  <a:gd name="T9" fmla="*/ 27 h 43"/>
                  <a:gd name="T10" fmla="*/ 15 w 16"/>
                  <a:gd name="T11" fmla="*/ 31 h 43"/>
                  <a:gd name="T12" fmla="*/ 11 w 16"/>
                  <a:gd name="T13" fmla="*/ 35 h 43"/>
                  <a:gd name="T14" fmla="*/ 7 w 16"/>
                  <a:gd name="T15" fmla="*/ 39 h 43"/>
                  <a:gd name="T16" fmla="*/ 0 w 16"/>
                  <a:gd name="T17" fmla="*/ 43 h 43"/>
                  <a:gd name="T18" fmla="*/ 2 w 16"/>
                  <a:gd name="T19" fmla="*/ 28 h 43"/>
                  <a:gd name="T20" fmla="*/ 4 w 16"/>
                  <a:gd name="T21" fmla="*/ 18 h 43"/>
                  <a:gd name="T22" fmla="*/ 6 w 16"/>
                  <a:gd name="T23" fmla="*/ 9 h 43"/>
                  <a:gd name="T24" fmla="*/ 7 w 16"/>
                  <a:gd name="T2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3">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60" name="Freeform 66"/>
              <p:cNvSpPr>
                <a:spLocks/>
              </p:cNvSpPr>
              <p:nvPr/>
            </p:nvSpPr>
            <p:spPr bwMode="auto">
              <a:xfrm>
                <a:off x="1248" y="2190"/>
                <a:ext cx="8" cy="12"/>
              </a:xfrm>
              <a:custGeom>
                <a:avLst/>
                <a:gdLst>
                  <a:gd name="T0" fmla="*/ 24 w 24"/>
                  <a:gd name="T1" fmla="*/ 36 h 37"/>
                  <a:gd name="T2" fmla="*/ 19 w 24"/>
                  <a:gd name="T3" fmla="*/ 27 h 37"/>
                  <a:gd name="T4" fmla="*/ 15 w 24"/>
                  <a:gd name="T5" fmla="*/ 18 h 37"/>
                  <a:gd name="T6" fmla="*/ 12 w 24"/>
                  <a:gd name="T7" fmla="*/ 9 h 37"/>
                  <a:gd name="T8" fmla="*/ 11 w 24"/>
                  <a:gd name="T9" fmla="*/ 0 h 37"/>
                  <a:gd name="T10" fmla="*/ 6 w 24"/>
                  <a:gd name="T11" fmla="*/ 10 h 37"/>
                  <a:gd name="T12" fmla="*/ 3 w 24"/>
                  <a:gd name="T13" fmla="*/ 19 h 37"/>
                  <a:gd name="T14" fmla="*/ 1 w 24"/>
                  <a:gd name="T15" fmla="*/ 26 h 37"/>
                  <a:gd name="T16" fmla="*/ 0 w 24"/>
                  <a:gd name="T17" fmla="*/ 31 h 37"/>
                  <a:gd name="T18" fmla="*/ 1 w 24"/>
                  <a:gd name="T19" fmla="*/ 33 h 37"/>
                  <a:gd name="T20" fmla="*/ 2 w 24"/>
                  <a:gd name="T21" fmla="*/ 35 h 37"/>
                  <a:gd name="T22" fmla="*/ 4 w 24"/>
                  <a:gd name="T23" fmla="*/ 36 h 37"/>
                  <a:gd name="T24" fmla="*/ 6 w 24"/>
                  <a:gd name="T25" fmla="*/ 37 h 37"/>
                  <a:gd name="T26" fmla="*/ 14 w 24"/>
                  <a:gd name="T27" fmla="*/ 37 h 37"/>
                  <a:gd name="T28" fmla="*/ 24 w 24"/>
                  <a:gd name="T29"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7">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61" name="Freeform 67"/>
              <p:cNvSpPr>
                <a:spLocks/>
              </p:cNvSpPr>
              <p:nvPr/>
            </p:nvSpPr>
            <p:spPr bwMode="auto">
              <a:xfrm>
                <a:off x="1265" y="2204"/>
                <a:ext cx="11" cy="17"/>
              </a:xfrm>
              <a:custGeom>
                <a:avLst/>
                <a:gdLst>
                  <a:gd name="T0" fmla="*/ 34 w 34"/>
                  <a:gd name="T1" fmla="*/ 0 h 55"/>
                  <a:gd name="T2" fmla="*/ 34 w 34"/>
                  <a:gd name="T3" fmla="*/ 13 h 55"/>
                  <a:gd name="T4" fmla="*/ 34 w 34"/>
                  <a:gd name="T5" fmla="*/ 25 h 55"/>
                  <a:gd name="T6" fmla="*/ 33 w 34"/>
                  <a:gd name="T7" fmla="*/ 32 h 55"/>
                  <a:gd name="T8" fmla="*/ 31 w 34"/>
                  <a:gd name="T9" fmla="*/ 38 h 55"/>
                  <a:gd name="T10" fmla="*/ 29 w 34"/>
                  <a:gd name="T11" fmla="*/ 43 h 55"/>
                  <a:gd name="T12" fmla="*/ 24 w 34"/>
                  <a:gd name="T13" fmla="*/ 47 h 55"/>
                  <a:gd name="T14" fmla="*/ 20 w 34"/>
                  <a:gd name="T15" fmla="*/ 51 h 55"/>
                  <a:gd name="T16" fmla="*/ 14 w 34"/>
                  <a:gd name="T17" fmla="*/ 53 h 55"/>
                  <a:gd name="T18" fmla="*/ 8 w 34"/>
                  <a:gd name="T19" fmla="*/ 55 h 55"/>
                  <a:gd name="T20" fmla="*/ 0 w 34"/>
                  <a:gd name="T21" fmla="*/ 55 h 55"/>
                  <a:gd name="T22" fmla="*/ 9 w 34"/>
                  <a:gd name="T23" fmla="*/ 36 h 55"/>
                  <a:gd name="T24" fmla="*/ 14 w 34"/>
                  <a:gd name="T25" fmla="*/ 21 h 55"/>
                  <a:gd name="T26" fmla="*/ 18 w 34"/>
                  <a:gd name="T27" fmla="*/ 16 h 55"/>
                  <a:gd name="T28" fmla="*/ 22 w 34"/>
                  <a:gd name="T29" fmla="*/ 10 h 55"/>
                  <a:gd name="T30" fmla="*/ 28 w 34"/>
                  <a:gd name="T31" fmla="*/ 5 h 55"/>
                  <a:gd name="T32" fmla="*/ 34 w 34"/>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55">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62" name="Freeform 68"/>
              <p:cNvSpPr>
                <a:spLocks/>
              </p:cNvSpPr>
              <p:nvPr/>
            </p:nvSpPr>
            <p:spPr bwMode="auto">
              <a:xfrm>
                <a:off x="1285" y="2215"/>
                <a:ext cx="11" cy="4"/>
              </a:xfrm>
              <a:custGeom>
                <a:avLst/>
                <a:gdLst>
                  <a:gd name="T0" fmla="*/ 0 w 33"/>
                  <a:gd name="T1" fmla="*/ 0 h 12"/>
                  <a:gd name="T2" fmla="*/ 2 w 33"/>
                  <a:gd name="T3" fmla="*/ 4 h 12"/>
                  <a:gd name="T4" fmla="*/ 6 w 33"/>
                  <a:gd name="T5" fmla="*/ 7 h 12"/>
                  <a:gd name="T6" fmla="*/ 10 w 33"/>
                  <a:gd name="T7" fmla="*/ 9 h 12"/>
                  <a:gd name="T8" fmla="*/ 14 w 33"/>
                  <a:gd name="T9" fmla="*/ 11 h 12"/>
                  <a:gd name="T10" fmla="*/ 23 w 33"/>
                  <a:gd name="T11" fmla="*/ 12 h 12"/>
                  <a:gd name="T12" fmla="*/ 33 w 33"/>
                  <a:gd name="T13" fmla="*/ 12 h 12"/>
                  <a:gd name="T14" fmla="*/ 28 w 33"/>
                  <a:gd name="T15" fmla="*/ 8 h 12"/>
                  <a:gd name="T16" fmla="*/ 19 w 33"/>
                  <a:gd name="T17" fmla="*/ 4 h 12"/>
                  <a:gd name="T18" fmla="*/ 10 w 33"/>
                  <a:gd name="T19" fmla="*/ 1 h 12"/>
                  <a:gd name="T20" fmla="*/ 0 w 3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12">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sp>
          <p:nvSpPr>
            <p:cNvPr id="72" name="Freeform 69"/>
            <p:cNvSpPr>
              <a:spLocks/>
            </p:cNvSpPr>
            <p:nvPr>
              <p:custDataLst>
                <p:tags r:id="rId52"/>
              </p:custDataLst>
            </p:nvPr>
          </p:nvSpPr>
          <p:spPr bwMode="auto">
            <a:xfrm>
              <a:off x="8229799" y="4981620"/>
              <a:ext cx="12700" cy="57150"/>
            </a:xfrm>
            <a:custGeom>
              <a:avLst/>
              <a:gdLst>
                <a:gd name="T0" fmla="*/ 0 w 33"/>
                <a:gd name="T1" fmla="*/ 62 h 62"/>
                <a:gd name="T2" fmla="*/ 0 w 33"/>
                <a:gd name="T3" fmla="*/ 53 h 62"/>
                <a:gd name="T4" fmla="*/ 0 w 33"/>
                <a:gd name="T5" fmla="*/ 45 h 62"/>
                <a:gd name="T6" fmla="*/ 0 w 33"/>
                <a:gd name="T7" fmla="*/ 37 h 62"/>
                <a:gd name="T8" fmla="*/ 0 w 33"/>
                <a:gd name="T9" fmla="*/ 31 h 62"/>
                <a:gd name="T10" fmla="*/ 0 w 33"/>
                <a:gd name="T11" fmla="*/ 26 h 62"/>
                <a:gd name="T12" fmla="*/ 2 w 33"/>
                <a:gd name="T13" fmla="*/ 22 h 62"/>
                <a:gd name="T14" fmla="*/ 4 w 33"/>
                <a:gd name="T15" fmla="*/ 17 h 62"/>
                <a:gd name="T16" fmla="*/ 8 w 33"/>
                <a:gd name="T17" fmla="*/ 13 h 62"/>
                <a:gd name="T18" fmla="*/ 14 w 33"/>
                <a:gd name="T19" fmla="*/ 6 h 62"/>
                <a:gd name="T20" fmla="*/ 20 w 33"/>
                <a:gd name="T21" fmla="*/ 0 h 62"/>
                <a:gd name="T22" fmla="*/ 26 w 33"/>
                <a:gd name="T23" fmla="*/ 6 h 62"/>
                <a:gd name="T24" fmla="*/ 33 w 33"/>
                <a:gd name="T25"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2">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73" name="Freeform 70"/>
            <p:cNvSpPr>
              <a:spLocks/>
            </p:cNvSpPr>
            <p:nvPr>
              <p:custDataLst>
                <p:tags r:id="rId53"/>
              </p:custDataLst>
            </p:nvPr>
          </p:nvSpPr>
          <p:spPr bwMode="auto">
            <a:xfrm>
              <a:off x="8239329" y="5072118"/>
              <a:ext cx="9525" cy="58737"/>
            </a:xfrm>
            <a:custGeom>
              <a:avLst/>
              <a:gdLst>
                <a:gd name="T0" fmla="*/ 0 w 26"/>
                <a:gd name="T1" fmla="*/ 18 h 18"/>
                <a:gd name="T2" fmla="*/ 0 w 26"/>
                <a:gd name="T3" fmla="*/ 0 h 18"/>
                <a:gd name="T4" fmla="*/ 26 w 26"/>
                <a:gd name="T5" fmla="*/ 0 h 18"/>
                <a:gd name="T6" fmla="*/ 6 w 26"/>
                <a:gd name="T7" fmla="*/ 12 h 18"/>
                <a:gd name="T8" fmla="*/ 6 w 26"/>
                <a:gd name="T9" fmla="*/ 6 h 18"/>
              </a:gdLst>
              <a:ahLst/>
              <a:cxnLst>
                <a:cxn ang="0">
                  <a:pos x="T0" y="T1"/>
                </a:cxn>
                <a:cxn ang="0">
                  <a:pos x="T2" y="T3"/>
                </a:cxn>
                <a:cxn ang="0">
                  <a:pos x="T4" y="T5"/>
                </a:cxn>
                <a:cxn ang="0">
                  <a:pos x="T6" y="T7"/>
                </a:cxn>
                <a:cxn ang="0">
                  <a:pos x="T8" y="T9"/>
                </a:cxn>
              </a:cxnLst>
              <a:rect l="0" t="0" r="r" b="b"/>
              <a:pathLst>
                <a:path w="26" h="18">
                  <a:moveTo>
                    <a:pt x="0" y="18"/>
                  </a:moveTo>
                  <a:lnTo>
                    <a:pt x="0" y="0"/>
                  </a:lnTo>
                  <a:lnTo>
                    <a:pt x="26" y="0"/>
                  </a:lnTo>
                  <a:lnTo>
                    <a:pt x="6" y="12"/>
                  </a:lnTo>
                  <a:lnTo>
                    <a:pt x="6"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74" name="Freeform 71"/>
            <p:cNvSpPr>
              <a:spLocks/>
            </p:cNvSpPr>
            <p:nvPr>
              <p:custDataLst>
                <p:tags r:id="rId54"/>
              </p:custDataLst>
            </p:nvPr>
          </p:nvSpPr>
          <p:spPr bwMode="auto">
            <a:xfrm>
              <a:off x="8353624" y="4981630"/>
              <a:ext cx="77788" cy="130175"/>
            </a:xfrm>
            <a:custGeom>
              <a:avLst/>
              <a:gdLst>
                <a:gd name="T0" fmla="*/ 180 w 180"/>
                <a:gd name="T1" fmla="*/ 222 h 240"/>
                <a:gd name="T2" fmla="*/ 175 w 180"/>
                <a:gd name="T3" fmla="*/ 223 h 240"/>
                <a:gd name="T4" fmla="*/ 171 w 180"/>
                <a:gd name="T5" fmla="*/ 223 h 240"/>
                <a:gd name="T6" fmla="*/ 167 w 180"/>
                <a:gd name="T7" fmla="*/ 225 h 240"/>
                <a:gd name="T8" fmla="*/ 164 w 180"/>
                <a:gd name="T9" fmla="*/ 227 h 240"/>
                <a:gd name="T10" fmla="*/ 158 w 180"/>
                <a:gd name="T11" fmla="*/ 232 h 240"/>
                <a:gd name="T12" fmla="*/ 153 w 180"/>
                <a:gd name="T13" fmla="*/ 240 h 240"/>
                <a:gd name="T14" fmla="*/ 140 w 180"/>
                <a:gd name="T15" fmla="*/ 232 h 240"/>
                <a:gd name="T16" fmla="*/ 131 w 180"/>
                <a:gd name="T17" fmla="*/ 223 h 240"/>
                <a:gd name="T18" fmla="*/ 123 w 180"/>
                <a:gd name="T19" fmla="*/ 214 h 240"/>
                <a:gd name="T20" fmla="*/ 118 w 180"/>
                <a:gd name="T21" fmla="*/ 206 h 240"/>
                <a:gd name="T22" fmla="*/ 112 w 180"/>
                <a:gd name="T23" fmla="*/ 195 h 240"/>
                <a:gd name="T24" fmla="*/ 106 w 180"/>
                <a:gd name="T25" fmla="*/ 185 h 240"/>
                <a:gd name="T26" fmla="*/ 98 w 180"/>
                <a:gd name="T27" fmla="*/ 174 h 240"/>
                <a:gd name="T28" fmla="*/ 87 w 180"/>
                <a:gd name="T29" fmla="*/ 161 h 240"/>
                <a:gd name="T30" fmla="*/ 82 w 180"/>
                <a:gd name="T31" fmla="*/ 153 h 240"/>
                <a:gd name="T32" fmla="*/ 75 w 180"/>
                <a:gd name="T33" fmla="*/ 146 h 240"/>
                <a:gd name="T34" fmla="*/ 70 w 180"/>
                <a:gd name="T35" fmla="*/ 139 h 240"/>
                <a:gd name="T36" fmla="*/ 62 w 180"/>
                <a:gd name="T37" fmla="*/ 133 h 240"/>
                <a:gd name="T38" fmla="*/ 48 w 180"/>
                <a:gd name="T39" fmla="*/ 121 h 240"/>
                <a:gd name="T40" fmla="*/ 33 w 180"/>
                <a:gd name="T41" fmla="*/ 110 h 240"/>
                <a:gd name="T42" fmla="*/ 27 w 180"/>
                <a:gd name="T43" fmla="*/ 104 h 240"/>
                <a:gd name="T44" fmla="*/ 21 w 180"/>
                <a:gd name="T45" fmla="*/ 98 h 240"/>
                <a:gd name="T46" fmla="*/ 15 w 180"/>
                <a:gd name="T47" fmla="*/ 92 h 240"/>
                <a:gd name="T48" fmla="*/ 10 w 180"/>
                <a:gd name="T49" fmla="*/ 84 h 240"/>
                <a:gd name="T50" fmla="*/ 6 w 180"/>
                <a:gd name="T51" fmla="*/ 77 h 240"/>
                <a:gd name="T52" fmla="*/ 4 w 180"/>
                <a:gd name="T53" fmla="*/ 68 h 240"/>
                <a:gd name="T54" fmla="*/ 1 w 180"/>
                <a:gd name="T55" fmla="*/ 60 h 240"/>
                <a:gd name="T56" fmla="*/ 0 w 180"/>
                <a:gd name="T57" fmla="*/ 50 h 240"/>
                <a:gd name="T58" fmla="*/ 0 w 180"/>
                <a:gd name="T59" fmla="*/ 35 h 240"/>
                <a:gd name="T60" fmla="*/ 0 w 180"/>
                <a:gd name="T61" fmla="*/ 25 h 240"/>
                <a:gd name="T62" fmla="*/ 0 w 180"/>
                <a:gd name="T63" fmla="*/ 15 h 240"/>
                <a:gd name="T64" fmla="*/ 0 w 180"/>
                <a:gd name="T65" fmla="*/ 0 h 240"/>
                <a:gd name="T66" fmla="*/ 10 w 180"/>
                <a:gd name="T67" fmla="*/ 8 h 240"/>
                <a:gd name="T68" fmla="*/ 19 w 180"/>
                <a:gd name="T69" fmla="*/ 17 h 240"/>
                <a:gd name="T70" fmla="*/ 27 w 180"/>
                <a:gd name="T71" fmla="*/ 27 h 240"/>
                <a:gd name="T72" fmla="*/ 34 w 180"/>
                <a:gd name="T73" fmla="*/ 38 h 240"/>
                <a:gd name="T74" fmla="*/ 41 w 180"/>
                <a:gd name="T75" fmla="*/ 48 h 240"/>
                <a:gd name="T76" fmla="*/ 46 w 180"/>
                <a:gd name="T77" fmla="*/ 58 h 240"/>
                <a:gd name="T78" fmla="*/ 51 w 180"/>
                <a:gd name="T79" fmla="*/ 66 h 240"/>
                <a:gd name="T80" fmla="*/ 54 w 180"/>
                <a:gd name="T81" fmla="*/ 74 h 240"/>
                <a:gd name="T82" fmla="*/ 60 w 180"/>
                <a:gd name="T83" fmla="*/ 86 h 240"/>
                <a:gd name="T84" fmla="*/ 66 w 180"/>
                <a:gd name="T85" fmla="*/ 98 h 240"/>
                <a:gd name="T86" fmla="*/ 74 w 180"/>
                <a:gd name="T87" fmla="*/ 107 h 240"/>
                <a:gd name="T88" fmla="*/ 82 w 180"/>
                <a:gd name="T89" fmla="*/ 116 h 240"/>
                <a:gd name="T90" fmla="*/ 100 w 180"/>
                <a:gd name="T91" fmla="*/ 133 h 240"/>
                <a:gd name="T92" fmla="*/ 119 w 180"/>
                <a:gd name="T93" fmla="*/ 149 h 240"/>
                <a:gd name="T94" fmla="*/ 139 w 180"/>
                <a:gd name="T95" fmla="*/ 164 h 240"/>
                <a:gd name="T96" fmla="*/ 155 w 180"/>
                <a:gd name="T97" fmla="*/ 180 h 240"/>
                <a:gd name="T98" fmla="*/ 163 w 180"/>
                <a:gd name="T99" fmla="*/ 189 h 240"/>
                <a:gd name="T100" fmla="*/ 169 w 180"/>
                <a:gd name="T101" fmla="*/ 199 h 240"/>
                <a:gd name="T102" fmla="*/ 175 w 180"/>
                <a:gd name="T103" fmla="*/ 210 h 240"/>
                <a:gd name="T104" fmla="*/ 180 w 180"/>
                <a:gd name="T105" fmla="*/ 22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 h="24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75" name="Freeform 72"/>
            <p:cNvSpPr>
              <a:spLocks/>
            </p:cNvSpPr>
            <p:nvPr>
              <p:custDataLst>
                <p:tags r:id="rId55"/>
              </p:custDataLst>
            </p:nvPr>
          </p:nvSpPr>
          <p:spPr bwMode="auto">
            <a:xfrm>
              <a:off x="8353624" y="4954633"/>
              <a:ext cx="14288" cy="57150"/>
            </a:xfrm>
            <a:custGeom>
              <a:avLst/>
              <a:gdLst>
                <a:gd name="T0" fmla="*/ 0 w 27"/>
                <a:gd name="T1" fmla="*/ 0 h 30"/>
                <a:gd name="T2" fmla="*/ 1 w 27"/>
                <a:gd name="T3" fmla="*/ 5 h 30"/>
                <a:gd name="T4" fmla="*/ 3 w 27"/>
                <a:gd name="T5" fmla="*/ 11 h 30"/>
                <a:gd name="T6" fmla="*/ 4 w 27"/>
                <a:gd name="T7" fmla="*/ 14 h 30"/>
                <a:gd name="T8" fmla="*/ 4 w 27"/>
                <a:gd name="T9" fmla="*/ 19 h 30"/>
                <a:gd name="T10" fmla="*/ 3 w 27"/>
                <a:gd name="T11" fmla="*/ 24 h 30"/>
                <a:gd name="T12" fmla="*/ 0 w 27"/>
                <a:gd name="T13" fmla="*/ 30 h 30"/>
                <a:gd name="T14" fmla="*/ 17 w 27"/>
                <a:gd name="T15" fmla="*/ 27 h 30"/>
                <a:gd name="T16" fmla="*/ 27 w 27"/>
                <a:gd name="T17" fmla="*/ 24 h 30"/>
                <a:gd name="T18" fmla="*/ 23 w 27"/>
                <a:gd name="T19" fmla="*/ 20 h 30"/>
                <a:gd name="T20" fmla="*/ 17 w 27"/>
                <a:gd name="T21" fmla="*/ 12 h 30"/>
                <a:gd name="T22" fmla="*/ 11 w 27"/>
                <a:gd name="T23" fmla="*/ 8 h 30"/>
                <a:gd name="T24" fmla="*/ 7 w 27"/>
                <a:gd name="T25" fmla="*/ 4 h 30"/>
                <a:gd name="T26" fmla="*/ 4 w 27"/>
                <a:gd name="T27" fmla="*/ 1 h 30"/>
                <a:gd name="T28" fmla="*/ 0 w 27"/>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nvGrpSpPr>
            <p:cNvPr id="76" name="Group 73"/>
            <p:cNvGrpSpPr>
              <a:grpSpLocks/>
            </p:cNvGrpSpPr>
            <p:nvPr>
              <p:custDataLst>
                <p:tags r:id="rId56"/>
              </p:custDataLst>
            </p:nvPr>
          </p:nvGrpSpPr>
          <p:grpSpPr bwMode="auto">
            <a:xfrm>
              <a:off x="8044067" y="5475333"/>
              <a:ext cx="458787" cy="404812"/>
              <a:chOff x="5372" y="3323"/>
              <a:chExt cx="341" cy="253"/>
            </a:xfrm>
            <a:grpFill/>
          </p:grpSpPr>
          <p:sp>
            <p:nvSpPr>
              <p:cNvPr id="550" name="Freeform 74"/>
              <p:cNvSpPr>
                <a:spLocks/>
              </p:cNvSpPr>
              <p:nvPr/>
            </p:nvSpPr>
            <p:spPr bwMode="auto">
              <a:xfrm>
                <a:off x="5372" y="3565"/>
                <a:ext cx="16" cy="11"/>
              </a:xfrm>
              <a:custGeom>
                <a:avLst/>
                <a:gdLst>
                  <a:gd name="T0" fmla="*/ 0 w 53"/>
                  <a:gd name="T1" fmla="*/ 31 h 33"/>
                  <a:gd name="T2" fmla="*/ 4 w 53"/>
                  <a:gd name="T3" fmla="*/ 26 h 33"/>
                  <a:gd name="T4" fmla="*/ 8 w 53"/>
                  <a:gd name="T5" fmla="*/ 21 h 33"/>
                  <a:gd name="T6" fmla="*/ 15 w 53"/>
                  <a:gd name="T7" fmla="*/ 16 h 33"/>
                  <a:gd name="T8" fmla="*/ 21 w 53"/>
                  <a:gd name="T9" fmla="*/ 11 h 33"/>
                  <a:gd name="T10" fmla="*/ 29 w 53"/>
                  <a:gd name="T11" fmla="*/ 7 h 33"/>
                  <a:gd name="T12" fmla="*/ 38 w 53"/>
                  <a:gd name="T13" fmla="*/ 3 h 33"/>
                  <a:gd name="T14" fmla="*/ 45 w 53"/>
                  <a:gd name="T15" fmla="*/ 1 h 33"/>
                  <a:gd name="T16" fmla="*/ 53 w 53"/>
                  <a:gd name="T17" fmla="*/ 0 h 33"/>
                  <a:gd name="T18" fmla="*/ 53 w 53"/>
                  <a:gd name="T19" fmla="*/ 18 h 33"/>
                  <a:gd name="T20" fmla="*/ 38 w 53"/>
                  <a:gd name="T21" fmla="*/ 24 h 33"/>
                  <a:gd name="T22" fmla="*/ 27 w 53"/>
                  <a:gd name="T23" fmla="*/ 30 h 33"/>
                  <a:gd name="T24" fmla="*/ 21 w 53"/>
                  <a:gd name="T25" fmla="*/ 32 h 33"/>
                  <a:gd name="T26" fmla="*/ 16 w 53"/>
                  <a:gd name="T27" fmla="*/ 33 h 33"/>
                  <a:gd name="T28" fmla="*/ 9 w 53"/>
                  <a:gd name="T29" fmla="*/ 33 h 33"/>
                  <a:gd name="T30" fmla="*/ 0 w 53"/>
                  <a:gd name="T3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33">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551" name="Freeform 75"/>
              <p:cNvSpPr>
                <a:spLocks/>
              </p:cNvSpPr>
              <p:nvPr/>
            </p:nvSpPr>
            <p:spPr bwMode="auto">
              <a:xfrm>
                <a:off x="5379" y="3446"/>
                <a:ext cx="202" cy="117"/>
              </a:xfrm>
              <a:custGeom>
                <a:avLst/>
                <a:gdLst>
                  <a:gd name="T0" fmla="*/ 24 w 631"/>
                  <a:gd name="T1" fmla="*/ 296 h 358"/>
                  <a:gd name="T2" fmla="*/ 50 w 631"/>
                  <a:gd name="T3" fmla="*/ 290 h 358"/>
                  <a:gd name="T4" fmla="*/ 65 w 631"/>
                  <a:gd name="T5" fmla="*/ 277 h 358"/>
                  <a:gd name="T6" fmla="*/ 79 w 631"/>
                  <a:gd name="T7" fmla="*/ 253 h 358"/>
                  <a:gd name="T8" fmla="*/ 100 w 631"/>
                  <a:gd name="T9" fmla="*/ 256 h 358"/>
                  <a:gd name="T10" fmla="*/ 126 w 631"/>
                  <a:gd name="T11" fmla="*/ 253 h 358"/>
                  <a:gd name="T12" fmla="*/ 141 w 631"/>
                  <a:gd name="T13" fmla="*/ 247 h 358"/>
                  <a:gd name="T14" fmla="*/ 162 w 631"/>
                  <a:gd name="T15" fmla="*/ 229 h 358"/>
                  <a:gd name="T16" fmla="*/ 180 w 631"/>
                  <a:gd name="T17" fmla="*/ 208 h 358"/>
                  <a:gd name="T18" fmla="*/ 211 w 631"/>
                  <a:gd name="T19" fmla="*/ 192 h 358"/>
                  <a:gd name="T20" fmla="*/ 260 w 631"/>
                  <a:gd name="T21" fmla="*/ 175 h 358"/>
                  <a:gd name="T22" fmla="*/ 329 w 631"/>
                  <a:gd name="T23" fmla="*/ 152 h 358"/>
                  <a:gd name="T24" fmla="*/ 361 w 631"/>
                  <a:gd name="T25" fmla="*/ 137 h 358"/>
                  <a:gd name="T26" fmla="*/ 392 w 631"/>
                  <a:gd name="T27" fmla="*/ 130 h 358"/>
                  <a:gd name="T28" fmla="*/ 406 w 631"/>
                  <a:gd name="T29" fmla="*/ 127 h 358"/>
                  <a:gd name="T30" fmla="*/ 440 w 631"/>
                  <a:gd name="T31" fmla="*/ 107 h 358"/>
                  <a:gd name="T32" fmla="*/ 469 w 631"/>
                  <a:gd name="T33" fmla="*/ 80 h 358"/>
                  <a:gd name="T34" fmla="*/ 478 w 631"/>
                  <a:gd name="T35" fmla="*/ 63 h 358"/>
                  <a:gd name="T36" fmla="*/ 504 w 631"/>
                  <a:gd name="T37" fmla="*/ 58 h 358"/>
                  <a:gd name="T38" fmla="*/ 537 w 631"/>
                  <a:gd name="T39" fmla="*/ 36 h 358"/>
                  <a:gd name="T40" fmla="*/ 568 w 631"/>
                  <a:gd name="T41" fmla="*/ 11 h 358"/>
                  <a:gd name="T42" fmla="*/ 591 w 631"/>
                  <a:gd name="T43" fmla="*/ 0 h 358"/>
                  <a:gd name="T44" fmla="*/ 602 w 631"/>
                  <a:gd name="T45" fmla="*/ 22 h 358"/>
                  <a:gd name="T46" fmla="*/ 617 w 631"/>
                  <a:gd name="T47" fmla="*/ 30 h 358"/>
                  <a:gd name="T48" fmla="*/ 625 w 631"/>
                  <a:gd name="T49" fmla="*/ 46 h 358"/>
                  <a:gd name="T50" fmla="*/ 601 w 631"/>
                  <a:gd name="T51" fmla="*/ 88 h 358"/>
                  <a:gd name="T52" fmla="*/ 568 w 631"/>
                  <a:gd name="T53" fmla="*/ 125 h 358"/>
                  <a:gd name="T54" fmla="*/ 529 w 631"/>
                  <a:gd name="T55" fmla="*/ 154 h 358"/>
                  <a:gd name="T56" fmla="*/ 487 w 631"/>
                  <a:gd name="T57" fmla="*/ 173 h 358"/>
                  <a:gd name="T58" fmla="*/ 445 w 631"/>
                  <a:gd name="T59" fmla="*/ 180 h 358"/>
                  <a:gd name="T60" fmla="*/ 438 w 631"/>
                  <a:gd name="T61" fmla="*/ 197 h 358"/>
                  <a:gd name="T62" fmla="*/ 433 w 631"/>
                  <a:gd name="T63" fmla="*/ 200 h 358"/>
                  <a:gd name="T64" fmla="*/ 395 w 631"/>
                  <a:gd name="T65" fmla="*/ 199 h 358"/>
                  <a:gd name="T66" fmla="*/ 367 w 631"/>
                  <a:gd name="T67" fmla="*/ 210 h 358"/>
                  <a:gd name="T68" fmla="*/ 347 w 631"/>
                  <a:gd name="T69" fmla="*/ 212 h 358"/>
                  <a:gd name="T70" fmla="*/ 338 w 631"/>
                  <a:gd name="T71" fmla="*/ 204 h 358"/>
                  <a:gd name="T72" fmla="*/ 313 w 631"/>
                  <a:gd name="T73" fmla="*/ 241 h 358"/>
                  <a:gd name="T74" fmla="*/ 272 w 631"/>
                  <a:gd name="T75" fmla="*/ 280 h 358"/>
                  <a:gd name="T76" fmla="*/ 220 w 631"/>
                  <a:gd name="T77" fmla="*/ 315 h 358"/>
                  <a:gd name="T78" fmla="*/ 164 w 631"/>
                  <a:gd name="T79" fmla="*/ 343 h 358"/>
                  <a:gd name="T80" fmla="*/ 110 w 631"/>
                  <a:gd name="T81" fmla="*/ 357 h 358"/>
                  <a:gd name="T82" fmla="*/ 71 w 631"/>
                  <a:gd name="T83" fmla="*/ 356 h 358"/>
                  <a:gd name="T84" fmla="*/ 56 w 631"/>
                  <a:gd name="T85" fmla="*/ 348 h 358"/>
                  <a:gd name="T86" fmla="*/ 33 w 631"/>
                  <a:gd name="T87" fmla="*/ 34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 h="358">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solidFill>
                <a:srgbClr val="FF000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552" name="Freeform 76"/>
              <p:cNvSpPr>
                <a:spLocks/>
              </p:cNvSpPr>
              <p:nvPr/>
            </p:nvSpPr>
            <p:spPr bwMode="auto">
              <a:xfrm>
                <a:off x="5597" y="3323"/>
                <a:ext cx="116" cy="141"/>
              </a:xfrm>
              <a:custGeom>
                <a:avLst/>
                <a:gdLst>
                  <a:gd name="T0" fmla="*/ 60 w 359"/>
                  <a:gd name="T1" fmla="*/ 288 h 431"/>
                  <a:gd name="T2" fmla="*/ 95 w 359"/>
                  <a:gd name="T3" fmla="*/ 269 h 431"/>
                  <a:gd name="T4" fmla="*/ 165 w 359"/>
                  <a:gd name="T5" fmla="*/ 209 h 431"/>
                  <a:gd name="T6" fmla="*/ 172 w 359"/>
                  <a:gd name="T7" fmla="*/ 168 h 431"/>
                  <a:gd name="T8" fmla="*/ 180 w 359"/>
                  <a:gd name="T9" fmla="*/ 149 h 431"/>
                  <a:gd name="T10" fmla="*/ 193 w 359"/>
                  <a:gd name="T11" fmla="*/ 137 h 431"/>
                  <a:gd name="T12" fmla="*/ 190 w 359"/>
                  <a:gd name="T13" fmla="*/ 126 h 431"/>
                  <a:gd name="T14" fmla="*/ 179 w 359"/>
                  <a:gd name="T15" fmla="*/ 94 h 431"/>
                  <a:gd name="T16" fmla="*/ 173 w 359"/>
                  <a:gd name="T17" fmla="*/ 34 h 431"/>
                  <a:gd name="T18" fmla="*/ 182 w 359"/>
                  <a:gd name="T19" fmla="*/ 0 h 431"/>
                  <a:gd name="T20" fmla="*/ 194 w 359"/>
                  <a:gd name="T21" fmla="*/ 11 h 431"/>
                  <a:gd name="T22" fmla="*/ 207 w 359"/>
                  <a:gd name="T23" fmla="*/ 29 h 431"/>
                  <a:gd name="T24" fmla="*/ 231 w 359"/>
                  <a:gd name="T25" fmla="*/ 56 h 431"/>
                  <a:gd name="T26" fmla="*/ 238 w 359"/>
                  <a:gd name="T27" fmla="*/ 73 h 431"/>
                  <a:gd name="T28" fmla="*/ 237 w 359"/>
                  <a:gd name="T29" fmla="*/ 88 h 431"/>
                  <a:gd name="T30" fmla="*/ 226 w 359"/>
                  <a:gd name="T31" fmla="*/ 102 h 431"/>
                  <a:gd name="T32" fmla="*/ 205 w 359"/>
                  <a:gd name="T33" fmla="*/ 120 h 431"/>
                  <a:gd name="T34" fmla="*/ 199 w 359"/>
                  <a:gd name="T35" fmla="*/ 131 h 431"/>
                  <a:gd name="T36" fmla="*/ 199 w 359"/>
                  <a:gd name="T37" fmla="*/ 149 h 431"/>
                  <a:gd name="T38" fmla="*/ 205 w 359"/>
                  <a:gd name="T39" fmla="*/ 159 h 431"/>
                  <a:gd name="T40" fmla="*/ 226 w 359"/>
                  <a:gd name="T41" fmla="*/ 160 h 431"/>
                  <a:gd name="T42" fmla="*/ 233 w 359"/>
                  <a:gd name="T43" fmla="*/ 153 h 431"/>
                  <a:gd name="T44" fmla="*/ 232 w 359"/>
                  <a:gd name="T45" fmla="*/ 135 h 431"/>
                  <a:gd name="T46" fmla="*/ 259 w 359"/>
                  <a:gd name="T47" fmla="*/ 193 h 431"/>
                  <a:gd name="T48" fmla="*/ 271 w 359"/>
                  <a:gd name="T49" fmla="*/ 208 h 431"/>
                  <a:gd name="T50" fmla="*/ 291 w 359"/>
                  <a:gd name="T51" fmla="*/ 219 h 431"/>
                  <a:gd name="T52" fmla="*/ 300 w 359"/>
                  <a:gd name="T53" fmla="*/ 217 h 431"/>
                  <a:gd name="T54" fmla="*/ 312 w 359"/>
                  <a:gd name="T55" fmla="*/ 206 h 431"/>
                  <a:gd name="T56" fmla="*/ 341 w 359"/>
                  <a:gd name="T57" fmla="*/ 194 h 431"/>
                  <a:gd name="T58" fmla="*/ 355 w 359"/>
                  <a:gd name="T59" fmla="*/ 206 h 431"/>
                  <a:gd name="T60" fmla="*/ 342 w 359"/>
                  <a:gd name="T61" fmla="*/ 240 h 431"/>
                  <a:gd name="T62" fmla="*/ 321 w 359"/>
                  <a:gd name="T63" fmla="*/ 261 h 431"/>
                  <a:gd name="T64" fmla="*/ 295 w 359"/>
                  <a:gd name="T65" fmla="*/ 275 h 431"/>
                  <a:gd name="T66" fmla="*/ 247 w 359"/>
                  <a:gd name="T67" fmla="*/ 288 h 431"/>
                  <a:gd name="T68" fmla="*/ 208 w 359"/>
                  <a:gd name="T69" fmla="*/ 299 h 431"/>
                  <a:gd name="T70" fmla="*/ 193 w 359"/>
                  <a:gd name="T71" fmla="*/ 308 h 431"/>
                  <a:gd name="T72" fmla="*/ 179 w 359"/>
                  <a:gd name="T73" fmla="*/ 339 h 431"/>
                  <a:gd name="T74" fmla="*/ 163 w 359"/>
                  <a:gd name="T75" fmla="*/ 356 h 431"/>
                  <a:gd name="T76" fmla="*/ 109 w 359"/>
                  <a:gd name="T77" fmla="*/ 394 h 431"/>
                  <a:gd name="T78" fmla="*/ 48 w 359"/>
                  <a:gd name="T79" fmla="*/ 424 h 431"/>
                  <a:gd name="T80" fmla="*/ 19 w 359"/>
                  <a:gd name="T81" fmla="*/ 431 h 431"/>
                  <a:gd name="T82" fmla="*/ 7 w 359"/>
                  <a:gd name="T83" fmla="*/ 426 h 431"/>
                  <a:gd name="T84" fmla="*/ 1 w 359"/>
                  <a:gd name="T85" fmla="*/ 415 h 431"/>
                  <a:gd name="T86" fmla="*/ 1 w 359"/>
                  <a:gd name="T87" fmla="*/ 402 h 431"/>
                  <a:gd name="T88" fmla="*/ 9 w 359"/>
                  <a:gd name="T89" fmla="*/ 391 h 431"/>
                  <a:gd name="T90" fmla="*/ 56 w 359"/>
                  <a:gd name="T91" fmla="*/ 374 h 431"/>
                  <a:gd name="T92" fmla="*/ 73 w 359"/>
                  <a:gd name="T93" fmla="*/ 351 h 431"/>
                  <a:gd name="T94" fmla="*/ 71 w 359"/>
                  <a:gd name="T95" fmla="*/ 335 h 431"/>
                  <a:gd name="T96" fmla="*/ 64 w 359"/>
                  <a:gd name="T97" fmla="*/ 326 h 431"/>
                  <a:gd name="T98" fmla="*/ 51 w 359"/>
                  <a:gd name="T99" fmla="*/ 320 h 431"/>
                  <a:gd name="T100" fmla="*/ 19 w 359"/>
                  <a:gd name="T101" fmla="*/ 32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9" h="431">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solidFill>
                <a:srgbClr val="FF000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grpSp>
        <p:sp>
          <p:nvSpPr>
            <p:cNvPr id="77" name="Freeform 77"/>
            <p:cNvSpPr>
              <a:spLocks/>
            </p:cNvSpPr>
            <p:nvPr>
              <p:custDataLst>
                <p:tags r:id="rId57"/>
              </p:custDataLst>
            </p:nvPr>
          </p:nvSpPr>
          <p:spPr bwMode="auto">
            <a:xfrm>
              <a:off x="7686879" y="4132308"/>
              <a:ext cx="9525" cy="57150"/>
            </a:xfrm>
            <a:custGeom>
              <a:avLst/>
              <a:gdLst>
                <a:gd name="T0" fmla="*/ 0 w 21"/>
                <a:gd name="T1" fmla="*/ 43 h 62"/>
                <a:gd name="T2" fmla="*/ 1 w 21"/>
                <a:gd name="T3" fmla="*/ 29 h 62"/>
                <a:gd name="T4" fmla="*/ 3 w 21"/>
                <a:gd name="T5" fmla="*/ 17 h 62"/>
                <a:gd name="T6" fmla="*/ 4 w 21"/>
                <a:gd name="T7" fmla="*/ 11 h 62"/>
                <a:gd name="T8" fmla="*/ 6 w 21"/>
                <a:gd name="T9" fmla="*/ 7 h 62"/>
                <a:gd name="T10" fmla="*/ 9 w 21"/>
                <a:gd name="T11" fmla="*/ 3 h 62"/>
                <a:gd name="T12" fmla="*/ 15 w 21"/>
                <a:gd name="T13" fmla="*/ 0 h 62"/>
                <a:gd name="T14" fmla="*/ 15 w 21"/>
                <a:gd name="T15" fmla="*/ 15 h 62"/>
                <a:gd name="T16" fmla="*/ 18 w 21"/>
                <a:gd name="T17" fmla="*/ 31 h 62"/>
                <a:gd name="T18" fmla="*/ 20 w 21"/>
                <a:gd name="T19" fmla="*/ 44 h 62"/>
                <a:gd name="T20" fmla="*/ 21 w 21"/>
                <a:gd name="T21" fmla="*/ 49 h 62"/>
                <a:gd name="T22" fmla="*/ 10 w 21"/>
                <a:gd name="T23" fmla="*/ 55 h 62"/>
                <a:gd name="T24" fmla="*/ 0 w 21"/>
                <a:gd name="T25" fmla="*/ 62 h 62"/>
                <a:gd name="T26" fmla="*/ 0 w 21"/>
                <a:gd name="T27" fmla="*/ 4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62">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78" name="Freeform 78"/>
            <p:cNvSpPr>
              <a:spLocks/>
            </p:cNvSpPr>
            <p:nvPr>
              <p:custDataLst>
                <p:tags r:id="rId58"/>
              </p:custDataLst>
            </p:nvPr>
          </p:nvSpPr>
          <p:spPr bwMode="auto">
            <a:xfrm>
              <a:off x="8413949" y="5034008"/>
              <a:ext cx="14288" cy="57150"/>
            </a:xfrm>
            <a:custGeom>
              <a:avLst/>
              <a:gdLst>
                <a:gd name="T0" fmla="*/ 0 w 33"/>
                <a:gd name="T1" fmla="*/ 0 h 24"/>
                <a:gd name="T2" fmla="*/ 5 w 33"/>
                <a:gd name="T3" fmla="*/ 5 h 24"/>
                <a:gd name="T4" fmla="*/ 10 w 33"/>
                <a:gd name="T5" fmla="*/ 10 h 24"/>
                <a:gd name="T6" fmla="*/ 11 w 33"/>
                <a:gd name="T7" fmla="*/ 13 h 24"/>
                <a:gd name="T8" fmla="*/ 12 w 33"/>
                <a:gd name="T9" fmla="*/ 16 h 24"/>
                <a:gd name="T10" fmla="*/ 13 w 33"/>
                <a:gd name="T11" fmla="*/ 20 h 24"/>
                <a:gd name="T12" fmla="*/ 13 w 33"/>
                <a:gd name="T13" fmla="*/ 24 h 24"/>
                <a:gd name="T14" fmla="*/ 33 w 33"/>
                <a:gd name="T15" fmla="*/ 0 h 24"/>
                <a:gd name="T16" fmla="*/ 24 w 33"/>
                <a:gd name="T17" fmla="*/ 0 h 24"/>
                <a:gd name="T18" fmla="*/ 16 w 33"/>
                <a:gd name="T19" fmla="*/ 0 h 24"/>
                <a:gd name="T20" fmla="*/ 9 w 33"/>
                <a:gd name="T21" fmla="*/ 0 h 24"/>
                <a:gd name="T22" fmla="*/ 0 w 33"/>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24">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79" name="Freeform 79"/>
            <p:cNvSpPr>
              <a:spLocks/>
            </p:cNvSpPr>
            <p:nvPr>
              <p:custDataLst>
                <p:tags r:id="rId59"/>
              </p:custDataLst>
            </p:nvPr>
          </p:nvSpPr>
          <p:spPr bwMode="auto">
            <a:xfrm>
              <a:off x="8436174" y="5043543"/>
              <a:ext cx="17463" cy="58737"/>
            </a:xfrm>
            <a:custGeom>
              <a:avLst/>
              <a:gdLst>
                <a:gd name="T0" fmla="*/ 26 w 33"/>
                <a:gd name="T1" fmla="*/ 25 h 25"/>
                <a:gd name="T2" fmla="*/ 29 w 33"/>
                <a:gd name="T3" fmla="*/ 22 h 25"/>
                <a:gd name="T4" fmla="*/ 33 w 33"/>
                <a:gd name="T5" fmla="*/ 18 h 25"/>
                <a:gd name="T6" fmla="*/ 33 w 33"/>
                <a:gd name="T7" fmla="*/ 0 h 25"/>
                <a:gd name="T8" fmla="*/ 25 w 33"/>
                <a:gd name="T9" fmla="*/ 0 h 25"/>
                <a:gd name="T10" fmla="*/ 16 w 33"/>
                <a:gd name="T11" fmla="*/ 0 h 25"/>
                <a:gd name="T12" fmla="*/ 6 w 33"/>
                <a:gd name="T13" fmla="*/ 0 h 25"/>
                <a:gd name="T14" fmla="*/ 0 w 33"/>
                <a:gd name="T15" fmla="*/ 0 h 25"/>
                <a:gd name="T16" fmla="*/ 26 w 33"/>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5">
                  <a:moveTo>
                    <a:pt x="26" y="25"/>
                  </a:moveTo>
                  <a:lnTo>
                    <a:pt x="29" y="22"/>
                  </a:lnTo>
                  <a:lnTo>
                    <a:pt x="33" y="18"/>
                  </a:lnTo>
                  <a:lnTo>
                    <a:pt x="33" y="0"/>
                  </a:lnTo>
                  <a:lnTo>
                    <a:pt x="25" y="0"/>
                  </a:lnTo>
                  <a:lnTo>
                    <a:pt x="16" y="0"/>
                  </a:lnTo>
                  <a:lnTo>
                    <a:pt x="6" y="0"/>
                  </a:lnTo>
                  <a:lnTo>
                    <a:pt x="0" y="0"/>
                  </a:lnTo>
                  <a:lnTo>
                    <a:pt x="26" y="2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80" name="Freeform 80"/>
            <p:cNvSpPr>
              <a:spLocks/>
            </p:cNvSpPr>
            <p:nvPr>
              <p:custDataLst>
                <p:tags r:id="rId60"/>
              </p:custDataLst>
            </p:nvPr>
          </p:nvSpPr>
          <p:spPr bwMode="auto">
            <a:xfrm>
              <a:off x="7750374" y="4121205"/>
              <a:ext cx="1588" cy="55563"/>
            </a:xfrm>
            <a:custGeom>
              <a:avLst/>
              <a:gdLst>
                <a:gd name="T0" fmla="*/ 0 w 7"/>
                <a:gd name="T1" fmla="*/ 7 w 7"/>
                <a:gd name="T2" fmla="*/ 0 w 7"/>
              </a:gdLst>
              <a:ahLst/>
              <a:cxnLst>
                <a:cxn ang="0">
                  <a:pos x="T0" y="0"/>
                </a:cxn>
                <a:cxn ang="0">
                  <a:pos x="T1" y="0"/>
                </a:cxn>
                <a:cxn ang="0">
                  <a:pos x="T2" y="0"/>
                </a:cxn>
              </a:cxnLst>
              <a:rect l="0" t="0" r="r" b="b"/>
              <a:pathLst>
                <a:path w="7">
                  <a:moveTo>
                    <a:pt x="0" y="0"/>
                  </a:moveTo>
                  <a:lnTo>
                    <a:pt x="7"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81" name="Freeform 81"/>
            <p:cNvSpPr>
              <a:spLocks/>
            </p:cNvSpPr>
            <p:nvPr>
              <p:custDataLst>
                <p:tags r:id="rId61"/>
              </p:custDataLst>
            </p:nvPr>
          </p:nvSpPr>
          <p:spPr bwMode="auto">
            <a:xfrm>
              <a:off x="7809112" y="4065633"/>
              <a:ext cx="6350" cy="57150"/>
            </a:xfrm>
            <a:custGeom>
              <a:avLst/>
              <a:gdLst>
                <a:gd name="T0" fmla="*/ 16 w 16"/>
                <a:gd name="T1" fmla="*/ 0 h 25"/>
                <a:gd name="T2" fmla="*/ 16 w 16"/>
                <a:gd name="T3" fmla="*/ 6 h 25"/>
                <a:gd name="T4" fmla="*/ 14 w 16"/>
                <a:gd name="T5" fmla="*/ 13 h 25"/>
                <a:gd name="T6" fmla="*/ 13 w 16"/>
                <a:gd name="T7" fmla="*/ 16 h 25"/>
                <a:gd name="T8" fmla="*/ 11 w 16"/>
                <a:gd name="T9" fmla="*/ 20 h 25"/>
                <a:gd name="T10" fmla="*/ 7 w 16"/>
                <a:gd name="T11" fmla="*/ 23 h 25"/>
                <a:gd name="T12" fmla="*/ 3 w 16"/>
                <a:gd name="T13" fmla="*/ 25 h 25"/>
                <a:gd name="T14" fmla="*/ 1 w 16"/>
                <a:gd name="T15" fmla="*/ 24 h 25"/>
                <a:gd name="T16" fmla="*/ 0 w 16"/>
                <a:gd name="T17" fmla="*/ 21 h 25"/>
                <a:gd name="T18" fmla="*/ 1 w 16"/>
                <a:gd name="T19" fmla="*/ 18 h 25"/>
                <a:gd name="T20" fmla="*/ 2 w 16"/>
                <a:gd name="T21" fmla="*/ 13 h 25"/>
                <a:gd name="T22" fmla="*/ 4 w 16"/>
                <a:gd name="T23" fmla="*/ 9 h 25"/>
                <a:gd name="T24" fmla="*/ 7 w 16"/>
                <a:gd name="T25" fmla="*/ 4 h 25"/>
                <a:gd name="T26" fmla="*/ 11 w 16"/>
                <a:gd name="T27" fmla="*/ 1 h 25"/>
                <a:gd name="T28" fmla="*/ 16 w 1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5">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82" name="Freeform 82"/>
            <p:cNvSpPr>
              <a:spLocks/>
            </p:cNvSpPr>
            <p:nvPr>
              <p:custDataLst>
                <p:tags r:id="rId62"/>
              </p:custDataLst>
            </p:nvPr>
          </p:nvSpPr>
          <p:spPr bwMode="auto">
            <a:xfrm>
              <a:off x="7921824" y="3954508"/>
              <a:ext cx="4763" cy="57150"/>
            </a:xfrm>
            <a:custGeom>
              <a:avLst/>
              <a:gdLst>
                <a:gd name="T0" fmla="*/ 0 w 14"/>
                <a:gd name="T1" fmla="*/ 0 h 18"/>
                <a:gd name="T2" fmla="*/ 3 w 14"/>
                <a:gd name="T3" fmla="*/ 1 h 18"/>
                <a:gd name="T4" fmla="*/ 5 w 14"/>
                <a:gd name="T5" fmla="*/ 2 h 18"/>
                <a:gd name="T6" fmla="*/ 7 w 14"/>
                <a:gd name="T7" fmla="*/ 4 h 18"/>
                <a:gd name="T8" fmla="*/ 9 w 14"/>
                <a:gd name="T9" fmla="*/ 7 h 18"/>
                <a:gd name="T10" fmla="*/ 13 w 14"/>
                <a:gd name="T11" fmla="*/ 13 h 18"/>
                <a:gd name="T12" fmla="*/ 14 w 14"/>
                <a:gd name="T13" fmla="*/ 18 h 18"/>
                <a:gd name="T14" fmla="*/ 0 w 14"/>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8">
                  <a:moveTo>
                    <a:pt x="0" y="0"/>
                  </a:moveTo>
                  <a:lnTo>
                    <a:pt x="3" y="1"/>
                  </a:lnTo>
                  <a:lnTo>
                    <a:pt x="5" y="2"/>
                  </a:lnTo>
                  <a:lnTo>
                    <a:pt x="7" y="4"/>
                  </a:lnTo>
                  <a:lnTo>
                    <a:pt x="9" y="7"/>
                  </a:lnTo>
                  <a:lnTo>
                    <a:pt x="13" y="13"/>
                  </a:lnTo>
                  <a:lnTo>
                    <a:pt x="14" y="18"/>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83" name="Freeform 83"/>
            <p:cNvSpPr>
              <a:spLocks/>
            </p:cNvSpPr>
            <p:nvPr>
              <p:custDataLst>
                <p:tags r:id="rId63"/>
              </p:custDataLst>
            </p:nvPr>
          </p:nvSpPr>
          <p:spPr bwMode="auto">
            <a:xfrm>
              <a:off x="8074225" y="4653008"/>
              <a:ext cx="26988" cy="58737"/>
            </a:xfrm>
            <a:custGeom>
              <a:avLst/>
              <a:gdLst>
                <a:gd name="T0" fmla="*/ 0 w 67"/>
                <a:gd name="T1" fmla="*/ 0 h 74"/>
                <a:gd name="T2" fmla="*/ 1 w 67"/>
                <a:gd name="T3" fmla="*/ 17 h 74"/>
                <a:gd name="T4" fmla="*/ 3 w 67"/>
                <a:gd name="T5" fmla="*/ 30 h 74"/>
                <a:gd name="T6" fmla="*/ 7 w 67"/>
                <a:gd name="T7" fmla="*/ 41 h 74"/>
                <a:gd name="T8" fmla="*/ 12 w 67"/>
                <a:gd name="T9" fmla="*/ 50 h 74"/>
                <a:gd name="T10" fmla="*/ 17 w 67"/>
                <a:gd name="T11" fmla="*/ 58 h 74"/>
                <a:gd name="T12" fmla="*/ 23 w 67"/>
                <a:gd name="T13" fmla="*/ 64 h 74"/>
                <a:gd name="T14" fmla="*/ 28 w 67"/>
                <a:gd name="T15" fmla="*/ 69 h 74"/>
                <a:gd name="T16" fmla="*/ 33 w 67"/>
                <a:gd name="T17" fmla="*/ 74 h 74"/>
                <a:gd name="T18" fmla="*/ 44 w 67"/>
                <a:gd name="T19" fmla="*/ 65 h 74"/>
                <a:gd name="T20" fmla="*/ 55 w 67"/>
                <a:gd name="T21" fmla="*/ 55 h 74"/>
                <a:gd name="T22" fmla="*/ 59 w 67"/>
                <a:gd name="T23" fmla="*/ 49 h 74"/>
                <a:gd name="T24" fmla="*/ 63 w 67"/>
                <a:gd name="T25" fmla="*/ 43 h 74"/>
                <a:gd name="T26" fmla="*/ 66 w 67"/>
                <a:gd name="T27" fmla="*/ 37 h 74"/>
                <a:gd name="T28" fmla="*/ 67 w 67"/>
                <a:gd name="T29" fmla="*/ 30 h 74"/>
                <a:gd name="T30" fmla="*/ 67 w 67"/>
                <a:gd name="T31" fmla="*/ 25 h 74"/>
                <a:gd name="T32" fmla="*/ 67 w 67"/>
                <a:gd name="T33" fmla="*/ 18 h 74"/>
                <a:gd name="T34" fmla="*/ 67 w 67"/>
                <a:gd name="T35" fmla="*/ 9 h 74"/>
                <a:gd name="T36" fmla="*/ 67 w 67"/>
                <a:gd name="T37" fmla="*/ 0 h 74"/>
                <a:gd name="T38" fmla="*/ 48 w 67"/>
                <a:gd name="T39" fmla="*/ 0 h 74"/>
                <a:gd name="T40" fmla="*/ 33 w 67"/>
                <a:gd name="T41" fmla="*/ 0 h 74"/>
                <a:gd name="T42" fmla="*/ 17 w 67"/>
                <a:gd name="T43" fmla="*/ 0 h 74"/>
                <a:gd name="T44" fmla="*/ 0 w 67"/>
                <a:gd name="T4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74">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84" name="Freeform 84"/>
            <p:cNvSpPr>
              <a:spLocks/>
            </p:cNvSpPr>
            <p:nvPr>
              <p:custDataLst>
                <p:tags r:id="rId64"/>
              </p:custDataLst>
            </p:nvPr>
          </p:nvSpPr>
          <p:spPr bwMode="auto">
            <a:xfrm>
              <a:off x="8137724" y="4667295"/>
              <a:ext cx="12700" cy="57150"/>
            </a:xfrm>
            <a:custGeom>
              <a:avLst/>
              <a:gdLst>
                <a:gd name="T0" fmla="*/ 0 w 34"/>
                <a:gd name="T1" fmla="*/ 0 h 38"/>
                <a:gd name="T2" fmla="*/ 2 w 34"/>
                <a:gd name="T3" fmla="*/ 3 h 38"/>
                <a:gd name="T4" fmla="*/ 4 w 34"/>
                <a:gd name="T5" fmla="*/ 7 h 38"/>
                <a:gd name="T6" fmla="*/ 5 w 34"/>
                <a:gd name="T7" fmla="*/ 11 h 38"/>
                <a:gd name="T8" fmla="*/ 6 w 34"/>
                <a:gd name="T9" fmla="*/ 16 h 38"/>
                <a:gd name="T10" fmla="*/ 10 w 34"/>
                <a:gd name="T11" fmla="*/ 28 h 38"/>
                <a:gd name="T12" fmla="*/ 13 w 34"/>
                <a:gd name="T13" fmla="*/ 38 h 38"/>
                <a:gd name="T14" fmla="*/ 16 w 34"/>
                <a:gd name="T15" fmla="*/ 37 h 38"/>
                <a:gd name="T16" fmla="*/ 20 w 34"/>
                <a:gd name="T17" fmla="*/ 36 h 38"/>
                <a:gd name="T18" fmla="*/ 23 w 34"/>
                <a:gd name="T19" fmla="*/ 34 h 38"/>
                <a:gd name="T20" fmla="*/ 26 w 34"/>
                <a:gd name="T21" fmla="*/ 31 h 38"/>
                <a:gd name="T22" fmla="*/ 28 w 34"/>
                <a:gd name="T23" fmla="*/ 28 h 38"/>
                <a:gd name="T24" fmla="*/ 32 w 34"/>
                <a:gd name="T25" fmla="*/ 24 h 38"/>
                <a:gd name="T26" fmla="*/ 33 w 34"/>
                <a:gd name="T27" fmla="*/ 21 h 38"/>
                <a:gd name="T28" fmla="*/ 34 w 34"/>
                <a:gd name="T29" fmla="*/ 19 h 38"/>
                <a:gd name="T30" fmla="*/ 31 w 34"/>
                <a:gd name="T31" fmla="*/ 18 h 38"/>
                <a:gd name="T32" fmla="*/ 28 w 34"/>
                <a:gd name="T33" fmla="*/ 17 h 38"/>
                <a:gd name="T34" fmla="*/ 26 w 34"/>
                <a:gd name="T35" fmla="*/ 14 h 38"/>
                <a:gd name="T36" fmla="*/ 24 w 34"/>
                <a:gd name="T37" fmla="*/ 12 h 38"/>
                <a:gd name="T38" fmla="*/ 19 w 34"/>
                <a:gd name="T39" fmla="*/ 6 h 38"/>
                <a:gd name="T40" fmla="*/ 13 w 34"/>
                <a:gd name="T41" fmla="*/ 0 h 38"/>
                <a:gd name="T42" fmla="*/ 6 w 34"/>
                <a:gd name="T43" fmla="*/ 0 h 38"/>
                <a:gd name="T44" fmla="*/ 0 w 34"/>
                <a:gd name="T4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38">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85" name="Freeform 85"/>
            <p:cNvSpPr>
              <a:spLocks/>
            </p:cNvSpPr>
            <p:nvPr>
              <p:custDataLst>
                <p:tags r:id="rId65"/>
              </p:custDataLst>
            </p:nvPr>
          </p:nvSpPr>
          <p:spPr bwMode="auto">
            <a:xfrm>
              <a:off x="7994849" y="4443458"/>
              <a:ext cx="25400" cy="55562"/>
            </a:xfrm>
            <a:custGeom>
              <a:avLst/>
              <a:gdLst>
                <a:gd name="T0" fmla="*/ 53 w 53"/>
                <a:gd name="T1" fmla="*/ 23 h 23"/>
                <a:gd name="T2" fmla="*/ 53 w 53"/>
                <a:gd name="T3" fmla="*/ 4 h 23"/>
                <a:gd name="T4" fmla="*/ 49 w 53"/>
                <a:gd name="T5" fmla="*/ 2 h 23"/>
                <a:gd name="T6" fmla="*/ 45 w 53"/>
                <a:gd name="T7" fmla="*/ 1 h 23"/>
                <a:gd name="T8" fmla="*/ 42 w 53"/>
                <a:gd name="T9" fmla="*/ 0 h 23"/>
                <a:gd name="T10" fmla="*/ 38 w 53"/>
                <a:gd name="T11" fmla="*/ 0 h 23"/>
                <a:gd name="T12" fmla="*/ 31 w 53"/>
                <a:gd name="T13" fmla="*/ 1 h 23"/>
                <a:gd name="T14" fmla="*/ 24 w 53"/>
                <a:gd name="T15" fmla="*/ 4 h 23"/>
                <a:gd name="T16" fmla="*/ 11 w 53"/>
                <a:gd name="T17" fmla="*/ 13 h 23"/>
                <a:gd name="T18" fmla="*/ 0 w 53"/>
                <a:gd name="T19" fmla="*/ 23 h 23"/>
                <a:gd name="T20" fmla="*/ 53 w 53"/>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23">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86" name="Freeform 86"/>
            <p:cNvSpPr>
              <a:spLocks/>
            </p:cNvSpPr>
            <p:nvPr>
              <p:custDataLst>
                <p:tags r:id="rId66"/>
              </p:custDataLst>
            </p:nvPr>
          </p:nvSpPr>
          <p:spPr bwMode="auto">
            <a:xfrm>
              <a:off x="7937704" y="4418058"/>
              <a:ext cx="11113" cy="57150"/>
            </a:xfrm>
            <a:custGeom>
              <a:avLst/>
              <a:gdLst>
                <a:gd name="T0" fmla="*/ 0 w 26"/>
                <a:gd name="T1" fmla="*/ 0 h 12"/>
                <a:gd name="T2" fmla="*/ 4 w 26"/>
                <a:gd name="T3" fmla="*/ 4 h 12"/>
                <a:gd name="T4" fmla="*/ 11 w 26"/>
                <a:gd name="T5" fmla="*/ 8 h 12"/>
                <a:gd name="T6" fmla="*/ 14 w 26"/>
                <a:gd name="T7" fmla="*/ 9 h 12"/>
                <a:gd name="T8" fmla="*/ 18 w 26"/>
                <a:gd name="T9" fmla="*/ 11 h 12"/>
                <a:gd name="T10" fmla="*/ 22 w 26"/>
                <a:gd name="T11" fmla="*/ 11 h 12"/>
                <a:gd name="T12" fmla="*/ 26 w 26"/>
                <a:gd name="T13" fmla="*/ 12 h 12"/>
                <a:gd name="T14" fmla="*/ 21 w 26"/>
                <a:gd name="T15" fmla="*/ 7 h 12"/>
                <a:gd name="T16" fmla="*/ 13 w 26"/>
                <a:gd name="T17" fmla="*/ 3 h 12"/>
                <a:gd name="T18" fmla="*/ 5 w 26"/>
                <a:gd name="T19" fmla="*/ 1 h 12"/>
                <a:gd name="T20" fmla="*/ 0 w 26"/>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2">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87" name="Freeform 87"/>
            <p:cNvSpPr>
              <a:spLocks/>
            </p:cNvSpPr>
            <p:nvPr>
              <p:custDataLst>
                <p:tags r:id="rId67"/>
              </p:custDataLst>
            </p:nvPr>
          </p:nvSpPr>
          <p:spPr bwMode="auto">
            <a:xfrm>
              <a:off x="8137724" y="4749845"/>
              <a:ext cx="31750" cy="57150"/>
            </a:xfrm>
            <a:custGeom>
              <a:avLst/>
              <a:gdLst>
                <a:gd name="T0" fmla="*/ 0 w 73"/>
                <a:gd name="T1" fmla="*/ 20 w 73"/>
                <a:gd name="T2" fmla="*/ 37 w 73"/>
                <a:gd name="T3" fmla="*/ 55 w 73"/>
                <a:gd name="T4" fmla="*/ 73 w 73"/>
              </a:gdLst>
              <a:ahLst/>
              <a:cxnLst>
                <a:cxn ang="0">
                  <a:pos x="T0" y="0"/>
                </a:cxn>
                <a:cxn ang="0">
                  <a:pos x="T1" y="0"/>
                </a:cxn>
                <a:cxn ang="0">
                  <a:pos x="T2" y="0"/>
                </a:cxn>
                <a:cxn ang="0">
                  <a:pos x="T3" y="0"/>
                </a:cxn>
                <a:cxn ang="0">
                  <a:pos x="T4" y="0"/>
                </a:cxn>
              </a:cxnLst>
              <a:rect l="0" t="0" r="r" b="b"/>
              <a:pathLst>
                <a:path w="73">
                  <a:moveTo>
                    <a:pt x="0" y="0"/>
                  </a:moveTo>
                  <a:lnTo>
                    <a:pt x="20" y="0"/>
                  </a:lnTo>
                  <a:lnTo>
                    <a:pt x="37" y="0"/>
                  </a:lnTo>
                  <a:lnTo>
                    <a:pt x="55" y="0"/>
                  </a:lnTo>
                  <a:lnTo>
                    <a:pt x="7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88" name="Freeform 88"/>
            <p:cNvSpPr>
              <a:spLocks/>
            </p:cNvSpPr>
            <p:nvPr>
              <p:custDataLst>
                <p:tags r:id="rId68"/>
              </p:custDataLst>
            </p:nvPr>
          </p:nvSpPr>
          <p:spPr bwMode="auto">
            <a:xfrm>
              <a:off x="8093279" y="4738733"/>
              <a:ext cx="22225" cy="57150"/>
            </a:xfrm>
            <a:custGeom>
              <a:avLst/>
              <a:gdLst>
                <a:gd name="T0" fmla="*/ 0 w 53"/>
                <a:gd name="T1" fmla="*/ 0 h 3"/>
                <a:gd name="T2" fmla="*/ 14 w 53"/>
                <a:gd name="T3" fmla="*/ 0 h 3"/>
                <a:gd name="T4" fmla="*/ 27 w 53"/>
                <a:gd name="T5" fmla="*/ 3 h 3"/>
                <a:gd name="T6" fmla="*/ 32 w 53"/>
                <a:gd name="T7" fmla="*/ 3 h 3"/>
                <a:gd name="T8" fmla="*/ 39 w 53"/>
                <a:gd name="T9" fmla="*/ 3 h 3"/>
                <a:gd name="T10" fmla="*/ 45 w 53"/>
                <a:gd name="T11" fmla="*/ 1 h 3"/>
                <a:gd name="T12" fmla="*/ 53 w 5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3" h="3">
                  <a:moveTo>
                    <a:pt x="0" y="0"/>
                  </a:moveTo>
                  <a:lnTo>
                    <a:pt x="14" y="0"/>
                  </a:lnTo>
                  <a:lnTo>
                    <a:pt x="27" y="3"/>
                  </a:lnTo>
                  <a:lnTo>
                    <a:pt x="32" y="3"/>
                  </a:lnTo>
                  <a:lnTo>
                    <a:pt x="39" y="3"/>
                  </a:lnTo>
                  <a:lnTo>
                    <a:pt x="45" y="1"/>
                  </a:lnTo>
                  <a:lnTo>
                    <a:pt x="5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89" name="Line 89"/>
            <p:cNvSpPr>
              <a:spLocks noChangeShapeType="1"/>
            </p:cNvSpPr>
            <p:nvPr>
              <p:custDataLst>
                <p:tags r:id="rId69"/>
              </p:custDataLst>
            </p:nvPr>
          </p:nvSpPr>
          <p:spPr bwMode="auto">
            <a:xfrm>
              <a:off x="8126617" y="4724445"/>
              <a:ext cx="20637" cy="6350"/>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90" name="Freeform 90"/>
            <p:cNvSpPr>
              <a:spLocks/>
            </p:cNvSpPr>
            <p:nvPr>
              <p:custDataLst>
                <p:tags r:id="rId70"/>
              </p:custDataLst>
            </p:nvPr>
          </p:nvSpPr>
          <p:spPr bwMode="auto">
            <a:xfrm>
              <a:off x="8147249" y="4730795"/>
              <a:ext cx="1588" cy="57150"/>
            </a:xfrm>
            <a:custGeom>
              <a:avLst/>
              <a:gdLst>
                <a:gd name="T0" fmla="*/ 0 h 13"/>
                <a:gd name="T1" fmla="*/ 6 h 13"/>
                <a:gd name="T2" fmla="*/ 13 h 13"/>
              </a:gdLst>
              <a:ahLst/>
              <a:cxnLst>
                <a:cxn ang="0">
                  <a:pos x="0" y="T0"/>
                </a:cxn>
                <a:cxn ang="0">
                  <a:pos x="0" y="T1"/>
                </a:cxn>
                <a:cxn ang="0">
                  <a:pos x="0" y="T2"/>
                </a:cxn>
              </a:cxnLst>
              <a:rect l="0" t="0" r="r" b="b"/>
              <a:pathLst>
                <a:path h="13">
                  <a:moveTo>
                    <a:pt x="0" y="0"/>
                  </a:moveTo>
                  <a:lnTo>
                    <a:pt x="0" y="6"/>
                  </a:lnTo>
                  <a:lnTo>
                    <a:pt x="0" y="1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91" name="Freeform 91"/>
            <p:cNvSpPr>
              <a:spLocks/>
            </p:cNvSpPr>
            <p:nvPr>
              <p:custDataLst>
                <p:tags r:id="rId71"/>
              </p:custDataLst>
            </p:nvPr>
          </p:nvSpPr>
          <p:spPr bwMode="auto">
            <a:xfrm>
              <a:off x="8101212" y="4724445"/>
              <a:ext cx="14287" cy="58738"/>
            </a:xfrm>
            <a:custGeom>
              <a:avLst/>
              <a:gdLst>
                <a:gd name="T0" fmla="*/ 0 w 26"/>
                <a:gd name="T1" fmla="*/ 15 w 26"/>
                <a:gd name="T2" fmla="*/ 26 w 26"/>
              </a:gdLst>
              <a:ahLst/>
              <a:cxnLst>
                <a:cxn ang="0">
                  <a:pos x="T0" y="0"/>
                </a:cxn>
                <a:cxn ang="0">
                  <a:pos x="T1" y="0"/>
                </a:cxn>
                <a:cxn ang="0">
                  <a:pos x="T2" y="0"/>
                </a:cxn>
              </a:cxnLst>
              <a:rect l="0" t="0" r="r" b="b"/>
              <a:pathLst>
                <a:path w="26">
                  <a:moveTo>
                    <a:pt x="0" y="0"/>
                  </a:moveTo>
                  <a:lnTo>
                    <a:pt x="15" y="0"/>
                  </a:lnTo>
                  <a:lnTo>
                    <a:pt x="26"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92" name="Freeform 92"/>
            <p:cNvSpPr>
              <a:spLocks/>
            </p:cNvSpPr>
            <p:nvPr>
              <p:custDataLst>
                <p:tags r:id="rId72"/>
              </p:custDataLst>
            </p:nvPr>
          </p:nvSpPr>
          <p:spPr bwMode="auto">
            <a:xfrm>
              <a:off x="8094864" y="4705395"/>
              <a:ext cx="6350" cy="60325"/>
            </a:xfrm>
            <a:custGeom>
              <a:avLst/>
              <a:gdLst>
                <a:gd name="T0" fmla="*/ 20 w 20"/>
                <a:gd name="T1" fmla="*/ 0 h 25"/>
                <a:gd name="T2" fmla="*/ 0 w 20"/>
                <a:gd name="T3" fmla="*/ 13 h 25"/>
                <a:gd name="T4" fmla="*/ 4 w 20"/>
                <a:gd name="T5" fmla="*/ 18 h 25"/>
                <a:gd name="T6" fmla="*/ 10 w 20"/>
                <a:gd name="T7" fmla="*/ 21 h 25"/>
                <a:gd name="T8" fmla="*/ 14 w 20"/>
                <a:gd name="T9" fmla="*/ 24 h 25"/>
                <a:gd name="T10" fmla="*/ 20 w 20"/>
                <a:gd name="T11" fmla="*/ 25 h 25"/>
                <a:gd name="T12" fmla="*/ 20 w 20"/>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0" h="25">
                  <a:moveTo>
                    <a:pt x="20" y="0"/>
                  </a:moveTo>
                  <a:lnTo>
                    <a:pt x="0" y="13"/>
                  </a:lnTo>
                  <a:lnTo>
                    <a:pt x="4" y="18"/>
                  </a:lnTo>
                  <a:lnTo>
                    <a:pt x="10" y="21"/>
                  </a:lnTo>
                  <a:lnTo>
                    <a:pt x="14" y="24"/>
                  </a:lnTo>
                  <a:lnTo>
                    <a:pt x="20" y="25"/>
                  </a:lnTo>
                  <a:lnTo>
                    <a:pt x="2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93" name="Freeform 93"/>
            <p:cNvSpPr>
              <a:spLocks/>
            </p:cNvSpPr>
            <p:nvPr>
              <p:custDataLst>
                <p:tags r:id="rId73"/>
              </p:custDataLst>
            </p:nvPr>
          </p:nvSpPr>
          <p:spPr bwMode="auto">
            <a:xfrm>
              <a:off x="8175824" y="4432345"/>
              <a:ext cx="1588" cy="57150"/>
            </a:xfrm>
            <a:custGeom>
              <a:avLst/>
              <a:gdLst>
                <a:gd name="T0" fmla="*/ 0 w 6"/>
                <a:gd name="T1" fmla="*/ 24 h 24"/>
                <a:gd name="T2" fmla="*/ 0 w 6"/>
                <a:gd name="T3" fmla="*/ 0 h 24"/>
                <a:gd name="T4" fmla="*/ 6 w 6"/>
                <a:gd name="T5" fmla="*/ 12 h 24"/>
                <a:gd name="T6" fmla="*/ 0 w 6"/>
                <a:gd name="T7" fmla="*/ 24 h 24"/>
              </a:gdLst>
              <a:ahLst/>
              <a:cxnLst>
                <a:cxn ang="0">
                  <a:pos x="T0" y="T1"/>
                </a:cxn>
                <a:cxn ang="0">
                  <a:pos x="T2" y="T3"/>
                </a:cxn>
                <a:cxn ang="0">
                  <a:pos x="T4" y="T5"/>
                </a:cxn>
                <a:cxn ang="0">
                  <a:pos x="T6" y="T7"/>
                </a:cxn>
              </a:cxnLst>
              <a:rect l="0" t="0" r="r" b="b"/>
              <a:pathLst>
                <a:path w="6" h="24">
                  <a:moveTo>
                    <a:pt x="0" y="24"/>
                  </a:moveTo>
                  <a:lnTo>
                    <a:pt x="0" y="0"/>
                  </a:lnTo>
                  <a:lnTo>
                    <a:pt x="6" y="12"/>
                  </a:lnTo>
                  <a:lnTo>
                    <a:pt x="0" y="24"/>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nvGrpSpPr>
            <p:cNvPr id="94" name="Group 94"/>
            <p:cNvGrpSpPr>
              <a:grpSpLocks/>
            </p:cNvGrpSpPr>
            <p:nvPr>
              <p:custDataLst>
                <p:tags r:id="rId74"/>
              </p:custDataLst>
            </p:nvPr>
          </p:nvGrpSpPr>
          <p:grpSpPr bwMode="auto">
            <a:xfrm>
              <a:off x="8050412" y="4103733"/>
              <a:ext cx="163512" cy="114300"/>
              <a:chOff x="5379" y="2466"/>
              <a:chExt cx="122" cy="71"/>
            </a:xfrm>
            <a:grpFill/>
          </p:grpSpPr>
          <p:sp>
            <p:nvSpPr>
              <p:cNvPr id="541" name="Freeform 95"/>
              <p:cNvSpPr>
                <a:spLocks/>
              </p:cNvSpPr>
              <p:nvPr/>
            </p:nvSpPr>
            <p:spPr bwMode="auto">
              <a:xfrm>
                <a:off x="5428" y="2492"/>
                <a:ext cx="6" cy="9"/>
              </a:xfrm>
              <a:custGeom>
                <a:avLst/>
                <a:gdLst>
                  <a:gd name="T0" fmla="*/ 19 w 19"/>
                  <a:gd name="T1" fmla="*/ 25 h 25"/>
                  <a:gd name="T2" fmla="*/ 18 w 19"/>
                  <a:gd name="T3" fmla="*/ 20 h 25"/>
                  <a:gd name="T4" fmla="*/ 17 w 19"/>
                  <a:gd name="T5" fmla="*/ 12 h 25"/>
                  <a:gd name="T6" fmla="*/ 16 w 19"/>
                  <a:gd name="T7" fmla="*/ 9 h 25"/>
                  <a:gd name="T8" fmla="*/ 17 w 19"/>
                  <a:gd name="T9" fmla="*/ 6 h 25"/>
                  <a:gd name="T10" fmla="*/ 17 w 19"/>
                  <a:gd name="T11" fmla="*/ 3 h 25"/>
                  <a:gd name="T12" fmla="*/ 19 w 19"/>
                  <a:gd name="T13" fmla="*/ 0 h 25"/>
                  <a:gd name="T14" fmla="*/ 0 w 19"/>
                  <a:gd name="T15" fmla="*/ 0 h 25"/>
                  <a:gd name="T16" fmla="*/ 1 w 19"/>
                  <a:gd name="T17" fmla="*/ 7 h 25"/>
                  <a:gd name="T18" fmla="*/ 5 w 19"/>
                  <a:gd name="T19" fmla="*/ 15 h 25"/>
                  <a:gd name="T20" fmla="*/ 7 w 19"/>
                  <a:gd name="T21" fmla="*/ 19 h 25"/>
                  <a:gd name="T22" fmla="*/ 11 w 19"/>
                  <a:gd name="T23" fmla="*/ 23 h 25"/>
                  <a:gd name="T24" fmla="*/ 15 w 19"/>
                  <a:gd name="T25" fmla="*/ 25 h 25"/>
                  <a:gd name="T26" fmla="*/ 19 w 19"/>
                  <a:gd name="T2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25">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42" name="Freeform 96"/>
              <p:cNvSpPr>
                <a:spLocks/>
              </p:cNvSpPr>
              <p:nvPr/>
            </p:nvSpPr>
            <p:spPr bwMode="auto">
              <a:xfrm>
                <a:off x="5379" y="2505"/>
                <a:ext cx="7" cy="6"/>
              </a:xfrm>
              <a:custGeom>
                <a:avLst/>
                <a:gdLst>
                  <a:gd name="T0" fmla="*/ 26 w 26"/>
                  <a:gd name="T1" fmla="*/ 18 h 18"/>
                  <a:gd name="T2" fmla="*/ 7 w 26"/>
                  <a:gd name="T3" fmla="*/ 18 h 18"/>
                  <a:gd name="T4" fmla="*/ 3 w 26"/>
                  <a:gd name="T5" fmla="*/ 9 h 18"/>
                  <a:gd name="T6" fmla="*/ 0 w 26"/>
                  <a:gd name="T7" fmla="*/ 0 h 18"/>
                  <a:gd name="T8" fmla="*/ 6 w 26"/>
                  <a:gd name="T9" fmla="*/ 2 h 18"/>
                  <a:gd name="T10" fmla="*/ 13 w 26"/>
                  <a:gd name="T11" fmla="*/ 6 h 18"/>
                  <a:gd name="T12" fmla="*/ 20 w 26"/>
                  <a:gd name="T13" fmla="*/ 12 h 18"/>
                  <a:gd name="T14" fmla="*/ 26 w 26"/>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8">
                    <a:moveTo>
                      <a:pt x="26" y="18"/>
                    </a:moveTo>
                    <a:lnTo>
                      <a:pt x="7" y="18"/>
                    </a:lnTo>
                    <a:lnTo>
                      <a:pt x="3" y="9"/>
                    </a:lnTo>
                    <a:lnTo>
                      <a:pt x="0" y="0"/>
                    </a:lnTo>
                    <a:lnTo>
                      <a:pt x="6" y="2"/>
                    </a:lnTo>
                    <a:lnTo>
                      <a:pt x="13" y="6"/>
                    </a:lnTo>
                    <a:lnTo>
                      <a:pt x="20" y="12"/>
                    </a:lnTo>
                    <a:lnTo>
                      <a:pt x="26" y="1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43" name="Freeform 97"/>
              <p:cNvSpPr>
                <a:spLocks/>
              </p:cNvSpPr>
              <p:nvPr/>
            </p:nvSpPr>
            <p:spPr bwMode="auto">
              <a:xfrm>
                <a:off x="5392" y="2466"/>
                <a:ext cx="5" cy="6"/>
              </a:xfrm>
              <a:custGeom>
                <a:avLst/>
                <a:gdLst>
                  <a:gd name="T0" fmla="*/ 0 w 13"/>
                  <a:gd name="T1" fmla="*/ 18 h 18"/>
                  <a:gd name="T2" fmla="*/ 13 w 13"/>
                  <a:gd name="T3" fmla="*/ 0 h 18"/>
                  <a:gd name="T4" fmla="*/ 0 w 13"/>
                  <a:gd name="T5" fmla="*/ 18 h 18"/>
                </a:gdLst>
                <a:ahLst/>
                <a:cxnLst>
                  <a:cxn ang="0">
                    <a:pos x="T0" y="T1"/>
                  </a:cxn>
                  <a:cxn ang="0">
                    <a:pos x="T2" y="T3"/>
                  </a:cxn>
                  <a:cxn ang="0">
                    <a:pos x="T4" y="T5"/>
                  </a:cxn>
                </a:cxnLst>
                <a:rect l="0" t="0" r="r" b="b"/>
                <a:pathLst>
                  <a:path w="13" h="18">
                    <a:moveTo>
                      <a:pt x="0" y="18"/>
                    </a:moveTo>
                    <a:lnTo>
                      <a:pt x="13" y="0"/>
                    </a:lnTo>
                    <a:lnTo>
                      <a:pt x="0" y="1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44" name="Freeform 98"/>
              <p:cNvSpPr>
                <a:spLocks/>
              </p:cNvSpPr>
              <p:nvPr/>
            </p:nvSpPr>
            <p:spPr bwMode="auto">
              <a:xfrm>
                <a:off x="5426" y="2468"/>
                <a:ext cx="8" cy="8"/>
              </a:xfrm>
              <a:custGeom>
                <a:avLst/>
                <a:gdLst>
                  <a:gd name="T0" fmla="*/ 0 w 26"/>
                  <a:gd name="T1" fmla="*/ 24 h 24"/>
                  <a:gd name="T2" fmla="*/ 3 w 26"/>
                  <a:gd name="T3" fmla="*/ 23 h 24"/>
                  <a:gd name="T4" fmla="*/ 7 w 26"/>
                  <a:gd name="T5" fmla="*/ 22 h 24"/>
                  <a:gd name="T6" fmla="*/ 11 w 26"/>
                  <a:gd name="T7" fmla="*/ 19 h 24"/>
                  <a:gd name="T8" fmla="*/ 16 w 26"/>
                  <a:gd name="T9" fmla="*/ 16 h 24"/>
                  <a:gd name="T10" fmla="*/ 20 w 26"/>
                  <a:gd name="T11" fmla="*/ 13 h 24"/>
                  <a:gd name="T12" fmla="*/ 23 w 26"/>
                  <a:gd name="T13" fmla="*/ 9 h 24"/>
                  <a:gd name="T14" fmla="*/ 25 w 26"/>
                  <a:gd name="T15" fmla="*/ 4 h 24"/>
                  <a:gd name="T16" fmla="*/ 26 w 26"/>
                  <a:gd name="T17" fmla="*/ 0 h 24"/>
                  <a:gd name="T18" fmla="*/ 0 w 26"/>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4">
                    <a:moveTo>
                      <a:pt x="0" y="24"/>
                    </a:moveTo>
                    <a:lnTo>
                      <a:pt x="3" y="23"/>
                    </a:lnTo>
                    <a:lnTo>
                      <a:pt x="7" y="22"/>
                    </a:lnTo>
                    <a:lnTo>
                      <a:pt x="11" y="19"/>
                    </a:lnTo>
                    <a:lnTo>
                      <a:pt x="16" y="16"/>
                    </a:lnTo>
                    <a:lnTo>
                      <a:pt x="20" y="13"/>
                    </a:lnTo>
                    <a:lnTo>
                      <a:pt x="23" y="9"/>
                    </a:lnTo>
                    <a:lnTo>
                      <a:pt x="25" y="4"/>
                    </a:lnTo>
                    <a:lnTo>
                      <a:pt x="26" y="0"/>
                    </a:lnTo>
                    <a:lnTo>
                      <a:pt x="0" y="24"/>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45" name="Freeform 99"/>
              <p:cNvSpPr>
                <a:spLocks/>
              </p:cNvSpPr>
              <p:nvPr/>
            </p:nvSpPr>
            <p:spPr bwMode="auto">
              <a:xfrm>
                <a:off x="5490" y="2490"/>
                <a:ext cx="11" cy="2"/>
              </a:xfrm>
              <a:custGeom>
                <a:avLst/>
                <a:gdLst>
                  <a:gd name="T0" fmla="*/ 0 w 34"/>
                  <a:gd name="T1" fmla="*/ 6 h 6"/>
                  <a:gd name="T2" fmla="*/ 10 w 34"/>
                  <a:gd name="T3" fmla="*/ 6 h 6"/>
                  <a:gd name="T4" fmla="*/ 17 w 34"/>
                  <a:gd name="T5" fmla="*/ 5 h 6"/>
                  <a:gd name="T6" fmla="*/ 25 w 34"/>
                  <a:gd name="T7" fmla="*/ 4 h 6"/>
                  <a:gd name="T8" fmla="*/ 34 w 34"/>
                  <a:gd name="T9" fmla="*/ 0 h 6"/>
                </a:gdLst>
                <a:ahLst/>
                <a:cxnLst>
                  <a:cxn ang="0">
                    <a:pos x="T0" y="T1"/>
                  </a:cxn>
                  <a:cxn ang="0">
                    <a:pos x="T2" y="T3"/>
                  </a:cxn>
                  <a:cxn ang="0">
                    <a:pos x="T4" y="T5"/>
                  </a:cxn>
                  <a:cxn ang="0">
                    <a:pos x="T6" y="T7"/>
                  </a:cxn>
                  <a:cxn ang="0">
                    <a:pos x="T8" y="T9"/>
                  </a:cxn>
                </a:cxnLst>
                <a:rect l="0" t="0" r="r" b="b"/>
                <a:pathLst>
                  <a:path w="34" h="6">
                    <a:moveTo>
                      <a:pt x="0" y="6"/>
                    </a:moveTo>
                    <a:lnTo>
                      <a:pt x="10" y="6"/>
                    </a:lnTo>
                    <a:lnTo>
                      <a:pt x="17" y="5"/>
                    </a:lnTo>
                    <a:lnTo>
                      <a:pt x="25" y="4"/>
                    </a:lnTo>
                    <a:lnTo>
                      <a:pt x="34"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46" name="Line 100"/>
              <p:cNvSpPr>
                <a:spLocks noChangeShapeType="1"/>
              </p:cNvSpPr>
              <p:nvPr/>
            </p:nvSpPr>
            <p:spPr bwMode="auto">
              <a:xfrm flipH="1">
                <a:off x="5495" y="2490"/>
                <a:ext cx="6" cy="1"/>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547" name="Freeform 101"/>
              <p:cNvSpPr>
                <a:spLocks/>
              </p:cNvSpPr>
              <p:nvPr/>
            </p:nvSpPr>
            <p:spPr bwMode="auto">
              <a:xfrm>
                <a:off x="5464" y="2530"/>
                <a:ext cx="1" cy="7"/>
              </a:xfrm>
              <a:custGeom>
                <a:avLst/>
                <a:gdLst>
                  <a:gd name="T0" fmla="*/ 19 h 19"/>
                  <a:gd name="T1" fmla="*/ 9 h 19"/>
                  <a:gd name="T2" fmla="*/ 0 h 19"/>
                </a:gdLst>
                <a:ahLst/>
                <a:cxnLst>
                  <a:cxn ang="0">
                    <a:pos x="0" y="T0"/>
                  </a:cxn>
                  <a:cxn ang="0">
                    <a:pos x="0" y="T1"/>
                  </a:cxn>
                  <a:cxn ang="0">
                    <a:pos x="0" y="T2"/>
                  </a:cxn>
                </a:cxnLst>
                <a:rect l="0" t="0" r="r" b="b"/>
                <a:pathLst>
                  <a:path h="19">
                    <a:moveTo>
                      <a:pt x="0" y="19"/>
                    </a:moveTo>
                    <a:lnTo>
                      <a:pt x="0" y="9"/>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48" name="Line 102"/>
              <p:cNvSpPr>
                <a:spLocks noChangeShapeType="1"/>
              </p:cNvSpPr>
              <p:nvPr/>
            </p:nvSpPr>
            <p:spPr bwMode="auto">
              <a:xfrm>
                <a:off x="5464" y="2530"/>
                <a:ext cx="6" cy="1"/>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549" name="Freeform 103"/>
              <p:cNvSpPr>
                <a:spLocks/>
              </p:cNvSpPr>
              <p:nvPr/>
            </p:nvSpPr>
            <p:spPr bwMode="auto">
              <a:xfrm>
                <a:off x="5466" y="2530"/>
                <a:ext cx="4" cy="2"/>
              </a:xfrm>
              <a:custGeom>
                <a:avLst/>
                <a:gdLst>
                  <a:gd name="T0" fmla="*/ 14 w 14"/>
                  <a:gd name="T1" fmla="*/ 0 h 6"/>
                  <a:gd name="T2" fmla="*/ 7 w 14"/>
                  <a:gd name="T3" fmla="*/ 3 h 6"/>
                  <a:gd name="T4" fmla="*/ 0 w 14"/>
                  <a:gd name="T5" fmla="*/ 6 h 6"/>
                </a:gdLst>
                <a:ahLst/>
                <a:cxnLst>
                  <a:cxn ang="0">
                    <a:pos x="T0" y="T1"/>
                  </a:cxn>
                  <a:cxn ang="0">
                    <a:pos x="T2" y="T3"/>
                  </a:cxn>
                  <a:cxn ang="0">
                    <a:pos x="T4" y="T5"/>
                  </a:cxn>
                </a:cxnLst>
                <a:rect l="0" t="0" r="r" b="b"/>
                <a:pathLst>
                  <a:path w="14" h="6">
                    <a:moveTo>
                      <a:pt x="14" y="0"/>
                    </a:moveTo>
                    <a:lnTo>
                      <a:pt x="7" y="3"/>
                    </a:lnTo>
                    <a:lnTo>
                      <a:pt x="0"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sp>
          <p:nvSpPr>
            <p:cNvPr id="95" name="Freeform 104"/>
            <p:cNvSpPr>
              <a:spLocks/>
            </p:cNvSpPr>
            <p:nvPr>
              <p:custDataLst>
                <p:tags r:id="rId75"/>
              </p:custDataLst>
            </p:nvPr>
          </p:nvSpPr>
          <p:spPr bwMode="auto">
            <a:xfrm>
              <a:off x="6634367" y="3965620"/>
              <a:ext cx="6350" cy="57150"/>
            </a:xfrm>
            <a:custGeom>
              <a:avLst/>
              <a:gdLst>
                <a:gd name="T0" fmla="*/ 13 w 26"/>
                <a:gd name="T1" fmla="*/ 111 h 111"/>
                <a:gd name="T2" fmla="*/ 9 w 26"/>
                <a:gd name="T3" fmla="*/ 103 h 111"/>
                <a:gd name="T4" fmla="*/ 4 w 26"/>
                <a:gd name="T5" fmla="*/ 95 h 111"/>
                <a:gd name="T6" fmla="*/ 2 w 26"/>
                <a:gd name="T7" fmla="*/ 91 h 111"/>
                <a:gd name="T8" fmla="*/ 1 w 26"/>
                <a:gd name="T9" fmla="*/ 87 h 111"/>
                <a:gd name="T10" fmla="*/ 0 w 26"/>
                <a:gd name="T11" fmla="*/ 80 h 111"/>
                <a:gd name="T12" fmla="*/ 0 w 26"/>
                <a:gd name="T13" fmla="*/ 74 h 111"/>
                <a:gd name="T14" fmla="*/ 0 w 26"/>
                <a:gd name="T15" fmla="*/ 61 h 111"/>
                <a:gd name="T16" fmla="*/ 1 w 26"/>
                <a:gd name="T17" fmla="*/ 51 h 111"/>
                <a:gd name="T18" fmla="*/ 3 w 26"/>
                <a:gd name="T19" fmla="*/ 41 h 111"/>
                <a:gd name="T20" fmla="*/ 5 w 26"/>
                <a:gd name="T21" fmla="*/ 33 h 111"/>
                <a:gd name="T22" fmla="*/ 9 w 26"/>
                <a:gd name="T23" fmla="*/ 24 h 111"/>
                <a:gd name="T24" fmla="*/ 14 w 26"/>
                <a:gd name="T25" fmla="*/ 17 h 111"/>
                <a:gd name="T26" fmla="*/ 20 w 26"/>
                <a:gd name="T27" fmla="*/ 9 h 111"/>
                <a:gd name="T28" fmla="*/ 26 w 26"/>
                <a:gd name="T29" fmla="*/ 0 h 111"/>
                <a:gd name="T30" fmla="*/ 26 w 26"/>
                <a:gd name="T31" fmla="*/ 6 h 111"/>
                <a:gd name="T32" fmla="*/ 26 w 26"/>
                <a:gd name="T33" fmla="*/ 13 h 111"/>
                <a:gd name="T34" fmla="*/ 26 w 26"/>
                <a:gd name="T35" fmla="*/ 22 h 111"/>
                <a:gd name="T36" fmla="*/ 26 w 26"/>
                <a:gd name="T37" fmla="*/ 32 h 111"/>
                <a:gd name="T38" fmla="*/ 25 w 26"/>
                <a:gd name="T39" fmla="*/ 44 h 111"/>
                <a:gd name="T40" fmla="*/ 22 w 26"/>
                <a:gd name="T41" fmla="*/ 56 h 111"/>
                <a:gd name="T42" fmla="*/ 18 w 26"/>
                <a:gd name="T43" fmla="*/ 67 h 111"/>
                <a:gd name="T44" fmla="*/ 13 w 26"/>
                <a:gd name="T45" fmla="*/ 80 h 111"/>
                <a:gd name="T46" fmla="*/ 13 w 26"/>
                <a:gd name="T4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111">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96" name="Freeform 105"/>
            <p:cNvSpPr>
              <a:spLocks/>
            </p:cNvSpPr>
            <p:nvPr>
              <p:custDataLst>
                <p:tags r:id="rId76"/>
              </p:custDataLst>
            </p:nvPr>
          </p:nvSpPr>
          <p:spPr bwMode="auto">
            <a:xfrm>
              <a:off x="3533979" y="6105570"/>
              <a:ext cx="53975" cy="58738"/>
            </a:xfrm>
            <a:custGeom>
              <a:avLst/>
              <a:gdLst>
                <a:gd name="T0" fmla="*/ 0 w 126"/>
                <a:gd name="T1" fmla="*/ 19 h 62"/>
                <a:gd name="T2" fmla="*/ 11 w 126"/>
                <a:gd name="T3" fmla="*/ 20 h 62"/>
                <a:gd name="T4" fmla="*/ 21 w 126"/>
                <a:gd name="T5" fmla="*/ 21 h 62"/>
                <a:gd name="T6" fmla="*/ 29 w 126"/>
                <a:gd name="T7" fmla="*/ 23 h 62"/>
                <a:gd name="T8" fmla="*/ 36 w 126"/>
                <a:gd name="T9" fmla="*/ 26 h 62"/>
                <a:gd name="T10" fmla="*/ 50 w 126"/>
                <a:gd name="T11" fmla="*/ 33 h 62"/>
                <a:gd name="T12" fmla="*/ 61 w 126"/>
                <a:gd name="T13" fmla="*/ 40 h 62"/>
                <a:gd name="T14" fmla="*/ 70 w 126"/>
                <a:gd name="T15" fmla="*/ 48 h 62"/>
                <a:gd name="T16" fmla="*/ 79 w 126"/>
                <a:gd name="T17" fmla="*/ 55 h 62"/>
                <a:gd name="T18" fmla="*/ 84 w 126"/>
                <a:gd name="T19" fmla="*/ 58 h 62"/>
                <a:gd name="T20" fmla="*/ 89 w 126"/>
                <a:gd name="T21" fmla="*/ 60 h 62"/>
                <a:gd name="T22" fmla="*/ 95 w 126"/>
                <a:gd name="T23" fmla="*/ 61 h 62"/>
                <a:gd name="T24" fmla="*/ 100 w 126"/>
                <a:gd name="T25" fmla="*/ 62 h 62"/>
                <a:gd name="T26" fmla="*/ 105 w 126"/>
                <a:gd name="T27" fmla="*/ 61 h 62"/>
                <a:gd name="T28" fmla="*/ 109 w 126"/>
                <a:gd name="T29" fmla="*/ 60 h 62"/>
                <a:gd name="T30" fmla="*/ 113 w 126"/>
                <a:gd name="T31" fmla="*/ 58 h 62"/>
                <a:gd name="T32" fmla="*/ 117 w 126"/>
                <a:gd name="T33" fmla="*/ 56 h 62"/>
                <a:gd name="T34" fmla="*/ 122 w 126"/>
                <a:gd name="T35" fmla="*/ 51 h 62"/>
                <a:gd name="T36" fmla="*/ 126 w 126"/>
                <a:gd name="T37" fmla="*/ 49 h 62"/>
                <a:gd name="T38" fmla="*/ 110 w 126"/>
                <a:gd name="T39" fmla="*/ 33 h 62"/>
                <a:gd name="T40" fmla="*/ 96 w 126"/>
                <a:gd name="T41" fmla="*/ 21 h 62"/>
                <a:gd name="T42" fmla="*/ 89 w 126"/>
                <a:gd name="T43" fmla="*/ 15 h 62"/>
                <a:gd name="T44" fmla="*/ 81 w 126"/>
                <a:gd name="T45" fmla="*/ 9 h 62"/>
                <a:gd name="T46" fmla="*/ 72 w 126"/>
                <a:gd name="T47" fmla="*/ 5 h 62"/>
                <a:gd name="T48" fmla="*/ 61 w 126"/>
                <a:gd name="T49" fmla="*/ 0 h 62"/>
                <a:gd name="T50" fmla="*/ 0 w 126"/>
                <a:gd name="T51" fmla="*/ 0 h 62"/>
                <a:gd name="T52" fmla="*/ 0 w 126"/>
                <a:gd name="T53" fmla="*/ 9 h 62"/>
                <a:gd name="T54" fmla="*/ 0 w 126"/>
                <a:gd name="T55" fmla="*/ 1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 h="62">
                  <a:moveTo>
                    <a:pt x="0" y="19"/>
                  </a:moveTo>
                  <a:lnTo>
                    <a:pt x="11" y="20"/>
                  </a:lnTo>
                  <a:lnTo>
                    <a:pt x="21" y="21"/>
                  </a:lnTo>
                  <a:lnTo>
                    <a:pt x="29" y="23"/>
                  </a:lnTo>
                  <a:lnTo>
                    <a:pt x="36" y="26"/>
                  </a:lnTo>
                  <a:lnTo>
                    <a:pt x="50" y="33"/>
                  </a:lnTo>
                  <a:lnTo>
                    <a:pt x="61" y="40"/>
                  </a:lnTo>
                  <a:lnTo>
                    <a:pt x="70" y="48"/>
                  </a:lnTo>
                  <a:lnTo>
                    <a:pt x="79" y="55"/>
                  </a:lnTo>
                  <a:lnTo>
                    <a:pt x="84" y="58"/>
                  </a:lnTo>
                  <a:lnTo>
                    <a:pt x="89" y="60"/>
                  </a:lnTo>
                  <a:lnTo>
                    <a:pt x="95" y="61"/>
                  </a:lnTo>
                  <a:lnTo>
                    <a:pt x="100" y="62"/>
                  </a:lnTo>
                  <a:lnTo>
                    <a:pt x="105" y="61"/>
                  </a:lnTo>
                  <a:lnTo>
                    <a:pt x="109" y="60"/>
                  </a:lnTo>
                  <a:lnTo>
                    <a:pt x="113" y="58"/>
                  </a:lnTo>
                  <a:lnTo>
                    <a:pt x="117" y="56"/>
                  </a:lnTo>
                  <a:lnTo>
                    <a:pt x="122" y="51"/>
                  </a:lnTo>
                  <a:lnTo>
                    <a:pt x="126" y="49"/>
                  </a:lnTo>
                  <a:lnTo>
                    <a:pt x="110" y="33"/>
                  </a:lnTo>
                  <a:lnTo>
                    <a:pt x="96" y="21"/>
                  </a:lnTo>
                  <a:lnTo>
                    <a:pt x="89" y="15"/>
                  </a:lnTo>
                  <a:lnTo>
                    <a:pt x="81" y="9"/>
                  </a:lnTo>
                  <a:lnTo>
                    <a:pt x="72" y="5"/>
                  </a:lnTo>
                  <a:lnTo>
                    <a:pt x="61" y="0"/>
                  </a:lnTo>
                  <a:lnTo>
                    <a:pt x="0" y="0"/>
                  </a:lnTo>
                  <a:lnTo>
                    <a:pt x="0" y="9"/>
                  </a:lnTo>
                  <a:lnTo>
                    <a:pt x="0" y="1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97" name="Freeform 106"/>
            <p:cNvSpPr>
              <a:spLocks/>
            </p:cNvSpPr>
            <p:nvPr>
              <p:custDataLst>
                <p:tags r:id="rId77"/>
              </p:custDataLst>
            </p:nvPr>
          </p:nvSpPr>
          <p:spPr bwMode="auto">
            <a:xfrm>
              <a:off x="5835854" y="5943655"/>
              <a:ext cx="30163" cy="55563"/>
            </a:xfrm>
            <a:custGeom>
              <a:avLst/>
              <a:gdLst>
                <a:gd name="T0" fmla="*/ 0 w 66"/>
                <a:gd name="T1" fmla="*/ 0 h 44"/>
                <a:gd name="T2" fmla="*/ 13 w 66"/>
                <a:gd name="T3" fmla="*/ 1 h 44"/>
                <a:gd name="T4" fmla="*/ 23 w 66"/>
                <a:gd name="T5" fmla="*/ 2 h 44"/>
                <a:gd name="T6" fmla="*/ 32 w 66"/>
                <a:gd name="T7" fmla="*/ 4 h 44"/>
                <a:gd name="T8" fmla="*/ 38 w 66"/>
                <a:gd name="T9" fmla="*/ 7 h 44"/>
                <a:gd name="T10" fmla="*/ 44 w 66"/>
                <a:gd name="T11" fmla="*/ 9 h 44"/>
                <a:gd name="T12" fmla="*/ 50 w 66"/>
                <a:gd name="T13" fmla="*/ 11 h 44"/>
                <a:gd name="T14" fmla="*/ 57 w 66"/>
                <a:gd name="T15" fmla="*/ 12 h 44"/>
                <a:gd name="T16" fmla="*/ 66 w 66"/>
                <a:gd name="T17" fmla="*/ 13 h 44"/>
                <a:gd name="T18" fmla="*/ 65 w 66"/>
                <a:gd name="T19" fmla="*/ 17 h 44"/>
                <a:gd name="T20" fmla="*/ 62 w 66"/>
                <a:gd name="T21" fmla="*/ 21 h 44"/>
                <a:gd name="T22" fmla="*/ 60 w 66"/>
                <a:gd name="T23" fmla="*/ 25 h 44"/>
                <a:gd name="T24" fmla="*/ 57 w 66"/>
                <a:gd name="T25" fmla="*/ 28 h 44"/>
                <a:gd name="T26" fmla="*/ 49 w 66"/>
                <a:gd name="T27" fmla="*/ 34 h 44"/>
                <a:gd name="T28" fmla="*/ 40 w 66"/>
                <a:gd name="T29" fmla="*/ 39 h 44"/>
                <a:gd name="T30" fmla="*/ 31 w 66"/>
                <a:gd name="T31" fmla="*/ 42 h 44"/>
                <a:gd name="T32" fmla="*/ 21 w 66"/>
                <a:gd name="T33" fmla="*/ 44 h 44"/>
                <a:gd name="T34" fmla="*/ 10 w 66"/>
                <a:gd name="T35" fmla="*/ 44 h 44"/>
                <a:gd name="T36" fmla="*/ 0 w 66"/>
                <a:gd name="T37" fmla="*/ 43 h 44"/>
                <a:gd name="T38" fmla="*/ 0 w 66"/>
                <a:gd name="T39" fmla="*/ 31 h 44"/>
                <a:gd name="T40" fmla="*/ 0 w 66"/>
                <a:gd name="T41" fmla="*/ 22 h 44"/>
                <a:gd name="T42" fmla="*/ 0 w 66"/>
                <a:gd name="T43" fmla="*/ 12 h 44"/>
                <a:gd name="T44" fmla="*/ 0 w 66"/>
                <a:gd name="T4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 h="44">
                  <a:moveTo>
                    <a:pt x="0" y="0"/>
                  </a:moveTo>
                  <a:lnTo>
                    <a:pt x="13" y="1"/>
                  </a:lnTo>
                  <a:lnTo>
                    <a:pt x="23" y="2"/>
                  </a:lnTo>
                  <a:lnTo>
                    <a:pt x="32" y="4"/>
                  </a:lnTo>
                  <a:lnTo>
                    <a:pt x="38" y="7"/>
                  </a:lnTo>
                  <a:lnTo>
                    <a:pt x="44" y="9"/>
                  </a:lnTo>
                  <a:lnTo>
                    <a:pt x="50" y="11"/>
                  </a:lnTo>
                  <a:lnTo>
                    <a:pt x="57" y="12"/>
                  </a:lnTo>
                  <a:lnTo>
                    <a:pt x="66" y="13"/>
                  </a:lnTo>
                  <a:lnTo>
                    <a:pt x="65" y="17"/>
                  </a:lnTo>
                  <a:lnTo>
                    <a:pt x="62" y="21"/>
                  </a:lnTo>
                  <a:lnTo>
                    <a:pt x="60" y="25"/>
                  </a:lnTo>
                  <a:lnTo>
                    <a:pt x="57" y="28"/>
                  </a:lnTo>
                  <a:lnTo>
                    <a:pt x="49" y="34"/>
                  </a:lnTo>
                  <a:lnTo>
                    <a:pt x="40" y="39"/>
                  </a:lnTo>
                  <a:lnTo>
                    <a:pt x="31" y="42"/>
                  </a:lnTo>
                  <a:lnTo>
                    <a:pt x="21" y="44"/>
                  </a:lnTo>
                  <a:lnTo>
                    <a:pt x="10" y="44"/>
                  </a:lnTo>
                  <a:lnTo>
                    <a:pt x="0" y="43"/>
                  </a:lnTo>
                  <a:lnTo>
                    <a:pt x="0" y="31"/>
                  </a:lnTo>
                  <a:lnTo>
                    <a:pt x="0" y="22"/>
                  </a:lnTo>
                  <a:lnTo>
                    <a:pt x="0" y="12"/>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98" name="Freeform 107"/>
            <p:cNvSpPr>
              <a:spLocks/>
            </p:cNvSpPr>
            <p:nvPr>
              <p:custDataLst>
                <p:tags r:id="rId78"/>
              </p:custDataLst>
            </p:nvPr>
          </p:nvSpPr>
          <p:spPr bwMode="auto">
            <a:xfrm>
              <a:off x="7990092" y="2714670"/>
              <a:ext cx="20637" cy="57150"/>
            </a:xfrm>
            <a:custGeom>
              <a:avLst/>
              <a:gdLst>
                <a:gd name="T0" fmla="*/ 46 w 46"/>
                <a:gd name="T1" fmla="*/ 0 h 16"/>
                <a:gd name="T2" fmla="*/ 40 w 46"/>
                <a:gd name="T3" fmla="*/ 7 h 16"/>
                <a:gd name="T4" fmla="*/ 35 w 46"/>
                <a:gd name="T5" fmla="*/ 13 h 16"/>
                <a:gd name="T6" fmla="*/ 31 w 46"/>
                <a:gd name="T7" fmla="*/ 14 h 16"/>
                <a:gd name="T8" fmla="*/ 29 w 46"/>
                <a:gd name="T9" fmla="*/ 15 h 16"/>
                <a:gd name="T10" fmla="*/ 26 w 46"/>
                <a:gd name="T11" fmla="*/ 16 h 16"/>
                <a:gd name="T12" fmla="*/ 23 w 46"/>
                <a:gd name="T13" fmla="*/ 16 h 16"/>
                <a:gd name="T14" fmla="*/ 16 w 46"/>
                <a:gd name="T15" fmla="*/ 14 h 16"/>
                <a:gd name="T16" fmla="*/ 11 w 46"/>
                <a:gd name="T17" fmla="*/ 11 h 16"/>
                <a:gd name="T18" fmla="*/ 5 w 46"/>
                <a:gd name="T19" fmla="*/ 6 h 16"/>
                <a:gd name="T20" fmla="*/ 0 w 46"/>
                <a:gd name="T21" fmla="*/ 0 h 16"/>
                <a:gd name="T22" fmla="*/ 46 w 46"/>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16">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99" name="Freeform 108"/>
            <p:cNvSpPr>
              <a:spLocks/>
            </p:cNvSpPr>
            <p:nvPr>
              <p:custDataLst>
                <p:tags r:id="rId79"/>
              </p:custDataLst>
            </p:nvPr>
          </p:nvSpPr>
          <p:spPr bwMode="auto">
            <a:xfrm>
              <a:off x="8166299" y="2748008"/>
              <a:ext cx="15875" cy="57150"/>
            </a:xfrm>
            <a:custGeom>
              <a:avLst/>
              <a:gdLst>
                <a:gd name="T0" fmla="*/ 39 w 39"/>
                <a:gd name="T1" fmla="*/ 25 h 26"/>
                <a:gd name="T2" fmla="*/ 36 w 39"/>
                <a:gd name="T3" fmla="*/ 26 h 26"/>
                <a:gd name="T4" fmla="*/ 32 w 39"/>
                <a:gd name="T5" fmla="*/ 26 h 26"/>
                <a:gd name="T6" fmla="*/ 28 w 39"/>
                <a:gd name="T7" fmla="*/ 26 h 26"/>
                <a:gd name="T8" fmla="*/ 25 w 39"/>
                <a:gd name="T9" fmla="*/ 25 h 26"/>
                <a:gd name="T10" fmla="*/ 18 w 39"/>
                <a:gd name="T11" fmla="*/ 22 h 26"/>
                <a:gd name="T12" fmla="*/ 12 w 39"/>
                <a:gd name="T13" fmla="*/ 18 h 26"/>
                <a:gd name="T14" fmla="*/ 7 w 39"/>
                <a:gd name="T15" fmla="*/ 13 h 26"/>
                <a:gd name="T16" fmla="*/ 3 w 39"/>
                <a:gd name="T17" fmla="*/ 7 h 26"/>
                <a:gd name="T18" fmla="*/ 1 w 39"/>
                <a:gd name="T19" fmla="*/ 3 h 26"/>
                <a:gd name="T20" fmla="*/ 0 w 39"/>
                <a:gd name="T21" fmla="*/ 0 h 26"/>
                <a:gd name="T22" fmla="*/ 11 w 39"/>
                <a:gd name="T23" fmla="*/ 6 h 26"/>
                <a:gd name="T24" fmla="*/ 22 w 39"/>
                <a:gd name="T25" fmla="*/ 13 h 26"/>
                <a:gd name="T26" fmla="*/ 33 w 39"/>
                <a:gd name="T27" fmla="*/ 20 h 26"/>
                <a:gd name="T28" fmla="*/ 39 w 39"/>
                <a:gd name="T2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26">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00" name="Freeform 109"/>
            <p:cNvSpPr>
              <a:spLocks/>
            </p:cNvSpPr>
            <p:nvPr>
              <p:custDataLst>
                <p:tags r:id="rId80"/>
              </p:custDataLst>
            </p:nvPr>
          </p:nvSpPr>
          <p:spPr bwMode="auto">
            <a:xfrm>
              <a:off x="7615442" y="2978195"/>
              <a:ext cx="4762" cy="58738"/>
            </a:xfrm>
            <a:custGeom>
              <a:avLst/>
              <a:gdLst>
                <a:gd name="T0" fmla="*/ 11 w 11"/>
                <a:gd name="T1" fmla="*/ 0 h 25"/>
                <a:gd name="T2" fmla="*/ 11 w 11"/>
                <a:gd name="T3" fmla="*/ 5 h 25"/>
                <a:gd name="T4" fmla="*/ 10 w 11"/>
                <a:gd name="T5" fmla="*/ 12 h 25"/>
                <a:gd name="T6" fmla="*/ 9 w 11"/>
                <a:gd name="T7" fmla="*/ 20 h 25"/>
                <a:gd name="T8" fmla="*/ 4 w 11"/>
                <a:gd name="T9" fmla="*/ 25 h 25"/>
                <a:gd name="T10" fmla="*/ 2 w 11"/>
                <a:gd name="T11" fmla="*/ 23 h 25"/>
                <a:gd name="T12" fmla="*/ 1 w 11"/>
                <a:gd name="T13" fmla="*/ 20 h 25"/>
                <a:gd name="T14" fmla="*/ 0 w 11"/>
                <a:gd name="T15" fmla="*/ 15 h 25"/>
                <a:gd name="T16" fmla="*/ 0 w 11"/>
                <a:gd name="T17" fmla="*/ 12 h 25"/>
                <a:gd name="T18" fmla="*/ 1 w 11"/>
                <a:gd name="T19" fmla="*/ 9 h 25"/>
                <a:gd name="T20" fmla="*/ 3 w 11"/>
                <a:gd name="T21" fmla="*/ 5 h 25"/>
                <a:gd name="T22" fmla="*/ 6 w 11"/>
                <a:gd name="T23" fmla="*/ 2 h 25"/>
                <a:gd name="T24" fmla="*/ 11 w 11"/>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25">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01" name="Freeform 110"/>
            <p:cNvSpPr>
              <a:spLocks/>
            </p:cNvSpPr>
            <p:nvPr>
              <p:custDataLst>
                <p:tags r:id="rId81"/>
              </p:custDataLst>
            </p:nvPr>
          </p:nvSpPr>
          <p:spPr bwMode="auto">
            <a:xfrm>
              <a:off x="7429699" y="3540170"/>
              <a:ext cx="14288" cy="58738"/>
            </a:xfrm>
            <a:custGeom>
              <a:avLst/>
              <a:gdLst>
                <a:gd name="T0" fmla="*/ 20 w 20"/>
                <a:gd name="T1" fmla="*/ 0 h 31"/>
                <a:gd name="T2" fmla="*/ 16 w 20"/>
                <a:gd name="T3" fmla="*/ 12 h 31"/>
                <a:gd name="T4" fmla="*/ 10 w 20"/>
                <a:gd name="T5" fmla="*/ 20 h 31"/>
                <a:gd name="T6" fmla="*/ 5 w 20"/>
                <a:gd name="T7" fmla="*/ 26 h 31"/>
                <a:gd name="T8" fmla="*/ 0 w 20"/>
                <a:gd name="T9" fmla="*/ 31 h 31"/>
                <a:gd name="T10" fmla="*/ 0 w 20"/>
                <a:gd name="T11" fmla="*/ 25 h 31"/>
                <a:gd name="T12" fmla="*/ 1 w 20"/>
                <a:gd name="T13" fmla="*/ 19 h 31"/>
                <a:gd name="T14" fmla="*/ 2 w 20"/>
                <a:gd name="T15" fmla="*/ 13 h 31"/>
                <a:gd name="T16" fmla="*/ 5 w 20"/>
                <a:gd name="T17" fmla="*/ 9 h 31"/>
                <a:gd name="T18" fmla="*/ 8 w 20"/>
                <a:gd name="T19" fmla="*/ 6 h 31"/>
                <a:gd name="T20" fmla="*/ 11 w 20"/>
                <a:gd name="T21" fmla="*/ 3 h 31"/>
                <a:gd name="T22" fmla="*/ 16 w 20"/>
                <a:gd name="T23" fmla="*/ 0 h 31"/>
                <a:gd name="T24" fmla="*/ 20 w 20"/>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1">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02" name="Freeform 111"/>
            <p:cNvSpPr>
              <a:spLocks/>
            </p:cNvSpPr>
            <p:nvPr>
              <p:custDataLst>
                <p:tags r:id="rId82"/>
              </p:custDataLst>
            </p:nvPr>
          </p:nvSpPr>
          <p:spPr bwMode="auto">
            <a:xfrm>
              <a:off x="7447162" y="3475083"/>
              <a:ext cx="15875" cy="57150"/>
            </a:xfrm>
            <a:custGeom>
              <a:avLst/>
              <a:gdLst>
                <a:gd name="T0" fmla="*/ 13 w 26"/>
                <a:gd name="T1" fmla="*/ 37 h 37"/>
                <a:gd name="T2" fmla="*/ 0 w 26"/>
                <a:gd name="T3" fmla="*/ 12 h 37"/>
                <a:gd name="T4" fmla="*/ 6 w 26"/>
                <a:gd name="T5" fmla="*/ 7 h 37"/>
                <a:gd name="T6" fmla="*/ 13 w 26"/>
                <a:gd name="T7" fmla="*/ 4 h 37"/>
                <a:gd name="T8" fmla="*/ 21 w 26"/>
                <a:gd name="T9" fmla="*/ 1 h 37"/>
                <a:gd name="T10" fmla="*/ 26 w 26"/>
                <a:gd name="T11" fmla="*/ 0 h 37"/>
                <a:gd name="T12" fmla="*/ 26 w 26"/>
                <a:gd name="T13" fmla="*/ 6 h 37"/>
                <a:gd name="T14" fmla="*/ 25 w 26"/>
                <a:gd name="T15" fmla="*/ 11 h 37"/>
                <a:gd name="T16" fmla="*/ 24 w 26"/>
                <a:gd name="T17" fmla="*/ 17 h 37"/>
                <a:gd name="T18" fmla="*/ 23 w 26"/>
                <a:gd name="T19" fmla="*/ 21 h 37"/>
                <a:gd name="T20" fmla="*/ 18 w 26"/>
                <a:gd name="T21" fmla="*/ 29 h 37"/>
                <a:gd name="T22" fmla="*/ 13 w 26"/>
                <a:gd name="T2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7">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03" name="Freeform 112"/>
            <p:cNvSpPr>
              <a:spLocks/>
            </p:cNvSpPr>
            <p:nvPr>
              <p:custDataLst>
                <p:tags r:id="rId83"/>
              </p:custDataLst>
            </p:nvPr>
          </p:nvSpPr>
          <p:spPr bwMode="auto">
            <a:xfrm>
              <a:off x="7336042" y="3324280"/>
              <a:ext cx="1587" cy="60325"/>
            </a:xfrm>
            <a:custGeom>
              <a:avLst/>
              <a:gdLst>
                <a:gd name="T0" fmla="*/ 0 w 7"/>
                <a:gd name="T1" fmla="*/ 18 h 18"/>
                <a:gd name="T2" fmla="*/ 0 w 7"/>
                <a:gd name="T3" fmla="*/ 0 h 18"/>
                <a:gd name="T4" fmla="*/ 7 w 7"/>
                <a:gd name="T5" fmla="*/ 12 h 18"/>
                <a:gd name="T6" fmla="*/ 0 w 7"/>
                <a:gd name="T7" fmla="*/ 18 h 18"/>
              </a:gdLst>
              <a:ahLst/>
              <a:cxnLst>
                <a:cxn ang="0">
                  <a:pos x="T0" y="T1"/>
                </a:cxn>
                <a:cxn ang="0">
                  <a:pos x="T2" y="T3"/>
                </a:cxn>
                <a:cxn ang="0">
                  <a:pos x="T4" y="T5"/>
                </a:cxn>
                <a:cxn ang="0">
                  <a:pos x="T6" y="T7"/>
                </a:cxn>
              </a:cxnLst>
              <a:rect l="0" t="0" r="r" b="b"/>
              <a:pathLst>
                <a:path w="7" h="18">
                  <a:moveTo>
                    <a:pt x="0" y="18"/>
                  </a:moveTo>
                  <a:lnTo>
                    <a:pt x="0" y="0"/>
                  </a:lnTo>
                  <a:lnTo>
                    <a:pt x="7" y="12"/>
                  </a:lnTo>
                  <a:lnTo>
                    <a:pt x="0" y="1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04" name="Freeform 113"/>
            <p:cNvSpPr>
              <a:spLocks/>
            </p:cNvSpPr>
            <p:nvPr>
              <p:custDataLst>
                <p:tags r:id="rId84"/>
              </p:custDataLst>
            </p:nvPr>
          </p:nvSpPr>
          <p:spPr bwMode="auto">
            <a:xfrm>
              <a:off x="4188029" y="2451145"/>
              <a:ext cx="9525" cy="57150"/>
            </a:xfrm>
            <a:custGeom>
              <a:avLst/>
              <a:gdLst>
                <a:gd name="T0" fmla="*/ 0 w 33"/>
                <a:gd name="T1" fmla="*/ 12 h 31"/>
                <a:gd name="T2" fmla="*/ 19 w 33"/>
                <a:gd name="T3" fmla="*/ 0 h 31"/>
                <a:gd name="T4" fmla="*/ 24 w 33"/>
                <a:gd name="T5" fmla="*/ 5 h 31"/>
                <a:gd name="T6" fmla="*/ 28 w 33"/>
                <a:gd name="T7" fmla="*/ 12 h 31"/>
                <a:gd name="T8" fmla="*/ 32 w 33"/>
                <a:gd name="T9" fmla="*/ 22 h 31"/>
                <a:gd name="T10" fmla="*/ 33 w 33"/>
                <a:gd name="T11" fmla="*/ 31 h 31"/>
                <a:gd name="T12" fmla="*/ 27 w 33"/>
                <a:gd name="T13" fmla="*/ 30 h 31"/>
                <a:gd name="T14" fmla="*/ 22 w 33"/>
                <a:gd name="T15" fmla="*/ 28 h 31"/>
                <a:gd name="T16" fmla="*/ 16 w 33"/>
                <a:gd name="T17" fmla="*/ 25 h 31"/>
                <a:gd name="T18" fmla="*/ 11 w 33"/>
                <a:gd name="T19" fmla="*/ 22 h 31"/>
                <a:gd name="T20" fmla="*/ 3 w 33"/>
                <a:gd name="T21" fmla="*/ 15 h 31"/>
                <a:gd name="T22" fmla="*/ 0 w 33"/>
                <a:gd name="T23"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31">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05" name="Freeform 114"/>
            <p:cNvSpPr>
              <a:spLocks/>
            </p:cNvSpPr>
            <p:nvPr>
              <p:custDataLst>
                <p:tags r:id="rId85"/>
              </p:custDataLst>
            </p:nvPr>
          </p:nvSpPr>
          <p:spPr bwMode="auto">
            <a:xfrm>
              <a:off x="4173742" y="2219370"/>
              <a:ext cx="3175" cy="57150"/>
            </a:xfrm>
            <a:custGeom>
              <a:avLst/>
              <a:gdLst>
                <a:gd name="T0" fmla="*/ 14 w 14"/>
                <a:gd name="T1" fmla="*/ 0 h 6"/>
                <a:gd name="T2" fmla="*/ 0 w 14"/>
                <a:gd name="T3" fmla="*/ 6 h 6"/>
                <a:gd name="T4" fmla="*/ 14 w 14"/>
                <a:gd name="T5" fmla="*/ 0 h 6"/>
              </a:gdLst>
              <a:ahLst/>
              <a:cxnLst>
                <a:cxn ang="0">
                  <a:pos x="T0" y="T1"/>
                </a:cxn>
                <a:cxn ang="0">
                  <a:pos x="T2" y="T3"/>
                </a:cxn>
                <a:cxn ang="0">
                  <a:pos x="T4" y="T5"/>
                </a:cxn>
              </a:cxnLst>
              <a:rect l="0" t="0" r="r" b="b"/>
              <a:pathLst>
                <a:path w="14" h="6">
                  <a:moveTo>
                    <a:pt x="14" y="0"/>
                  </a:moveTo>
                  <a:lnTo>
                    <a:pt x="0" y="6"/>
                  </a:lnTo>
                  <a:lnTo>
                    <a:pt x="14"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06" name="Freeform 115"/>
            <p:cNvSpPr>
              <a:spLocks/>
            </p:cNvSpPr>
            <p:nvPr>
              <p:custDataLst>
                <p:tags r:id="rId86"/>
              </p:custDataLst>
            </p:nvPr>
          </p:nvSpPr>
          <p:spPr bwMode="auto">
            <a:xfrm>
              <a:off x="5654874" y="3997380"/>
              <a:ext cx="25400" cy="55563"/>
            </a:xfrm>
            <a:custGeom>
              <a:avLst/>
              <a:gdLst>
                <a:gd name="T0" fmla="*/ 59 w 59"/>
                <a:gd name="T1" fmla="*/ 6 h 31"/>
                <a:gd name="T2" fmla="*/ 57 w 59"/>
                <a:gd name="T3" fmla="*/ 11 h 31"/>
                <a:gd name="T4" fmla="*/ 53 w 59"/>
                <a:gd name="T5" fmla="*/ 15 h 31"/>
                <a:gd name="T6" fmla="*/ 49 w 59"/>
                <a:gd name="T7" fmla="*/ 19 h 31"/>
                <a:gd name="T8" fmla="*/ 45 w 59"/>
                <a:gd name="T9" fmla="*/ 24 h 31"/>
                <a:gd name="T10" fmla="*/ 40 w 59"/>
                <a:gd name="T11" fmla="*/ 27 h 31"/>
                <a:gd name="T12" fmla="*/ 36 w 59"/>
                <a:gd name="T13" fmla="*/ 29 h 31"/>
                <a:gd name="T14" fmla="*/ 30 w 59"/>
                <a:gd name="T15" fmla="*/ 31 h 31"/>
                <a:gd name="T16" fmla="*/ 26 w 59"/>
                <a:gd name="T17" fmla="*/ 31 h 31"/>
                <a:gd name="T18" fmla="*/ 21 w 59"/>
                <a:gd name="T19" fmla="*/ 31 h 31"/>
                <a:gd name="T20" fmla="*/ 17 w 59"/>
                <a:gd name="T21" fmla="*/ 30 h 31"/>
                <a:gd name="T22" fmla="*/ 14 w 59"/>
                <a:gd name="T23" fmla="*/ 29 h 31"/>
                <a:gd name="T24" fmla="*/ 11 w 59"/>
                <a:gd name="T25" fmla="*/ 27 h 31"/>
                <a:gd name="T26" fmla="*/ 4 w 59"/>
                <a:gd name="T27" fmla="*/ 20 h 31"/>
                <a:gd name="T28" fmla="*/ 0 w 59"/>
                <a:gd name="T29" fmla="*/ 12 h 31"/>
                <a:gd name="T30" fmla="*/ 1 w 59"/>
                <a:gd name="T31" fmla="*/ 9 h 31"/>
                <a:gd name="T32" fmla="*/ 3 w 59"/>
                <a:gd name="T33" fmla="*/ 6 h 31"/>
                <a:gd name="T34" fmla="*/ 5 w 59"/>
                <a:gd name="T35" fmla="*/ 4 h 31"/>
                <a:gd name="T36" fmla="*/ 8 w 59"/>
                <a:gd name="T37" fmla="*/ 3 h 31"/>
                <a:gd name="T38" fmla="*/ 16 w 59"/>
                <a:gd name="T39" fmla="*/ 1 h 31"/>
                <a:gd name="T40" fmla="*/ 24 w 59"/>
                <a:gd name="T41" fmla="*/ 0 h 31"/>
                <a:gd name="T42" fmla="*/ 34 w 59"/>
                <a:gd name="T43" fmla="*/ 0 h 31"/>
                <a:gd name="T44" fmla="*/ 42 w 59"/>
                <a:gd name="T45" fmla="*/ 2 h 31"/>
                <a:gd name="T46" fmla="*/ 51 w 59"/>
                <a:gd name="T47" fmla="*/ 4 h 31"/>
                <a:gd name="T48" fmla="*/ 59 w 59"/>
                <a:gd name="T49"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07" name="Freeform 116"/>
            <p:cNvSpPr>
              <a:spLocks/>
            </p:cNvSpPr>
            <p:nvPr>
              <p:custDataLst>
                <p:tags r:id="rId87"/>
              </p:custDataLst>
            </p:nvPr>
          </p:nvSpPr>
          <p:spPr bwMode="auto">
            <a:xfrm>
              <a:off x="5358012" y="3859268"/>
              <a:ext cx="19050" cy="58737"/>
            </a:xfrm>
            <a:custGeom>
              <a:avLst/>
              <a:gdLst>
                <a:gd name="T0" fmla="*/ 14 w 47"/>
                <a:gd name="T1" fmla="*/ 0 h 68"/>
                <a:gd name="T2" fmla="*/ 8 w 47"/>
                <a:gd name="T3" fmla="*/ 10 h 68"/>
                <a:gd name="T4" fmla="*/ 4 w 47"/>
                <a:gd name="T5" fmla="*/ 19 h 68"/>
                <a:gd name="T6" fmla="*/ 2 w 47"/>
                <a:gd name="T7" fmla="*/ 28 h 68"/>
                <a:gd name="T8" fmla="*/ 0 w 47"/>
                <a:gd name="T9" fmla="*/ 37 h 68"/>
                <a:gd name="T10" fmla="*/ 0 w 47"/>
                <a:gd name="T11" fmla="*/ 42 h 68"/>
                <a:gd name="T12" fmla="*/ 2 w 47"/>
                <a:gd name="T13" fmla="*/ 47 h 68"/>
                <a:gd name="T14" fmla="*/ 3 w 47"/>
                <a:gd name="T15" fmla="*/ 51 h 68"/>
                <a:gd name="T16" fmla="*/ 5 w 47"/>
                <a:gd name="T17" fmla="*/ 55 h 68"/>
                <a:gd name="T18" fmla="*/ 7 w 47"/>
                <a:gd name="T19" fmla="*/ 58 h 68"/>
                <a:gd name="T20" fmla="*/ 9 w 47"/>
                <a:gd name="T21" fmla="*/ 60 h 68"/>
                <a:gd name="T22" fmla="*/ 13 w 47"/>
                <a:gd name="T23" fmla="*/ 62 h 68"/>
                <a:gd name="T24" fmla="*/ 16 w 47"/>
                <a:gd name="T25" fmla="*/ 64 h 68"/>
                <a:gd name="T26" fmla="*/ 22 w 47"/>
                <a:gd name="T27" fmla="*/ 67 h 68"/>
                <a:gd name="T28" fmla="*/ 31 w 47"/>
                <a:gd name="T29" fmla="*/ 68 h 68"/>
                <a:gd name="T30" fmla="*/ 39 w 47"/>
                <a:gd name="T31" fmla="*/ 68 h 68"/>
                <a:gd name="T32" fmla="*/ 47 w 47"/>
                <a:gd name="T33" fmla="*/ 68 h 68"/>
                <a:gd name="T34" fmla="*/ 41 w 47"/>
                <a:gd name="T35" fmla="*/ 58 h 68"/>
                <a:gd name="T36" fmla="*/ 38 w 47"/>
                <a:gd name="T37" fmla="*/ 48 h 68"/>
                <a:gd name="T38" fmla="*/ 36 w 47"/>
                <a:gd name="T39" fmla="*/ 43 h 68"/>
                <a:gd name="T40" fmla="*/ 35 w 47"/>
                <a:gd name="T41" fmla="*/ 38 h 68"/>
                <a:gd name="T42" fmla="*/ 33 w 47"/>
                <a:gd name="T43" fmla="*/ 31 h 68"/>
                <a:gd name="T44" fmla="*/ 33 w 47"/>
                <a:gd name="T45" fmla="*/ 25 h 68"/>
                <a:gd name="T46" fmla="*/ 24 w 47"/>
                <a:gd name="T47" fmla="*/ 13 h 68"/>
                <a:gd name="T48" fmla="*/ 14 w 47"/>
                <a:gd name="T4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68">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nvGrpSpPr>
            <p:cNvPr id="108" name="Group 117"/>
            <p:cNvGrpSpPr>
              <a:grpSpLocks/>
            </p:cNvGrpSpPr>
            <p:nvPr>
              <p:custDataLst>
                <p:tags r:id="rId88"/>
              </p:custDataLst>
            </p:nvPr>
          </p:nvGrpSpPr>
          <p:grpSpPr bwMode="auto">
            <a:xfrm>
              <a:off x="6129542" y="4046583"/>
              <a:ext cx="46037" cy="374650"/>
              <a:chOff x="3950" y="2430"/>
              <a:chExt cx="36" cy="234"/>
            </a:xfrm>
            <a:grpFill/>
          </p:grpSpPr>
          <p:sp>
            <p:nvSpPr>
              <p:cNvPr id="510" name="Freeform 118"/>
              <p:cNvSpPr>
                <a:spLocks/>
              </p:cNvSpPr>
              <p:nvPr/>
            </p:nvSpPr>
            <p:spPr bwMode="auto">
              <a:xfrm>
                <a:off x="3975" y="2658"/>
                <a:ext cx="6" cy="6"/>
              </a:xfrm>
              <a:custGeom>
                <a:avLst/>
                <a:gdLst>
                  <a:gd name="T0" fmla="*/ 0 w 19"/>
                  <a:gd name="T1" fmla="*/ 0 h 20"/>
                  <a:gd name="T2" fmla="*/ 0 w 19"/>
                  <a:gd name="T3" fmla="*/ 20 h 20"/>
                  <a:gd name="T4" fmla="*/ 19 w 19"/>
                  <a:gd name="T5" fmla="*/ 14 h 20"/>
                  <a:gd name="T6" fmla="*/ 14 w 19"/>
                  <a:gd name="T7" fmla="*/ 8 h 20"/>
                  <a:gd name="T8" fmla="*/ 10 w 19"/>
                  <a:gd name="T9" fmla="*/ 4 h 20"/>
                  <a:gd name="T10" fmla="*/ 4 w 19"/>
                  <a:gd name="T11" fmla="*/ 1 h 20"/>
                  <a:gd name="T12" fmla="*/ 0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0" y="0"/>
                    </a:moveTo>
                    <a:lnTo>
                      <a:pt x="0" y="20"/>
                    </a:lnTo>
                    <a:lnTo>
                      <a:pt x="19" y="14"/>
                    </a:lnTo>
                    <a:lnTo>
                      <a:pt x="14" y="8"/>
                    </a:lnTo>
                    <a:lnTo>
                      <a:pt x="10" y="4"/>
                    </a:lnTo>
                    <a:lnTo>
                      <a:pt x="4" y="1"/>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11" name="Freeform 119"/>
              <p:cNvSpPr>
                <a:spLocks/>
              </p:cNvSpPr>
              <p:nvPr/>
            </p:nvSpPr>
            <p:spPr bwMode="auto">
              <a:xfrm>
                <a:off x="3975" y="2644"/>
                <a:ext cx="6" cy="4"/>
              </a:xfrm>
              <a:custGeom>
                <a:avLst/>
                <a:gdLst>
                  <a:gd name="T0" fmla="*/ 13 w 19"/>
                  <a:gd name="T1" fmla="*/ 12 h 12"/>
                  <a:gd name="T2" fmla="*/ 19 w 19"/>
                  <a:gd name="T3" fmla="*/ 0 h 12"/>
                  <a:gd name="T4" fmla="*/ 0 w 19"/>
                  <a:gd name="T5" fmla="*/ 0 h 12"/>
                  <a:gd name="T6" fmla="*/ 13 w 19"/>
                  <a:gd name="T7" fmla="*/ 12 h 12"/>
                </a:gdLst>
                <a:ahLst/>
                <a:cxnLst>
                  <a:cxn ang="0">
                    <a:pos x="T0" y="T1"/>
                  </a:cxn>
                  <a:cxn ang="0">
                    <a:pos x="T2" y="T3"/>
                  </a:cxn>
                  <a:cxn ang="0">
                    <a:pos x="T4" y="T5"/>
                  </a:cxn>
                  <a:cxn ang="0">
                    <a:pos x="T6" y="T7"/>
                  </a:cxn>
                </a:cxnLst>
                <a:rect l="0" t="0" r="r" b="b"/>
                <a:pathLst>
                  <a:path w="19" h="12">
                    <a:moveTo>
                      <a:pt x="13" y="12"/>
                    </a:moveTo>
                    <a:lnTo>
                      <a:pt x="19" y="0"/>
                    </a:lnTo>
                    <a:lnTo>
                      <a:pt x="0" y="0"/>
                    </a:lnTo>
                    <a:lnTo>
                      <a:pt x="13"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12" name="Freeform 120"/>
              <p:cNvSpPr>
                <a:spLocks/>
              </p:cNvSpPr>
              <p:nvPr/>
            </p:nvSpPr>
            <p:spPr bwMode="auto">
              <a:xfrm>
                <a:off x="3975" y="2637"/>
                <a:ext cx="6" cy="1"/>
              </a:xfrm>
              <a:custGeom>
                <a:avLst/>
                <a:gdLst>
                  <a:gd name="T0" fmla="*/ 0 w 19"/>
                  <a:gd name="T1" fmla="*/ 10 w 19"/>
                  <a:gd name="T2" fmla="*/ 19 w 19"/>
                  <a:gd name="T3" fmla="*/ 10 w 19"/>
                  <a:gd name="T4" fmla="*/ 0 w 19"/>
                </a:gdLst>
                <a:ahLst/>
                <a:cxnLst>
                  <a:cxn ang="0">
                    <a:pos x="T0" y="0"/>
                  </a:cxn>
                  <a:cxn ang="0">
                    <a:pos x="T1" y="0"/>
                  </a:cxn>
                  <a:cxn ang="0">
                    <a:pos x="T2" y="0"/>
                  </a:cxn>
                  <a:cxn ang="0">
                    <a:pos x="T3" y="0"/>
                  </a:cxn>
                  <a:cxn ang="0">
                    <a:pos x="T4" y="0"/>
                  </a:cxn>
                </a:cxnLst>
                <a:rect l="0" t="0" r="r" b="b"/>
                <a:pathLst>
                  <a:path w="19">
                    <a:moveTo>
                      <a:pt x="0" y="0"/>
                    </a:moveTo>
                    <a:lnTo>
                      <a:pt x="10" y="0"/>
                    </a:lnTo>
                    <a:lnTo>
                      <a:pt x="19" y="0"/>
                    </a:lnTo>
                    <a:lnTo>
                      <a:pt x="10"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13" name="Rectangle 121"/>
              <p:cNvSpPr>
                <a:spLocks noChangeArrowheads="1"/>
              </p:cNvSpPr>
              <p:nvPr/>
            </p:nvSpPr>
            <p:spPr bwMode="auto">
              <a:xfrm>
                <a:off x="3975" y="2632"/>
                <a:ext cx="8" cy="2"/>
              </a:xfrm>
              <a:prstGeom prst="rect">
                <a:avLst/>
              </a:prstGeom>
              <a:grpFill/>
              <a:ln w="9525">
                <a:solidFill>
                  <a:srgbClr val="FFFFFF"/>
                </a:solidFill>
                <a:miter lim="800000"/>
                <a:headEnd/>
                <a:tailEnd/>
              </a:ln>
            </p:spPr>
            <p:txBody>
              <a:bodyPr/>
              <a:lstStyle/>
              <a:p>
                <a:endParaRPr lang="en-GB" sz="1350">
                  <a:solidFill>
                    <a:srgbClr val="000000"/>
                  </a:solidFill>
                </a:endParaRPr>
              </a:p>
            </p:txBody>
          </p:sp>
          <p:sp>
            <p:nvSpPr>
              <p:cNvPr id="514" name="Line 122"/>
              <p:cNvSpPr>
                <a:spLocks noChangeShapeType="1"/>
              </p:cNvSpPr>
              <p:nvPr/>
            </p:nvSpPr>
            <p:spPr bwMode="auto">
              <a:xfrm flipV="1">
                <a:off x="3972" y="2595"/>
                <a:ext cx="5" cy="4"/>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515" name="Freeform 123"/>
              <p:cNvSpPr>
                <a:spLocks/>
              </p:cNvSpPr>
              <p:nvPr/>
            </p:nvSpPr>
            <p:spPr bwMode="auto">
              <a:xfrm>
                <a:off x="3975" y="2595"/>
                <a:ext cx="2" cy="1"/>
              </a:xfrm>
              <a:custGeom>
                <a:avLst/>
                <a:gdLst>
                  <a:gd name="T0" fmla="*/ 6 w 6"/>
                  <a:gd name="T1" fmla="*/ 0 h 3"/>
                  <a:gd name="T2" fmla="*/ 5 w 6"/>
                  <a:gd name="T3" fmla="*/ 1 h 3"/>
                  <a:gd name="T4" fmla="*/ 3 w 6"/>
                  <a:gd name="T5" fmla="*/ 2 h 3"/>
                  <a:gd name="T6" fmla="*/ 1 w 6"/>
                  <a:gd name="T7" fmla="*/ 3 h 3"/>
                  <a:gd name="T8" fmla="*/ 0 w 6"/>
                  <a:gd name="T9" fmla="*/ 2 h 3"/>
                  <a:gd name="T10" fmla="*/ 0 w 6"/>
                  <a:gd name="T11" fmla="*/ 2 h 3"/>
                  <a:gd name="T12" fmla="*/ 0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0"/>
                    </a:moveTo>
                    <a:lnTo>
                      <a:pt x="5" y="1"/>
                    </a:lnTo>
                    <a:lnTo>
                      <a:pt x="3" y="2"/>
                    </a:lnTo>
                    <a:lnTo>
                      <a:pt x="1" y="3"/>
                    </a:lnTo>
                    <a:lnTo>
                      <a:pt x="0" y="2"/>
                    </a:lnTo>
                    <a:lnTo>
                      <a:pt x="0" y="2"/>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16" name="Freeform 124"/>
              <p:cNvSpPr>
                <a:spLocks/>
              </p:cNvSpPr>
              <p:nvPr/>
            </p:nvSpPr>
            <p:spPr bwMode="auto">
              <a:xfrm>
                <a:off x="3981" y="2555"/>
                <a:ext cx="5" cy="8"/>
              </a:xfrm>
              <a:custGeom>
                <a:avLst/>
                <a:gdLst>
                  <a:gd name="T0" fmla="*/ 14 w 14"/>
                  <a:gd name="T1" fmla="*/ 0 h 24"/>
                  <a:gd name="T2" fmla="*/ 13 w 14"/>
                  <a:gd name="T3" fmla="*/ 5 h 24"/>
                  <a:gd name="T4" fmla="*/ 9 w 14"/>
                  <a:gd name="T5" fmla="*/ 12 h 24"/>
                  <a:gd name="T6" fmla="*/ 5 w 14"/>
                  <a:gd name="T7" fmla="*/ 19 h 24"/>
                  <a:gd name="T8" fmla="*/ 0 w 14"/>
                  <a:gd name="T9" fmla="*/ 24 h 24"/>
                  <a:gd name="T10" fmla="*/ 0 w 14"/>
                  <a:gd name="T11" fmla="*/ 16 h 24"/>
                  <a:gd name="T12" fmla="*/ 0 w 14"/>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14" h="24">
                    <a:moveTo>
                      <a:pt x="14" y="0"/>
                    </a:moveTo>
                    <a:lnTo>
                      <a:pt x="13" y="5"/>
                    </a:lnTo>
                    <a:lnTo>
                      <a:pt x="9" y="12"/>
                    </a:lnTo>
                    <a:lnTo>
                      <a:pt x="5" y="19"/>
                    </a:lnTo>
                    <a:lnTo>
                      <a:pt x="0" y="24"/>
                    </a:lnTo>
                    <a:lnTo>
                      <a:pt x="0" y="16"/>
                    </a:lnTo>
                    <a:lnTo>
                      <a:pt x="0"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17" name="Line 125"/>
              <p:cNvSpPr>
                <a:spLocks noChangeShapeType="1"/>
              </p:cNvSpPr>
              <p:nvPr/>
            </p:nvSpPr>
            <p:spPr bwMode="auto">
              <a:xfrm>
                <a:off x="3981" y="2559"/>
                <a:ext cx="2" cy="1"/>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518" name="Freeform 126"/>
              <p:cNvSpPr>
                <a:spLocks/>
              </p:cNvSpPr>
              <p:nvPr/>
            </p:nvSpPr>
            <p:spPr bwMode="auto">
              <a:xfrm>
                <a:off x="3977" y="2572"/>
                <a:ext cx="4" cy="3"/>
              </a:xfrm>
              <a:custGeom>
                <a:avLst/>
                <a:gdLst>
                  <a:gd name="T0" fmla="*/ 13 w 13"/>
                  <a:gd name="T1" fmla="*/ 12 h 12"/>
                  <a:gd name="T2" fmla="*/ 0 w 13"/>
                  <a:gd name="T3" fmla="*/ 0 h 12"/>
                  <a:gd name="T4" fmla="*/ 13 w 13"/>
                  <a:gd name="T5" fmla="*/ 12 h 12"/>
                </a:gdLst>
                <a:ahLst/>
                <a:cxnLst>
                  <a:cxn ang="0">
                    <a:pos x="T0" y="T1"/>
                  </a:cxn>
                  <a:cxn ang="0">
                    <a:pos x="T2" y="T3"/>
                  </a:cxn>
                  <a:cxn ang="0">
                    <a:pos x="T4" y="T5"/>
                  </a:cxn>
                </a:cxnLst>
                <a:rect l="0" t="0" r="r" b="b"/>
                <a:pathLst>
                  <a:path w="13" h="12">
                    <a:moveTo>
                      <a:pt x="13" y="12"/>
                    </a:moveTo>
                    <a:lnTo>
                      <a:pt x="0" y="0"/>
                    </a:lnTo>
                    <a:lnTo>
                      <a:pt x="13"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19" name="Freeform 127"/>
              <p:cNvSpPr>
                <a:spLocks/>
              </p:cNvSpPr>
              <p:nvPr/>
            </p:nvSpPr>
            <p:spPr bwMode="auto">
              <a:xfrm>
                <a:off x="3981" y="2585"/>
                <a:ext cx="2" cy="6"/>
              </a:xfrm>
              <a:custGeom>
                <a:avLst/>
                <a:gdLst>
                  <a:gd name="T0" fmla="*/ 0 w 7"/>
                  <a:gd name="T1" fmla="*/ 0 h 19"/>
                  <a:gd name="T2" fmla="*/ 0 w 7"/>
                  <a:gd name="T3" fmla="*/ 19 h 19"/>
                  <a:gd name="T4" fmla="*/ 0 w 7"/>
                  <a:gd name="T5" fmla="*/ 0 h 19"/>
                  <a:gd name="T6" fmla="*/ 7 w 7"/>
                  <a:gd name="T7" fmla="*/ 0 h 19"/>
                </a:gdLst>
                <a:ahLst/>
                <a:cxnLst>
                  <a:cxn ang="0">
                    <a:pos x="T0" y="T1"/>
                  </a:cxn>
                  <a:cxn ang="0">
                    <a:pos x="T2" y="T3"/>
                  </a:cxn>
                  <a:cxn ang="0">
                    <a:pos x="T4" y="T5"/>
                  </a:cxn>
                  <a:cxn ang="0">
                    <a:pos x="T6" y="T7"/>
                  </a:cxn>
                </a:cxnLst>
                <a:rect l="0" t="0" r="r" b="b"/>
                <a:pathLst>
                  <a:path w="7" h="19">
                    <a:moveTo>
                      <a:pt x="0" y="0"/>
                    </a:moveTo>
                    <a:lnTo>
                      <a:pt x="0" y="19"/>
                    </a:lnTo>
                    <a:lnTo>
                      <a:pt x="0" y="0"/>
                    </a:lnTo>
                    <a:lnTo>
                      <a:pt x="7"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20" name="Line 128"/>
              <p:cNvSpPr>
                <a:spLocks noChangeShapeType="1"/>
              </p:cNvSpPr>
              <p:nvPr/>
            </p:nvSpPr>
            <p:spPr bwMode="auto">
              <a:xfrm flipV="1">
                <a:off x="3981" y="2599"/>
                <a:ext cx="1" cy="4"/>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521" name="Freeform 129"/>
              <p:cNvSpPr>
                <a:spLocks/>
              </p:cNvSpPr>
              <p:nvPr/>
            </p:nvSpPr>
            <p:spPr bwMode="auto">
              <a:xfrm>
                <a:off x="3970" y="2545"/>
                <a:ext cx="2" cy="6"/>
              </a:xfrm>
              <a:custGeom>
                <a:avLst/>
                <a:gdLst>
                  <a:gd name="T0" fmla="*/ 0 w 8"/>
                  <a:gd name="T1" fmla="*/ 18 h 18"/>
                  <a:gd name="T2" fmla="*/ 8 w 8"/>
                  <a:gd name="T3" fmla="*/ 6 h 18"/>
                  <a:gd name="T4" fmla="*/ 0 w 8"/>
                  <a:gd name="T5" fmla="*/ 0 h 18"/>
                  <a:gd name="T6" fmla="*/ 0 w 8"/>
                  <a:gd name="T7" fmla="*/ 18 h 18"/>
                </a:gdLst>
                <a:ahLst/>
                <a:cxnLst>
                  <a:cxn ang="0">
                    <a:pos x="T0" y="T1"/>
                  </a:cxn>
                  <a:cxn ang="0">
                    <a:pos x="T2" y="T3"/>
                  </a:cxn>
                  <a:cxn ang="0">
                    <a:pos x="T4" y="T5"/>
                  </a:cxn>
                  <a:cxn ang="0">
                    <a:pos x="T6" y="T7"/>
                  </a:cxn>
                </a:cxnLst>
                <a:rect l="0" t="0" r="r" b="b"/>
                <a:pathLst>
                  <a:path w="8" h="18">
                    <a:moveTo>
                      <a:pt x="0" y="18"/>
                    </a:moveTo>
                    <a:lnTo>
                      <a:pt x="8" y="6"/>
                    </a:lnTo>
                    <a:lnTo>
                      <a:pt x="0" y="0"/>
                    </a:lnTo>
                    <a:lnTo>
                      <a:pt x="0" y="1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22" name="Freeform 130"/>
              <p:cNvSpPr>
                <a:spLocks/>
              </p:cNvSpPr>
              <p:nvPr/>
            </p:nvSpPr>
            <p:spPr bwMode="auto">
              <a:xfrm>
                <a:off x="3968" y="2532"/>
                <a:ext cx="2" cy="7"/>
              </a:xfrm>
              <a:custGeom>
                <a:avLst/>
                <a:gdLst>
                  <a:gd name="T0" fmla="*/ 0 w 6"/>
                  <a:gd name="T1" fmla="*/ 0 h 19"/>
                  <a:gd name="T2" fmla="*/ 0 w 6"/>
                  <a:gd name="T3" fmla="*/ 19 h 19"/>
                  <a:gd name="T4" fmla="*/ 6 w 6"/>
                  <a:gd name="T5" fmla="*/ 13 h 19"/>
                </a:gdLst>
                <a:ahLst/>
                <a:cxnLst>
                  <a:cxn ang="0">
                    <a:pos x="T0" y="T1"/>
                  </a:cxn>
                  <a:cxn ang="0">
                    <a:pos x="T2" y="T3"/>
                  </a:cxn>
                  <a:cxn ang="0">
                    <a:pos x="T4" y="T5"/>
                  </a:cxn>
                </a:cxnLst>
                <a:rect l="0" t="0" r="r" b="b"/>
                <a:pathLst>
                  <a:path w="6" h="19">
                    <a:moveTo>
                      <a:pt x="0" y="0"/>
                    </a:moveTo>
                    <a:lnTo>
                      <a:pt x="0" y="19"/>
                    </a:lnTo>
                    <a:lnTo>
                      <a:pt x="6" y="1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23" name="Freeform 131"/>
              <p:cNvSpPr>
                <a:spLocks/>
              </p:cNvSpPr>
              <p:nvPr/>
            </p:nvSpPr>
            <p:spPr bwMode="auto">
              <a:xfrm>
                <a:off x="3965" y="2513"/>
                <a:ext cx="10" cy="5"/>
              </a:xfrm>
              <a:custGeom>
                <a:avLst/>
                <a:gdLst>
                  <a:gd name="T0" fmla="*/ 0 w 28"/>
                  <a:gd name="T1" fmla="*/ 0 h 19"/>
                  <a:gd name="T2" fmla="*/ 0 w 28"/>
                  <a:gd name="T3" fmla="*/ 19 h 19"/>
                  <a:gd name="T4" fmla="*/ 28 w 28"/>
                  <a:gd name="T5" fmla="*/ 19 h 19"/>
                </a:gdLst>
                <a:ahLst/>
                <a:cxnLst>
                  <a:cxn ang="0">
                    <a:pos x="T0" y="T1"/>
                  </a:cxn>
                  <a:cxn ang="0">
                    <a:pos x="T2" y="T3"/>
                  </a:cxn>
                  <a:cxn ang="0">
                    <a:pos x="T4" y="T5"/>
                  </a:cxn>
                </a:cxnLst>
                <a:rect l="0" t="0" r="r" b="b"/>
                <a:pathLst>
                  <a:path w="28" h="19">
                    <a:moveTo>
                      <a:pt x="0" y="0"/>
                    </a:moveTo>
                    <a:lnTo>
                      <a:pt x="0" y="19"/>
                    </a:lnTo>
                    <a:lnTo>
                      <a:pt x="28" y="1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24" name="Freeform 132"/>
              <p:cNvSpPr>
                <a:spLocks/>
              </p:cNvSpPr>
              <p:nvPr/>
            </p:nvSpPr>
            <p:spPr bwMode="auto">
              <a:xfrm>
                <a:off x="3970" y="2513"/>
                <a:ext cx="5" cy="5"/>
              </a:xfrm>
              <a:custGeom>
                <a:avLst/>
                <a:gdLst>
                  <a:gd name="T0" fmla="*/ 15 w 15"/>
                  <a:gd name="T1" fmla="*/ 19 h 19"/>
                  <a:gd name="T2" fmla="*/ 8 w 15"/>
                  <a:gd name="T3" fmla="*/ 9 h 19"/>
                  <a:gd name="T4" fmla="*/ 0 w 15"/>
                  <a:gd name="T5" fmla="*/ 0 h 19"/>
                </a:gdLst>
                <a:ahLst/>
                <a:cxnLst>
                  <a:cxn ang="0">
                    <a:pos x="T0" y="T1"/>
                  </a:cxn>
                  <a:cxn ang="0">
                    <a:pos x="T2" y="T3"/>
                  </a:cxn>
                  <a:cxn ang="0">
                    <a:pos x="T4" y="T5"/>
                  </a:cxn>
                </a:cxnLst>
                <a:rect l="0" t="0" r="r" b="b"/>
                <a:pathLst>
                  <a:path w="15" h="19">
                    <a:moveTo>
                      <a:pt x="15" y="19"/>
                    </a:moveTo>
                    <a:lnTo>
                      <a:pt x="8" y="9"/>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25" name="Freeform 133"/>
              <p:cNvSpPr>
                <a:spLocks/>
              </p:cNvSpPr>
              <p:nvPr/>
            </p:nvSpPr>
            <p:spPr bwMode="auto">
              <a:xfrm>
                <a:off x="3975" y="2658"/>
                <a:ext cx="6" cy="6"/>
              </a:xfrm>
              <a:custGeom>
                <a:avLst/>
                <a:gdLst>
                  <a:gd name="T0" fmla="*/ 0 w 19"/>
                  <a:gd name="T1" fmla="*/ 0 h 20"/>
                  <a:gd name="T2" fmla="*/ 0 w 19"/>
                  <a:gd name="T3" fmla="*/ 20 h 20"/>
                  <a:gd name="T4" fmla="*/ 19 w 19"/>
                  <a:gd name="T5" fmla="*/ 14 h 20"/>
                  <a:gd name="T6" fmla="*/ 14 w 19"/>
                  <a:gd name="T7" fmla="*/ 8 h 20"/>
                  <a:gd name="T8" fmla="*/ 10 w 19"/>
                  <a:gd name="T9" fmla="*/ 4 h 20"/>
                  <a:gd name="T10" fmla="*/ 4 w 19"/>
                  <a:gd name="T11" fmla="*/ 1 h 20"/>
                  <a:gd name="T12" fmla="*/ 0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0" y="0"/>
                    </a:moveTo>
                    <a:lnTo>
                      <a:pt x="0" y="20"/>
                    </a:lnTo>
                    <a:lnTo>
                      <a:pt x="19" y="14"/>
                    </a:lnTo>
                    <a:lnTo>
                      <a:pt x="14" y="8"/>
                    </a:lnTo>
                    <a:lnTo>
                      <a:pt x="10" y="4"/>
                    </a:lnTo>
                    <a:lnTo>
                      <a:pt x="4" y="1"/>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26" name="Freeform 134"/>
              <p:cNvSpPr>
                <a:spLocks/>
              </p:cNvSpPr>
              <p:nvPr/>
            </p:nvSpPr>
            <p:spPr bwMode="auto">
              <a:xfrm>
                <a:off x="3975" y="2644"/>
                <a:ext cx="6" cy="4"/>
              </a:xfrm>
              <a:custGeom>
                <a:avLst/>
                <a:gdLst>
                  <a:gd name="T0" fmla="*/ 13 w 19"/>
                  <a:gd name="T1" fmla="*/ 12 h 12"/>
                  <a:gd name="T2" fmla="*/ 19 w 19"/>
                  <a:gd name="T3" fmla="*/ 0 h 12"/>
                  <a:gd name="T4" fmla="*/ 0 w 19"/>
                  <a:gd name="T5" fmla="*/ 0 h 12"/>
                  <a:gd name="T6" fmla="*/ 13 w 19"/>
                  <a:gd name="T7" fmla="*/ 12 h 12"/>
                </a:gdLst>
                <a:ahLst/>
                <a:cxnLst>
                  <a:cxn ang="0">
                    <a:pos x="T0" y="T1"/>
                  </a:cxn>
                  <a:cxn ang="0">
                    <a:pos x="T2" y="T3"/>
                  </a:cxn>
                  <a:cxn ang="0">
                    <a:pos x="T4" y="T5"/>
                  </a:cxn>
                  <a:cxn ang="0">
                    <a:pos x="T6" y="T7"/>
                  </a:cxn>
                </a:cxnLst>
                <a:rect l="0" t="0" r="r" b="b"/>
                <a:pathLst>
                  <a:path w="19" h="12">
                    <a:moveTo>
                      <a:pt x="13" y="12"/>
                    </a:moveTo>
                    <a:lnTo>
                      <a:pt x="19" y="0"/>
                    </a:lnTo>
                    <a:lnTo>
                      <a:pt x="0" y="0"/>
                    </a:lnTo>
                    <a:lnTo>
                      <a:pt x="13"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27" name="Freeform 135"/>
              <p:cNvSpPr>
                <a:spLocks/>
              </p:cNvSpPr>
              <p:nvPr/>
            </p:nvSpPr>
            <p:spPr bwMode="auto">
              <a:xfrm>
                <a:off x="3975" y="2637"/>
                <a:ext cx="6" cy="1"/>
              </a:xfrm>
              <a:custGeom>
                <a:avLst/>
                <a:gdLst>
                  <a:gd name="T0" fmla="*/ 0 w 19"/>
                  <a:gd name="T1" fmla="*/ 10 w 19"/>
                  <a:gd name="T2" fmla="*/ 19 w 19"/>
                  <a:gd name="T3" fmla="*/ 10 w 19"/>
                  <a:gd name="T4" fmla="*/ 0 w 19"/>
                </a:gdLst>
                <a:ahLst/>
                <a:cxnLst>
                  <a:cxn ang="0">
                    <a:pos x="T0" y="0"/>
                  </a:cxn>
                  <a:cxn ang="0">
                    <a:pos x="T1" y="0"/>
                  </a:cxn>
                  <a:cxn ang="0">
                    <a:pos x="T2" y="0"/>
                  </a:cxn>
                  <a:cxn ang="0">
                    <a:pos x="T3" y="0"/>
                  </a:cxn>
                  <a:cxn ang="0">
                    <a:pos x="T4" y="0"/>
                  </a:cxn>
                </a:cxnLst>
                <a:rect l="0" t="0" r="r" b="b"/>
                <a:pathLst>
                  <a:path w="19">
                    <a:moveTo>
                      <a:pt x="0" y="0"/>
                    </a:moveTo>
                    <a:lnTo>
                      <a:pt x="10" y="0"/>
                    </a:lnTo>
                    <a:lnTo>
                      <a:pt x="19" y="0"/>
                    </a:lnTo>
                    <a:lnTo>
                      <a:pt x="10"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28" name="Rectangle 136"/>
              <p:cNvSpPr>
                <a:spLocks noChangeArrowheads="1"/>
              </p:cNvSpPr>
              <p:nvPr/>
            </p:nvSpPr>
            <p:spPr bwMode="auto">
              <a:xfrm>
                <a:off x="3975" y="2632"/>
                <a:ext cx="8" cy="2"/>
              </a:xfrm>
              <a:prstGeom prst="rect">
                <a:avLst/>
              </a:prstGeom>
              <a:grpFill/>
              <a:ln w="9525">
                <a:solidFill>
                  <a:srgbClr val="FFFFFF"/>
                </a:solidFill>
                <a:miter lim="800000"/>
                <a:headEnd/>
                <a:tailEnd/>
              </a:ln>
            </p:spPr>
            <p:txBody>
              <a:bodyPr/>
              <a:lstStyle/>
              <a:p>
                <a:endParaRPr lang="en-GB" sz="1350">
                  <a:solidFill>
                    <a:srgbClr val="000000"/>
                  </a:solidFill>
                </a:endParaRPr>
              </a:p>
            </p:txBody>
          </p:sp>
          <p:sp>
            <p:nvSpPr>
              <p:cNvPr id="529" name="Line 137"/>
              <p:cNvSpPr>
                <a:spLocks noChangeShapeType="1"/>
              </p:cNvSpPr>
              <p:nvPr/>
            </p:nvSpPr>
            <p:spPr bwMode="auto">
              <a:xfrm flipV="1">
                <a:off x="3972" y="2595"/>
                <a:ext cx="5" cy="4"/>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530" name="Freeform 138"/>
              <p:cNvSpPr>
                <a:spLocks/>
              </p:cNvSpPr>
              <p:nvPr/>
            </p:nvSpPr>
            <p:spPr bwMode="auto">
              <a:xfrm>
                <a:off x="3975" y="2595"/>
                <a:ext cx="2" cy="1"/>
              </a:xfrm>
              <a:custGeom>
                <a:avLst/>
                <a:gdLst>
                  <a:gd name="T0" fmla="*/ 6 w 6"/>
                  <a:gd name="T1" fmla="*/ 0 h 3"/>
                  <a:gd name="T2" fmla="*/ 5 w 6"/>
                  <a:gd name="T3" fmla="*/ 1 h 3"/>
                  <a:gd name="T4" fmla="*/ 3 w 6"/>
                  <a:gd name="T5" fmla="*/ 2 h 3"/>
                  <a:gd name="T6" fmla="*/ 1 w 6"/>
                  <a:gd name="T7" fmla="*/ 3 h 3"/>
                  <a:gd name="T8" fmla="*/ 0 w 6"/>
                  <a:gd name="T9" fmla="*/ 2 h 3"/>
                  <a:gd name="T10" fmla="*/ 0 w 6"/>
                  <a:gd name="T11" fmla="*/ 2 h 3"/>
                  <a:gd name="T12" fmla="*/ 0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0"/>
                    </a:moveTo>
                    <a:lnTo>
                      <a:pt x="5" y="1"/>
                    </a:lnTo>
                    <a:lnTo>
                      <a:pt x="3" y="2"/>
                    </a:lnTo>
                    <a:lnTo>
                      <a:pt x="1" y="3"/>
                    </a:lnTo>
                    <a:lnTo>
                      <a:pt x="0" y="2"/>
                    </a:lnTo>
                    <a:lnTo>
                      <a:pt x="0" y="2"/>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31" name="Freeform 139"/>
              <p:cNvSpPr>
                <a:spLocks/>
              </p:cNvSpPr>
              <p:nvPr/>
            </p:nvSpPr>
            <p:spPr bwMode="auto">
              <a:xfrm>
                <a:off x="3981" y="2555"/>
                <a:ext cx="5" cy="8"/>
              </a:xfrm>
              <a:custGeom>
                <a:avLst/>
                <a:gdLst>
                  <a:gd name="T0" fmla="*/ 14 w 14"/>
                  <a:gd name="T1" fmla="*/ 0 h 24"/>
                  <a:gd name="T2" fmla="*/ 13 w 14"/>
                  <a:gd name="T3" fmla="*/ 5 h 24"/>
                  <a:gd name="T4" fmla="*/ 9 w 14"/>
                  <a:gd name="T5" fmla="*/ 12 h 24"/>
                  <a:gd name="T6" fmla="*/ 5 w 14"/>
                  <a:gd name="T7" fmla="*/ 19 h 24"/>
                  <a:gd name="T8" fmla="*/ 0 w 14"/>
                  <a:gd name="T9" fmla="*/ 24 h 24"/>
                  <a:gd name="T10" fmla="*/ 0 w 14"/>
                  <a:gd name="T11" fmla="*/ 16 h 24"/>
                  <a:gd name="T12" fmla="*/ 0 w 14"/>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14" h="24">
                    <a:moveTo>
                      <a:pt x="14" y="0"/>
                    </a:moveTo>
                    <a:lnTo>
                      <a:pt x="13" y="5"/>
                    </a:lnTo>
                    <a:lnTo>
                      <a:pt x="9" y="12"/>
                    </a:lnTo>
                    <a:lnTo>
                      <a:pt x="5" y="19"/>
                    </a:lnTo>
                    <a:lnTo>
                      <a:pt x="0" y="24"/>
                    </a:lnTo>
                    <a:lnTo>
                      <a:pt x="0" y="16"/>
                    </a:lnTo>
                    <a:lnTo>
                      <a:pt x="0"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32" name="Line 140"/>
              <p:cNvSpPr>
                <a:spLocks noChangeShapeType="1"/>
              </p:cNvSpPr>
              <p:nvPr/>
            </p:nvSpPr>
            <p:spPr bwMode="auto">
              <a:xfrm>
                <a:off x="3981" y="2559"/>
                <a:ext cx="2" cy="1"/>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533" name="Freeform 141"/>
              <p:cNvSpPr>
                <a:spLocks/>
              </p:cNvSpPr>
              <p:nvPr/>
            </p:nvSpPr>
            <p:spPr bwMode="auto">
              <a:xfrm>
                <a:off x="3977" y="2572"/>
                <a:ext cx="4" cy="3"/>
              </a:xfrm>
              <a:custGeom>
                <a:avLst/>
                <a:gdLst>
                  <a:gd name="T0" fmla="*/ 13 w 13"/>
                  <a:gd name="T1" fmla="*/ 12 h 12"/>
                  <a:gd name="T2" fmla="*/ 0 w 13"/>
                  <a:gd name="T3" fmla="*/ 0 h 12"/>
                  <a:gd name="T4" fmla="*/ 13 w 13"/>
                  <a:gd name="T5" fmla="*/ 12 h 12"/>
                </a:gdLst>
                <a:ahLst/>
                <a:cxnLst>
                  <a:cxn ang="0">
                    <a:pos x="T0" y="T1"/>
                  </a:cxn>
                  <a:cxn ang="0">
                    <a:pos x="T2" y="T3"/>
                  </a:cxn>
                  <a:cxn ang="0">
                    <a:pos x="T4" y="T5"/>
                  </a:cxn>
                </a:cxnLst>
                <a:rect l="0" t="0" r="r" b="b"/>
                <a:pathLst>
                  <a:path w="13" h="12">
                    <a:moveTo>
                      <a:pt x="13" y="12"/>
                    </a:moveTo>
                    <a:lnTo>
                      <a:pt x="0" y="0"/>
                    </a:lnTo>
                    <a:lnTo>
                      <a:pt x="13"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34" name="Freeform 142"/>
              <p:cNvSpPr>
                <a:spLocks/>
              </p:cNvSpPr>
              <p:nvPr/>
            </p:nvSpPr>
            <p:spPr bwMode="auto">
              <a:xfrm>
                <a:off x="3981" y="2585"/>
                <a:ext cx="2" cy="6"/>
              </a:xfrm>
              <a:custGeom>
                <a:avLst/>
                <a:gdLst>
                  <a:gd name="T0" fmla="*/ 0 w 7"/>
                  <a:gd name="T1" fmla="*/ 0 h 19"/>
                  <a:gd name="T2" fmla="*/ 0 w 7"/>
                  <a:gd name="T3" fmla="*/ 19 h 19"/>
                  <a:gd name="T4" fmla="*/ 0 w 7"/>
                  <a:gd name="T5" fmla="*/ 0 h 19"/>
                  <a:gd name="T6" fmla="*/ 7 w 7"/>
                  <a:gd name="T7" fmla="*/ 0 h 19"/>
                </a:gdLst>
                <a:ahLst/>
                <a:cxnLst>
                  <a:cxn ang="0">
                    <a:pos x="T0" y="T1"/>
                  </a:cxn>
                  <a:cxn ang="0">
                    <a:pos x="T2" y="T3"/>
                  </a:cxn>
                  <a:cxn ang="0">
                    <a:pos x="T4" y="T5"/>
                  </a:cxn>
                  <a:cxn ang="0">
                    <a:pos x="T6" y="T7"/>
                  </a:cxn>
                </a:cxnLst>
                <a:rect l="0" t="0" r="r" b="b"/>
                <a:pathLst>
                  <a:path w="7" h="19">
                    <a:moveTo>
                      <a:pt x="0" y="0"/>
                    </a:moveTo>
                    <a:lnTo>
                      <a:pt x="0" y="19"/>
                    </a:lnTo>
                    <a:lnTo>
                      <a:pt x="0" y="0"/>
                    </a:lnTo>
                    <a:lnTo>
                      <a:pt x="7"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35" name="Line 143"/>
              <p:cNvSpPr>
                <a:spLocks noChangeShapeType="1"/>
              </p:cNvSpPr>
              <p:nvPr/>
            </p:nvSpPr>
            <p:spPr bwMode="auto">
              <a:xfrm flipV="1">
                <a:off x="3981" y="2599"/>
                <a:ext cx="1" cy="4"/>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536" name="Freeform 144"/>
              <p:cNvSpPr>
                <a:spLocks/>
              </p:cNvSpPr>
              <p:nvPr/>
            </p:nvSpPr>
            <p:spPr bwMode="auto">
              <a:xfrm>
                <a:off x="3970" y="2545"/>
                <a:ext cx="2" cy="6"/>
              </a:xfrm>
              <a:custGeom>
                <a:avLst/>
                <a:gdLst>
                  <a:gd name="T0" fmla="*/ 0 w 8"/>
                  <a:gd name="T1" fmla="*/ 18 h 18"/>
                  <a:gd name="T2" fmla="*/ 8 w 8"/>
                  <a:gd name="T3" fmla="*/ 6 h 18"/>
                  <a:gd name="T4" fmla="*/ 0 w 8"/>
                  <a:gd name="T5" fmla="*/ 0 h 18"/>
                  <a:gd name="T6" fmla="*/ 0 w 8"/>
                  <a:gd name="T7" fmla="*/ 18 h 18"/>
                </a:gdLst>
                <a:ahLst/>
                <a:cxnLst>
                  <a:cxn ang="0">
                    <a:pos x="T0" y="T1"/>
                  </a:cxn>
                  <a:cxn ang="0">
                    <a:pos x="T2" y="T3"/>
                  </a:cxn>
                  <a:cxn ang="0">
                    <a:pos x="T4" y="T5"/>
                  </a:cxn>
                  <a:cxn ang="0">
                    <a:pos x="T6" y="T7"/>
                  </a:cxn>
                </a:cxnLst>
                <a:rect l="0" t="0" r="r" b="b"/>
                <a:pathLst>
                  <a:path w="8" h="18">
                    <a:moveTo>
                      <a:pt x="0" y="18"/>
                    </a:moveTo>
                    <a:lnTo>
                      <a:pt x="8" y="6"/>
                    </a:lnTo>
                    <a:lnTo>
                      <a:pt x="0" y="0"/>
                    </a:lnTo>
                    <a:lnTo>
                      <a:pt x="0" y="1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37" name="Freeform 145"/>
              <p:cNvSpPr>
                <a:spLocks/>
              </p:cNvSpPr>
              <p:nvPr/>
            </p:nvSpPr>
            <p:spPr bwMode="auto">
              <a:xfrm>
                <a:off x="3968" y="2532"/>
                <a:ext cx="2" cy="7"/>
              </a:xfrm>
              <a:custGeom>
                <a:avLst/>
                <a:gdLst>
                  <a:gd name="T0" fmla="*/ 0 w 6"/>
                  <a:gd name="T1" fmla="*/ 0 h 19"/>
                  <a:gd name="T2" fmla="*/ 0 w 6"/>
                  <a:gd name="T3" fmla="*/ 19 h 19"/>
                  <a:gd name="T4" fmla="*/ 6 w 6"/>
                  <a:gd name="T5" fmla="*/ 13 h 19"/>
                </a:gdLst>
                <a:ahLst/>
                <a:cxnLst>
                  <a:cxn ang="0">
                    <a:pos x="T0" y="T1"/>
                  </a:cxn>
                  <a:cxn ang="0">
                    <a:pos x="T2" y="T3"/>
                  </a:cxn>
                  <a:cxn ang="0">
                    <a:pos x="T4" y="T5"/>
                  </a:cxn>
                </a:cxnLst>
                <a:rect l="0" t="0" r="r" b="b"/>
                <a:pathLst>
                  <a:path w="6" h="19">
                    <a:moveTo>
                      <a:pt x="0" y="0"/>
                    </a:moveTo>
                    <a:lnTo>
                      <a:pt x="0" y="19"/>
                    </a:lnTo>
                    <a:lnTo>
                      <a:pt x="6" y="1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38" name="Freeform 146"/>
              <p:cNvSpPr>
                <a:spLocks/>
              </p:cNvSpPr>
              <p:nvPr/>
            </p:nvSpPr>
            <p:spPr bwMode="auto">
              <a:xfrm>
                <a:off x="3965" y="2513"/>
                <a:ext cx="10" cy="5"/>
              </a:xfrm>
              <a:custGeom>
                <a:avLst/>
                <a:gdLst>
                  <a:gd name="T0" fmla="*/ 0 w 28"/>
                  <a:gd name="T1" fmla="*/ 0 h 19"/>
                  <a:gd name="T2" fmla="*/ 0 w 28"/>
                  <a:gd name="T3" fmla="*/ 19 h 19"/>
                  <a:gd name="T4" fmla="*/ 28 w 28"/>
                  <a:gd name="T5" fmla="*/ 19 h 19"/>
                </a:gdLst>
                <a:ahLst/>
                <a:cxnLst>
                  <a:cxn ang="0">
                    <a:pos x="T0" y="T1"/>
                  </a:cxn>
                  <a:cxn ang="0">
                    <a:pos x="T2" y="T3"/>
                  </a:cxn>
                  <a:cxn ang="0">
                    <a:pos x="T4" y="T5"/>
                  </a:cxn>
                </a:cxnLst>
                <a:rect l="0" t="0" r="r" b="b"/>
                <a:pathLst>
                  <a:path w="28" h="19">
                    <a:moveTo>
                      <a:pt x="0" y="0"/>
                    </a:moveTo>
                    <a:lnTo>
                      <a:pt x="0" y="19"/>
                    </a:lnTo>
                    <a:lnTo>
                      <a:pt x="28" y="1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39" name="Freeform 147"/>
              <p:cNvSpPr>
                <a:spLocks/>
              </p:cNvSpPr>
              <p:nvPr/>
            </p:nvSpPr>
            <p:spPr bwMode="auto">
              <a:xfrm>
                <a:off x="3970" y="2513"/>
                <a:ext cx="5" cy="5"/>
              </a:xfrm>
              <a:custGeom>
                <a:avLst/>
                <a:gdLst>
                  <a:gd name="T0" fmla="*/ 15 w 15"/>
                  <a:gd name="T1" fmla="*/ 19 h 19"/>
                  <a:gd name="T2" fmla="*/ 8 w 15"/>
                  <a:gd name="T3" fmla="*/ 9 h 19"/>
                  <a:gd name="T4" fmla="*/ 0 w 15"/>
                  <a:gd name="T5" fmla="*/ 0 h 19"/>
                </a:gdLst>
                <a:ahLst/>
                <a:cxnLst>
                  <a:cxn ang="0">
                    <a:pos x="T0" y="T1"/>
                  </a:cxn>
                  <a:cxn ang="0">
                    <a:pos x="T2" y="T3"/>
                  </a:cxn>
                  <a:cxn ang="0">
                    <a:pos x="T4" y="T5"/>
                  </a:cxn>
                </a:cxnLst>
                <a:rect l="0" t="0" r="r" b="b"/>
                <a:pathLst>
                  <a:path w="15" h="19">
                    <a:moveTo>
                      <a:pt x="15" y="19"/>
                    </a:moveTo>
                    <a:lnTo>
                      <a:pt x="8" y="9"/>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40" name="Freeform 148"/>
              <p:cNvSpPr>
                <a:spLocks/>
              </p:cNvSpPr>
              <p:nvPr/>
            </p:nvSpPr>
            <p:spPr bwMode="auto">
              <a:xfrm>
                <a:off x="3950" y="2430"/>
                <a:ext cx="7" cy="6"/>
              </a:xfrm>
              <a:custGeom>
                <a:avLst/>
                <a:gdLst>
                  <a:gd name="T0" fmla="*/ 13 w 20"/>
                  <a:gd name="T1" fmla="*/ 18 h 18"/>
                  <a:gd name="T2" fmla="*/ 20 w 20"/>
                  <a:gd name="T3" fmla="*/ 0 h 18"/>
                  <a:gd name="T4" fmla="*/ 0 w 20"/>
                  <a:gd name="T5" fmla="*/ 0 h 18"/>
                  <a:gd name="T6" fmla="*/ 13 w 20"/>
                  <a:gd name="T7" fmla="*/ 18 h 18"/>
                </a:gdLst>
                <a:ahLst/>
                <a:cxnLst>
                  <a:cxn ang="0">
                    <a:pos x="T0" y="T1"/>
                  </a:cxn>
                  <a:cxn ang="0">
                    <a:pos x="T2" y="T3"/>
                  </a:cxn>
                  <a:cxn ang="0">
                    <a:pos x="T4" y="T5"/>
                  </a:cxn>
                  <a:cxn ang="0">
                    <a:pos x="T6" y="T7"/>
                  </a:cxn>
                </a:cxnLst>
                <a:rect l="0" t="0" r="r" b="b"/>
                <a:pathLst>
                  <a:path w="20" h="18">
                    <a:moveTo>
                      <a:pt x="13" y="18"/>
                    </a:moveTo>
                    <a:lnTo>
                      <a:pt x="20" y="0"/>
                    </a:lnTo>
                    <a:lnTo>
                      <a:pt x="0" y="0"/>
                    </a:lnTo>
                    <a:lnTo>
                      <a:pt x="13" y="1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grpSp>
          <p:nvGrpSpPr>
            <p:cNvPr id="109" name="Group 149"/>
            <p:cNvGrpSpPr>
              <a:grpSpLocks/>
            </p:cNvGrpSpPr>
            <p:nvPr>
              <p:custDataLst>
                <p:tags r:id="rId89"/>
              </p:custDataLst>
            </p:nvPr>
          </p:nvGrpSpPr>
          <p:grpSpPr bwMode="auto">
            <a:xfrm>
              <a:off x="8194874" y="4546645"/>
              <a:ext cx="185738" cy="214313"/>
              <a:chOff x="5486" y="2743"/>
              <a:chExt cx="137" cy="132"/>
            </a:xfrm>
            <a:grpFill/>
          </p:grpSpPr>
          <p:sp>
            <p:nvSpPr>
              <p:cNvPr id="501" name="Freeform 150"/>
              <p:cNvSpPr>
                <a:spLocks/>
              </p:cNvSpPr>
              <p:nvPr/>
            </p:nvSpPr>
            <p:spPr bwMode="auto">
              <a:xfrm>
                <a:off x="5595" y="2806"/>
                <a:ext cx="13" cy="28"/>
              </a:xfrm>
              <a:custGeom>
                <a:avLst/>
                <a:gdLst>
                  <a:gd name="T0" fmla="*/ 0 w 40"/>
                  <a:gd name="T1" fmla="*/ 31 h 87"/>
                  <a:gd name="T2" fmla="*/ 0 w 40"/>
                  <a:gd name="T3" fmla="*/ 42 h 87"/>
                  <a:gd name="T4" fmla="*/ 2 w 40"/>
                  <a:gd name="T5" fmla="*/ 51 h 87"/>
                  <a:gd name="T6" fmla="*/ 5 w 40"/>
                  <a:gd name="T7" fmla="*/ 59 h 87"/>
                  <a:gd name="T8" fmla="*/ 10 w 40"/>
                  <a:gd name="T9" fmla="*/ 66 h 87"/>
                  <a:gd name="T10" fmla="*/ 15 w 40"/>
                  <a:gd name="T11" fmla="*/ 72 h 87"/>
                  <a:gd name="T12" fmla="*/ 22 w 40"/>
                  <a:gd name="T13" fmla="*/ 77 h 87"/>
                  <a:gd name="T14" fmla="*/ 31 w 40"/>
                  <a:gd name="T15" fmla="*/ 82 h 87"/>
                  <a:gd name="T16" fmla="*/ 40 w 40"/>
                  <a:gd name="T17" fmla="*/ 87 h 87"/>
                  <a:gd name="T18" fmla="*/ 35 w 40"/>
                  <a:gd name="T19" fmla="*/ 82 h 87"/>
                  <a:gd name="T20" fmla="*/ 32 w 40"/>
                  <a:gd name="T21" fmla="*/ 77 h 87"/>
                  <a:gd name="T22" fmla="*/ 29 w 40"/>
                  <a:gd name="T23" fmla="*/ 71 h 87"/>
                  <a:gd name="T24" fmla="*/ 26 w 40"/>
                  <a:gd name="T25" fmla="*/ 65 h 87"/>
                  <a:gd name="T26" fmla="*/ 22 w 40"/>
                  <a:gd name="T27" fmla="*/ 52 h 87"/>
                  <a:gd name="T28" fmla="*/ 20 w 40"/>
                  <a:gd name="T29" fmla="*/ 39 h 87"/>
                  <a:gd name="T30" fmla="*/ 18 w 40"/>
                  <a:gd name="T31" fmla="*/ 27 h 87"/>
                  <a:gd name="T32" fmla="*/ 13 w 40"/>
                  <a:gd name="T33" fmla="*/ 16 h 87"/>
                  <a:gd name="T34" fmla="*/ 11 w 40"/>
                  <a:gd name="T35" fmla="*/ 11 h 87"/>
                  <a:gd name="T36" fmla="*/ 8 w 40"/>
                  <a:gd name="T37" fmla="*/ 6 h 87"/>
                  <a:gd name="T38" fmla="*/ 4 w 40"/>
                  <a:gd name="T39" fmla="*/ 3 h 87"/>
                  <a:gd name="T40" fmla="*/ 0 w 40"/>
                  <a:gd name="T41" fmla="*/ 0 h 87"/>
                  <a:gd name="T42" fmla="*/ 0 w 40"/>
                  <a:gd name="T43" fmla="*/ 9 h 87"/>
                  <a:gd name="T44" fmla="*/ 0 w 40"/>
                  <a:gd name="T45" fmla="*/ 16 h 87"/>
                  <a:gd name="T46" fmla="*/ 0 w 40"/>
                  <a:gd name="T47" fmla="*/ 23 h 87"/>
                  <a:gd name="T48" fmla="*/ 0 w 40"/>
                  <a:gd name="T49" fmla="*/ 3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87">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02" name="Freeform 151"/>
              <p:cNvSpPr>
                <a:spLocks/>
              </p:cNvSpPr>
              <p:nvPr/>
            </p:nvSpPr>
            <p:spPr bwMode="auto">
              <a:xfrm>
                <a:off x="5603" y="2842"/>
                <a:ext cx="20" cy="12"/>
              </a:xfrm>
              <a:custGeom>
                <a:avLst/>
                <a:gdLst>
                  <a:gd name="T0" fmla="*/ 0 w 61"/>
                  <a:gd name="T1" fmla="*/ 31 h 37"/>
                  <a:gd name="T2" fmla="*/ 19 w 61"/>
                  <a:gd name="T3" fmla="*/ 32 h 37"/>
                  <a:gd name="T4" fmla="*/ 35 w 61"/>
                  <a:gd name="T5" fmla="*/ 34 h 37"/>
                  <a:gd name="T6" fmla="*/ 49 w 61"/>
                  <a:gd name="T7" fmla="*/ 36 h 37"/>
                  <a:gd name="T8" fmla="*/ 61 w 61"/>
                  <a:gd name="T9" fmla="*/ 37 h 37"/>
                  <a:gd name="T10" fmla="*/ 55 w 61"/>
                  <a:gd name="T11" fmla="*/ 29 h 37"/>
                  <a:gd name="T12" fmla="*/ 49 w 61"/>
                  <a:gd name="T13" fmla="*/ 22 h 37"/>
                  <a:gd name="T14" fmla="*/ 42 w 61"/>
                  <a:gd name="T15" fmla="*/ 17 h 37"/>
                  <a:gd name="T16" fmla="*/ 35 w 61"/>
                  <a:gd name="T17" fmla="*/ 12 h 37"/>
                  <a:gd name="T18" fmla="*/ 28 w 61"/>
                  <a:gd name="T19" fmla="*/ 9 h 37"/>
                  <a:gd name="T20" fmla="*/ 19 w 61"/>
                  <a:gd name="T21" fmla="*/ 5 h 37"/>
                  <a:gd name="T22" fmla="*/ 10 w 61"/>
                  <a:gd name="T23" fmla="*/ 2 h 37"/>
                  <a:gd name="T24" fmla="*/ 0 w 61"/>
                  <a:gd name="T25" fmla="*/ 0 h 37"/>
                  <a:gd name="T26" fmla="*/ 0 w 61"/>
                  <a:gd name="T27"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37">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03" name="Freeform 152"/>
              <p:cNvSpPr>
                <a:spLocks/>
              </p:cNvSpPr>
              <p:nvPr/>
            </p:nvSpPr>
            <p:spPr bwMode="auto">
              <a:xfrm>
                <a:off x="5568" y="2865"/>
                <a:ext cx="13" cy="10"/>
              </a:xfrm>
              <a:custGeom>
                <a:avLst/>
                <a:gdLst>
                  <a:gd name="T0" fmla="*/ 40 w 40"/>
                  <a:gd name="T1" fmla="*/ 30 h 30"/>
                  <a:gd name="T2" fmla="*/ 33 w 40"/>
                  <a:gd name="T3" fmla="*/ 28 h 30"/>
                  <a:gd name="T4" fmla="*/ 26 w 40"/>
                  <a:gd name="T5" fmla="*/ 25 h 30"/>
                  <a:gd name="T6" fmla="*/ 21 w 40"/>
                  <a:gd name="T7" fmla="*/ 22 h 30"/>
                  <a:gd name="T8" fmla="*/ 15 w 40"/>
                  <a:gd name="T9" fmla="*/ 19 h 30"/>
                  <a:gd name="T10" fmla="*/ 11 w 40"/>
                  <a:gd name="T11" fmla="*/ 16 h 30"/>
                  <a:gd name="T12" fmla="*/ 6 w 40"/>
                  <a:gd name="T13" fmla="*/ 11 h 30"/>
                  <a:gd name="T14" fmla="*/ 3 w 40"/>
                  <a:gd name="T15" fmla="*/ 6 h 30"/>
                  <a:gd name="T16" fmla="*/ 0 w 40"/>
                  <a:gd name="T17" fmla="*/ 0 h 30"/>
                  <a:gd name="T18" fmla="*/ 8 w 40"/>
                  <a:gd name="T19" fmla="*/ 2 h 30"/>
                  <a:gd name="T20" fmla="*/ 15 w 40"/>
                  <a:gd name="T21" fmla="*/ 6 h 30"/>
                  <a:gd name="T22" fmla="*/ 22 w 40"/>
                  <a:gd name="T23" fmla="*/ 10 h 30"/>
                  <a:gd name="T24" fmla="*/ 27 w 40"/>
                  <a:gd name="T25" fmla="*/ 15 h 30"/>
                  <a:gd name="T26" fmla="*/ 33 w 40"/>
                  <a:gd name="T27" fmla="*/ 19 h 30"/>
                  <a:gd name="T28" fmla="*/ 36 w 40"/>
                  <a:gd name="T29" fmla="*/ 23 h 30"/>
                  <a:gd name="T30" fmla="*/ 39 w 40"/>
                  <a:gd name="T31" fmla="*/ 27 h 30"/>
                  <a:gd name="T32" fmla="*/ 40 w 40"/>
                  <a:gd name="T33"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3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04" name="Freeform 153"/>
              <p:cNvSpPr>
                <a:spLocks/>
              </p:cNvSpPr>
              <p:nvPr/>
            </p:nvSpPr>
            <p:spPr bwMode="auto">
              <a:xfrm>
                <a:off x="5515" y="2789"/>
                <a:ext cx="24" cy="26"/>
              </a:xfrm>
              <a:custGeom>
                <a:avLst/>
                <a:gdLst>
                  <a:gd name="T0" fmla="*/ 74 w 74"/>
                  <a:gd name="T1" fmla="*/ 80 h 80"/>
                  <a:gd name="T2" fmla="*/ 72 w 74"/>
                  <a:gd name="T3" fmla="*/ 73 h 80"/>
                  <a:gd name="T4" fmla="*/ 71 w 74"/>
                  <a:gd name="T5" fmla="*/ 66 h 80"/>
                  <a:gd name="T6" fmla="*/ 69 w 74"/>
                  <a:gd name="T7" fmla="*/ 60 h 80"/>
                  <a:gd name="T8" fmla="*/ 66 w 74"/>
                  <a:gd name="T9" fmla="*/ 53 h 80"/>
                  <a:gd name="T10" fmla="*/ 58 w 74"/>
                  <a:gd name="T11" fmla="*/ 42 h 80"/>
                  <a:gd name="T12" fmla="*/ 48 w 74"/>
                  <a:gd name="T13" fmla="*/ 33 h 80"/>
                  <a:gd name="T14" fmla="*/ 38 w 74"/>
                  <a:gd name="T15" fmla="*/ 25 h 80"/>
                  <a:gd name="T16" fmla="*/ 29 w 74"/>
                  <a:gd name="T17" fmla="*/ 17 h 80"/>
                  <a:gd name="T18" fmla="*/ 20 w 74"/>
                  <a:gd name="T19" fmla="*/ 9 h 80"/>
                  <a:gd name="T20" fmla="*/ 13 w 74"/>
                  <a:gd name="T21" fmla="*/ 0 h 80"/>
                  <a:gd name="T22" fmla="*/ 9 w 74"/>
                  <a:gd name="T23" fmla="*/ 5 h 80"/>
                  <a:gd name="T24" fmla="*/ 4 w 74"/>
                  <a:gd name="T25" fmla="*/ 10 h 80"/>
                  <a:gd name="T26" fmla="*/ 1 w 74"/>
                  <a:gd name="T27" fmla="*/ 14 h 80"/>
                  <a:gd name="T28" fmla="*/ 0 w 74"/>
                  <a:gd name="T29" fmla="*/ 19 h 80"/>
                  <a:gd name="T30" fmla="*/ 0 w 74"/>
                  <a:gd name="T31" fmla="*/ 25 h 80"/>
                  <a:gd name="T32" fmla="*/ 2 w 74"/>
                  <a:gd name="T33" fmla="*/ 30 h 80"/>
                  <a:gd name="T34" fmla="*/ 4 w 74"/>
                  <a:gd name="T35" fmla="*/ 36 h 80"/>
                  <a:gd name="T36" fmla="*/ 7 w 74"/>
                  <a:gd name="T37" fmla="*/ 41 h 80"/>
                  <a:gd name="T38" fmla="*/ 10 w 74"/>
                  <a:gd name="T39" fmla="*/ 46 h 80"/>
                  <a:gd name="T40" fmla="*/ 14 w 74"/>
                  <a:gd name="T41" fmla="*/ 51 h 80"/>
                  <a:gd name="T42" fmla="*/ 19 w 74"/>
                  <a:gd name="T43" fmla="*/ 56 h 80"/>
                  <a:gd name="T44" fmla="*/ 24 w 74"/>
                  <a:gd name="T45" fmla="*/ 61 h 80"/>
                  <a:gd name="T46" fmla="*/ 30 w 74"/>
                  <a:gd name="T47" fmla="*/ 66 h 80"/>
                  <a:gd name="T48" fmla="*/ 35 w 74"/>
                  <a:gd name="T49" fmla="*/ 69 h 80"/>
                  <a:gd name="T50" fmla="*/ 42 w 74"/>
                  <a:gd name="T51" fmla="*/ 72 h 80"/>
                  <a:gd name="T52" fmla="*/ 47 w 74"/>
                  <a:gd name="T53" fmla="*/ 75 h 80"/>
                  <a:gd name="T54" fmla="*/ 54 w 74"/>
                  <a:gd name="T55" fmla="*/ 77 h 80"/>
                  <a:gd name="T56" fmla="*/ 60 w 74"/>
                  <a:gd name="T57" fmla="*/ 79 h 80"/>
                  <a:gd name="T58" fmla="*/ 67 w 74"/>
                  <a:gd name="T59" fmla="*/ 80 h 80"/>
                  <a:gd name="T60" fmla="*/ 74 w 74"/>
                  <a:gd name="T6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 h="8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05" name="Freeform 154"/>
              <p:cNvSpPr>
                <a:spLocks/>
              </p:cNvSpPr>
              <p:nvPr/>
            </p:nvSpPr>
            <p:spPr bwMode="auto">
              <a:xfrm>
                <a:off x="5555" y="2785"/>
                <a:ext cx="26" cy="27"/>
              </a:xfrm>
              <a:custGeom>
                <a:avLst/>
                <a:gdLst>
                  <a:gd name="T0" fmla="*/ 52 w 86"/>
                  <a:gd name="T1" fmla="*/ 80 h 80"/>
                  <a:gd name="T2" fmla="*/ 86 w 86"/>
                  <a:gd name="T3" fmla="*/ 80 h 80"/>
                  <a:gd name="T4" fmla="*/ 86 w 86"/>
                  <a:gd name="T5" fmla="*/ 61 h 80"/>
                  <a:gd name="T6" fmla="*/ 79 w 86"/>
                  <a:gd name="T7" fmla="*/ 59 h 80"/>
                  <a:gd name="T8" fmla="*/ 72 w 86"/>
                  <a:gd name="T9" fmla="*/ 56 h 80"/>
                  <a:gd name="T10" fmla="*/ 67 w 86"/>
                  <a:gd name="T11" fmla="*/ 53 h 80"/>
                  <a:gd name="T12" fmla="*/ 61 w 86"/>
                  <a:gd name="T13" fmla="*/ 49 h 80"/>
                  <a:gd name="T14" fmla="*/ 51 w 86"/>
                  <a:gd name="T15" fmla="*/ 41 h 80"/>
                  <a:gd name="T16" fmla="*/ 43 w 86"/>
                  <a:gd name="T17" fmla="*/ 33 h 80"/>
                  <a:gd name="T18" fmla="*/ 34 w 86"/>
                  <a:gd name="T19" fmla="*/ 25 h 80"/>
                  <a:gd name="T20" fmla="*/ 24 w 86"/>
                  <a:gd name="T21" fmla="*/ 16 h 80"/>
                  <a:gd name="T22" fmla="*/ 13 w 86"/>
                  <a:gd name="T23" fmla="*/ 7 h 80"/>
                  <a:gd name="T24" fmla="*/ 0 w 86"/>
                  <a:gd name="T25" fmla="*/ 0 h 80"/>
                  <a:gd name="T26" fmla="*/ 1 w 86"/>
                  <a:gd name="T27" fmla="*/ 8 h 80"/>
                  <a:gd name="T28" fmla="*/ 5 w 86"/>
                  <a:gd name="T29" fmla="*/ 20 h 80"/>
                  <a:gd name="T30" fmla="*/ 11 w 86"/>
                  <a:gd name="T31" fmla="*/ 32 h 80"/>
                  <a:gd name="T32" fmla="*/ 18 w 86"/>
                  <a:gd name="T33" fmla="*/ 44 h 80"/>
                  <a:gd name="T34" fmla="*/ 27 w 86"/>
                  <a:gd name="T35" fmla="*/ 57 h 80"/>
                  <a:gd name="T36" fmla="*/ 36 w 86"/>
                  <a:gd name="T37" fmla="*/ 67 h 80"/>
                  <a:gd name="T38" fmla="*/ 40 w 86"/>
                  <a:gd name="T39" fmla="*/ 72 h 80"/>
                  <a:gd name="T40" fmla="*/ 45 w 86"/>
                  <a:gd name="T41" fmla="*/ 76 h 80"/>
                  <a:gd name="T42" fmla="*/ 49 w 86"/>
                  <a:gd name="T43" fmla="*/ 79 h 80"/>
                  <a:gd name="T44" fmla="*/ 52 w 86"/>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8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06" name="Freeform 155"/>
              <p:cNvSpPr>
                <a:spLocks/>
              </p:cNvSpPr>
              <p:nvPr/>
            </p:nvSpPr>
            <p:spPr bwMode="auto">
              <a:xfrm>
                <a:off x="5570" y="2825"/>
                <a:ext cx="25" cy="11"/>
              </a:xfrm>
              <a:custGeom>
                <a:avLst/>
                <a:gdLst>
                  <a:gd name="T0" fmla="*/ 0 w 74"/>
                  <a:gd name="T1" fmla="*/ 7 h 31"/>
                  <a:gd name="T2" fmla="*/ 3 w 74"/>
                  <a:gd name="T3" fmla="*/ 11 h 31"/>
                  <a:gd name="T4" fmla="*/ 5 w 74"/>
                  <a:gd name="T5" fmla="*/ 15 h 31"/>
                  <a:gd name="T6" fmla="*/ 9 w 74"/>
                  <a:gd name="T7" fmla="*/ 18 h 31"/>
                  <a:gd name="T8" fmla="*/ 14 w 74"/>
                  <a:gd name="T9" fmla="*/ 21 h 31"/>
                  <a:gd name="T10" fmla="*/ 18 w 74"/>
                  <a:gd name="T11" fmla="*/ 24 h 31"/>
                  <a:gd name="T12" fmla="*/ 23 w 74"/>
                  <a:gd name="T13" fmla="*/ 26 h 31"/>
                  <a:gd name="T14" fmla="*/ 29 w 74"/>
                  <a:gd name="T15" fmla="*/ 28 h 31"/>
                  <a:gd name="T16" fmla="*/ 34 w 74"/>
                  <a:gd name="T17" fmla="*/ 29 h 31"/>
                  <a:gd name="T18" fmla="*/ 47 w 74"/>
                  <a:gd name="T19" fmla="*/ 31 h 31"/>
                  <a:gd name="T20" fmla="*/ 58 w 74"/>
                  <a:gd name="T21" fmla="*/ 31 h 31"/>
                  <a:gd name="T22" fmla="*/ 63 w 74"/>
                  <a:gd name="T23" fmla="*/ 30 h 31"/>
                  <a:gd name="T24" fmla="*/ 67 w 74"/>
                  <a:gd name="T25" fmla="*/ 29 h 31"/>
                  <a:gd name="T26" fmla="*/ 71 w 74"/>
                  <a:gd name="T27" fmla="*/ 27 h 31"/>
                  <a:gd name="T28" fmla="*/ 74 w 74"/>
                  <a:gd name="T29" fmla="*/ 25 h 31"/>
                  <a:gd name="T30" fmla="*/ 64 w 74"/>
                  <a:gd name="T31" fmla="*/ 18 h 31"/>
                  <a:gd name="T32" fmla="*/ 55 w 74"/>
                  <a:gd name="T33" fmla="*/ 13 h 31"/>
                  <a:gd name="T34" fmla="*/ 51 w 74"/>
                  <a:gd name="T35" fmla="*/ 10 h 31"/>
                  <a:gd name="T36" fmla="*/ 47 w 74"/>
                  <a:gd name="T37" fmla="*/ 8 h 31"/>
                  <a:gd name="T38" fmla="*/ 43 w 74"/>
                  <a:gd name="T39" fmla="*/ 5 h 31"/>
                  <a:gd name="T40" fmla="*/ 41 w 74"/>
                  <a:gd name="T41" fmla="*/ 0 h 31"/>
                  <a:gd name="T42" fmla="*/ 33 w 74"/>
                  <a:gd name="T43" fmla="*/ 1 h 31"/>
                  <a:gd name="T44" fmla="*/ 28 w 74"/>
                  <a:gd name="T45" fmla="*/ 1 h 31"/>
                  <a:gd name="T46" fmla="*/ 22 w 74"/>
                  <a:gd name="T47" fmla="*/ 1 h 31"/>
                  <a:gd name="T48" fmla="*/ 18 w 74"/>
                  <a:gd name="T49" fmla="*/ 0 h 31"/>
                  <a:gd name="T50" fmla="*/ 14 w 74"/>
                  <a:gd name="T51" fmla="*/ 0 h 31"/>
                  <a:gd name="T52" fmla="*/ 10 w 74"/>
                  <a:gd name="T53" fmla="*/ 0 h 31"/>
                  <a:gd name="T54" fmla="*/ 6 w 74"/>
                  <a:gd name="T55" fmla="*/ 3 h 31"/>
                  <a:gd name="T56" fmla="*/ 0 w 74"/>
                  <a:gd name="T57"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 h="31">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07" name="Freeform 156"/>
              <p:cNvSpPr>
                <a:spLocks/>
              </p:cNvSpPr>
              <p:nvPr/>
            </p:nvSpPr>
            <p:spPr bwMode="auto">
              <a:xfrm>
                <a:off x="5562" y="2819"/>
                <a:ext cx="6" cy="1"/>
              </a:xfrm>
              <a:custGeom>
                <a:avLst/>
                <a:gdLst>
                  <a:gd name="T0" fmla="*/ 20 w 20"/>
                  <a:gd name="T1" fmla="*/ 0 w 20"/>
                  <a:gd name="T2" fmla="*/ 10 w 20"/>
                  <a:gd name="T3" fmla="*/ 20 w 20"/>
                </a:gdLst>
                <a:ahLst/>
                <a:cxnLst>
                  <a:cxn ang="0">
                    <a:pos x="T0" y="0"/>
                  </a:cxn>
                  <a:cxn ang="0">
                    <a:pos x="T1" y="0"/>
                  </a:cxn>
                  <a:cxn ang="0">
                    <a:pos x="T2" y="0"/>
                  </a:cxn>
                  <a:cxn ang="0">
                    <a:pos x="T3" y="0"/>
                  </a:cxn>
                </a:cxnLst>
                <a:rect l="0" t="0" r="r" b="b"/>
                <a:pathLst>
                  <a:path w="20">
                    <a:moveTo>
                      <a:pt x="20" y="0"/>
                    </a:moveTo>
                    <a:lnTo>
                      <a:pt x="0" y="0"/>
                    </a:lnTo>
                    <a:lnTo>
                      <a:pt x="10" y="0"/>
                    </a:lnTo>
                    <a:lnTo>
                      <a:pt x="2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08" name="Freeform 157"/>
              <p:cNvSpPr>
                <a:spLocks/>
              </p:cNvSpPr>
              <p:nvPr/>
            </p:nvSpPr>
            <p:spPr bwMode="auto">
              <a:xfrm>
                <a:off x="5509" y="2769"/>
                <a:ext cx="32" cy="21"/>
              </a:xfrm>
              <a:custGeom>
                <a:avLst/>
                <a:gdLst>
                  <a:gd name="T0" fmla="*/ 7 w 100"/>
                  <a:gd name="T1" fmla="*/ 25 h 65"/>
                  <a:gd name="T2" fmla="*/ 35 w 100"/>
                  <a:gd name="T3" fmla="*/ 40 h 65"/>
                  <a:gd name="T4" fmla="*/ 61 w 100"/>
                  <a:gd name="T5" fmla="*/ 55 h 65"/>
                  <a:gd name="T6" fmla="*/ 72 w 100"/>
                  <a:gd name="T7" fmla="*/ 60 h 65"/>
                  <a:gd name="T8" fmla="*/ 83 w 100"/>
                  <a:gd name="T9" fmla="*/ 65 h 65"/>
                  <a:gd name="T10" fmla="*/ 87 w 100"/>
                  <a:gd name="T11" fmla="*/ 65 h 65"/>
                  <a:gd name="T12" fmla="*/ 91 w 100"/>
                  <a:gd name="T13" fmla="*/ 65 h 65"/>
                  <a:gd name="T14" fmla="*/ 96 w 100"/>
                  <a:gd name="T15" fmla="*/ 65 h 65"/>
                  <a:gd name="T16" fmla="*/ 100 w 100"/>
                  <a:gd name="T17" fmla="*/ 62 h 65"/>
                  <a:gd name="T18" fmla="*/ 94 w 100"/>
                  <a:gd name="T19" fmla="*/ 60 h 65"/>
                  <a:gd name="T20" fmla="*/ 88 w 100"/>
                  <a:gd name="T21" fmla="*/ 56 h 65"/>
                  <a:gd name="T22" fmla="*/ 83 w 100"/>
                  <a:gd name="T23" fmla="*/ 52 h 65"/>
                  <a:gd name="T24" fmla="*/ 78 w 100"/>
                  <a:gd name="T25" fmla="*/ 46 h 65"/>
                  <a:gd name="T26" fmla="*/ 67 w 100"/>
                  <a:gd name="T27" fmla="*/ 34 h 65"/>
                  <a:gd name="T28" fmla="*/ 57 w 100"/>
                  <a:gd name="T29" fmla="*/ 21 h 65"/>
                  <a:gd name="T30" fmla="*/ 52 w 100"/>
                  <a:gd name="T31" fmla="*/ 15 h 65"/>
                  <a:gd name="T32" fmla="*/ 46 w 100"/>
                  <a:gd name="T33" fmla="*/ 10 h 65"/>
                  <a:gd name="T34" fmla="*/ 40 w 100"/>
                  <a:gd name="T35" fmla="*/ 4 h 65"/>
                  <a:gd name="T36" fmla="*/ 33 w 100"/>
                  <a:gd name="T37" fmla="*/ 1 h 65"/>
                  <a:gd name="T38" fmla="*/ 27 w 100"/>
                  <a:gd name="T39" fmla="*/ 0 h 65"/>
                  <a:gd name="T40" fmla="*/ 18 w 100"/>
                  <a:gd name="T41" fmla="*/ 0 h 65"/>
                  <a:gd name="T42" fmla="*/ 10 w 100"/>
                  <a:gd name="T43" fmla="*/ 2 h 65"/>
                  <a:gd name="T44" fmla="*/ 0 w 100"/>
                  <a:gd name="T45" fmla="*/ 6 h 65"/>
                  <a:gd name="T46" fmla="*/ 7 w 100"/>
                  <a:gd name="T4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 h="65">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509" name="Freeform 158"/>
              <p:cNvSpPr>
                <a:spLocks/>
              </p:cNvSpPr>
              <p:nvPr/>
            </p:nvSpPr>
            <p:spPr bwMode="auto">
              <a:xfrm>
                <a:off x="5486" y="2743"/>
                <a:ext cx="24" cy="34"/>
              </a:xfrm>
              <a:custGeom>
                <a:avLst/>
                <a:gdLst>
                  <a:gd name="T0" fmla="*/ 72 w 79"/>
                  <a:gd name="T1" fmla="*/ 85 h 104"/>
                  <a:gd name="T2" fmla="*/ 56 w 79"/>
                  <a:gd name="T3" fmla="*/ 61 h 104"/>
                  <a:gd name="T4" fmla="*/ 43 w 79"/>
                  <a:gd name="T5" fmla="*/ 41 h 104"/>
                  <a:gd name="T6" fmla="*/ 29 w 79"/>
                  <a:gd name="T7" fmla="*/ 20 h 104"/>
                  <a:gd name="T8" fmla="*/ 12 w 79"/>
                  <a:gd name="T9" fmla="*/ 0 h 104"/>
                  <a:gd name="T10" fmla="*/ 6 w 79"/>
                  <a:gd name="T11" fmla="*/ 16 h 104"/>
                  <a:gd name="T12" fmla="*/ 2 w 79"/>
                  <a:gd name="T13" fmla="*/ 33 h 104"/>
                  <a:gd name="T14" fmla="*/ 0 w 79"/>
                  <a:gd name="T15" fmla="*/ 40 h 104"/>
                  <a:gd name="T16" fmla="*/ 0 w 79"/>
                  <a:gd name="T17" fmla="*/ 48 h 104"/>
                  <a:gd name="T18" fmla="*/ 0 w 79"/>
                  <a:gd name="T19" fmla="*/ 55 h 104"/>
                  <a:gd name="T20" fmla="*/ 0 w 79"/>
                  <a:gd name="T21" fmla="*/ 62 h 104"/>
                  <a:gd name="T22" fmla="*/ 1 w 79"/>
                  <a:gd name="T23" fmla="*/ 68 h 104"/>
                  <a:gd name="T24" fmla="*/ 3 w 79"/>
                  <a:gd name="T25" fmla="*/ 74 h 104"/>
                  <a:gd name="T26" fmla="*/ 6 w 79"/>
                  <a:gd name="T27" fmla="*/ 79 h 104"/>
                  <a:gd name="T28" fmla="*/ 10 w 79"/>
                  <a:gd name="T29" fmla="*/ 83 h 104"/>
                  <a:gd name="T30" fmla="*/ 14 w 79"/>
                  <a:gd name="T31" fmla="*/ 88 h 104"/>
                  <a:gd name="T32" fmla="*/ 20 w 79"/>
                  <a:gd name="T33" fmla="*/ 90 h 104"/>
                  <a:gd name="T34" fmla="*/ 25 w 79"/>
                  <a:gd name="T35" fmla="*/ 92 h 104"/>
                  <a:gd name="T36" fmla="*/ 33 w 79"/>
                  <a:gd name="T37" fmla="*/ 92 h 104"/>
                  <a:gd name="T38" fmla="*/ 43 w 79"/>
                  <a:gd name="T39" fmla="*/ 93 h 104"/>
                  <a:gd name="T40" fmla="*/ 54 w 79"/>
                  <a:gd name="T41" fmla="*/ 96 h 104"/>
                  <a:gd name="T42" fmla="*/ 65 w 79"/>
                  <a:gd name="T43" fmla="*/ 100 h 104"/>
                  <a:gd name="T44" fmla="*/ 79 w 79"/>
                  <a:gd name="T45" fmla="*/ 104 h 104"/>
                  <a:gd name="T46" fmla="*/ 72 w 79"/>
                  <a:gd name="T47"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9" h="104">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sp>
          <p:nvSpPr>
            <p:cNvPr id="110" name="Freeform 159"/>
            <p:cNvSpPr>
              <a:spLocks/>
            </p:cNvSpPr>
            <p:nvPr>
              <p:custDataLst>
                <p:tags r:id="rId90"/>
              </p:custDataLst>
            </p:nvPr>
          </p:nvSpPr>
          <p:spPr bwMode="auto">
            <a:xfrm>
              <a:off x="4540454" y="4284708"/>
              <a:ext cx="11113" cy="55562"/>
            </a:xfrm>
            <a:custGeom>
              <a:avLst/>
              <a:gdLst>
                <a:gd name="T0" fmla="*/ 27 w 27"/>
                <a:gd name="T1" fmla="*/ 0 h 19"/>
                <a:gd name="T2" fmla="*/ 27 w 27"/>
                <a:gd name="T3" fmla="*/ 12 h 19"/>
                <a:gd name="T4" fmla="*/ 27 w 27"/>
                <a:gd name="T5" fmla="*/ 19 h 19"/>
                <a:gd name="T6" fmla="*/ 9 w 27"/>
                <a:gd name="T7" fmla="*/ 19 h 19"/>
                <a:gd name="T8" fmla="*/ 0 w 27"/>
                <a:gd name="T9" fmla="*/ 19 h 19"/>
                <a:gd name="T10" fmla="*/ 9 w 27"/>
                <a:gd name="T11" fmla="*/ 12 h 19"/>
                <a:gd name="T12" fmla="*/ 27 w 27"/>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27" y="0"/>
                  </a:moveTo>
                  <a:lnTo>
                    <a:pt x="27" y="12"/>
                  </a:lnTo>
                  <a:lnTo>
                    <a:pt x="27" y="19"/>
                  </a:lnTo>
                  <a:lnTo>
                    <a:pt x="9" y="19"/>
                  </a:lnTo>
                  <a:lnTo>
                    <a:pt x="0" y="19"/>
                  </a:lnTo>
                  <a:lnTo>
                    <a:pt x="9" y="12"/>
                  </a:lnTo>
                  <a:lnTo>
                    <a:pt x="27"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11" name="Freeform 160"/>
            <p:cNvSpPr>
              <a:spLocks/>
            </p:cNvSpPr>
            <p:nvPr>
              <p:custDataLst>
                <p:tags r:id="rId91"/>
              </p:custDataLst>
            </p:nvPr>
          </p:nvSpPr>
          <p:spPr bwMode="auto">
            <a:xfrm>
              <a:off x="4464254" y="4424408"/>
              <a:ext cx="14288" cy="57150"/>
            </a:xfrm>
            <a:custGeom>
              <a:avLst/>
              <a:gdLst>
                <a:gd name="T0" fmla="*/ 0 w 39"/>
                <a:gd name="T1" fmla="*/ 0 h 35"/>
                <a:gd name="T2" fmla="*/ 39 w 39"/>
                <a:gd name="T3" fmla="*/ 0 h 35"/>
                <a:gd name="T4" fmla="*/ 36 w 39"/>
                <a:gd name="T5" fmla="*/ 9 h 35"/>
                <a:gd name="T6" fmla="*/ 33 w 39"/>
                <a:gd name="T7" fmla="*/ 19 h 35"/>
                <a:gd name="T8" fmla="*/ 27 w 39"/>
                <a:gd name="T9" fmla="*/ 28 h 35"/>
                <a:gd name="T10" fmla="*/ 22 w 39"/>
                <a:gd name="T11" fmla="*/ 34 h 35"/>
                <a:gd name="T12" fmla="*/ 19 w 39"/>
                <a:gd name="T13" fmla="*/ 35 h 35"/>
                <a:gd name="T14" fmla="*/ 16 w 39"/>
                <a:gd name="T15" fmla="*/ 35 h 35"/>
                <a:gd name="T16" fmla="*/ 13 w 39"/>
                <a:gd name="T17" fmla="*/ 34 h 35"/>
                <a:gd name="T18" fmla="*/ 11 w 39"/>
                <a:gd name="T19" fmla="*/ 31 h 35"/>
                <a:gd name="T20" fmla="*/ 7 w 39"/>
                <a:gd name="T21" fmla="*/ 26 h 35"/>
                <a:gd name="T22" fmla="*/ 5 w 39"/>
                <a:gd name="T23" fmla="*/ 20 h 35"/>
                <a:gd name="T24" fmla="*/ 2 w 39"/>
                <a:gd name="T25" fmla="*/ 11 h 35"/>
                <a:gd name="T26" fmla="*/ 0 w 39"/>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35">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12" name="Freeform 161"/>
            <p:cNvSpPr>
              <a:spLocks/>
            </p:cNvSpPr>
            <p:nvPr>
              <p:custDataLst>
                <p:tags r:id="rId92"/>
              </p:custDataLst>
            </p:nvPr>
          </p:nvSpPr>
          <p:spPr bwMode="auto">
            <a:xfrm>
              <a:off x="6262887" y="2751184"/>
              <a:ext cx="728662" cy="331787"/>
            </a:xfrm>
            <a:custGeom>
              <a:avLst/>
              <a:gdLst>
                <a:gd name="T0" fmla="*/ 32 w 1688"/>
                <a:gd name="T1" fmla="*/ 216 h 630"/>
                <a:gd name="T2" fmla="*/ 86 w 1688"/>
                <a:gd name="T3" fmla="*/ 249 h 630"/>
                <a:gd name="T4" fmla="*/ 155 w 1688"/>
                <a:gd name="T5" fmla="*/ 264 h 630"/>
                <a:gd name="T6" fmla="*/ 191 w 1688"/>
                <a:gd name="T7" fmla="*/ 281 h 630"/>
                <a:gd name="T8" fmla="*/ 238 w 1688"/>
                <a:gd name="T9" fmla="*/ 331 h 630"/>
                <a:gd name="T10" fmla="*/ 253 w 1688"/>
                <a:gd name="T11" fmla="*/ 349 h 630"/>
                <a:gd name="T12" fmla="*/ 254 w 1688"/>
                <a:gd name="T13" fmla="*/ 386 h 630"/>
                <a:gd name="T14" fmla="*/ 273 w 1688"/>
                <a:gd name="T15" fmla="*/ 408 h 630"/>
                <a:gd name="T16" fmla="*/ 341 w 1688"/>
                <a:gd name="T17" fmla="*/ 416 h 630"/>
                <a:gd name="T18" fmla="*/ 463 w 1688"/>
                <a:gd name="T19" fmla="*/ 452 h 630"/>
                <a:gd name="T20" fmla="*/ 546 w 1688"/>
                <a:gd name="T21" fmla="*/ 469 h 630"/>
                <a:gd name="T22" fmla="*/ 575 w 1688"/>
                <a:gd name="T23" fmla="*/ 510 h 630"/>
                <a:gd name="T24" fmla="*/ 622 w 1688"/>
                <a:gd name="T25" fmla="*/ 542 h 630"/>
                <a:gd name="T26" fmla="*/ 670 w 1688"/>
                <a:gd name="T27" fmla="*/ 555 h 630"/>
                <a:gd name="T28" fmla="*/ 917 w 1688"/>
                <a:gd name="T29" fmla="*/ 576 h 630"/>
                <a:gd name="T30" fmla="*/ 1037 w 1688"/>
                <a:gd name="T31" fmla="*/ 614 h 630"/>
                <a:gd name="T32" fmla="*/ 1117 w 1688"/>
                <a:gd name="T33" fmla="*/ 630 h 630"/>
                <a:gd name="T34" fmla="*/ 1157 w 1688"/>
                <a:gd name="T35" fmla="*/ 613 h 630"/>
                <a:gd name="T36" fmla="*/ 1344 w 1688"/>
                <a:gd name="T37" fmla="*/ 564 h 630"/>
                <a:gd name="T38" fmla="*/ 1395 w 1688"/>
                <a:gd name="T39" fmla="*/ 510 h 630"/>
                <a:gd name="T40" fmla="*/ 1403 w 1688"/>
                <a:gd name="T41" fmla="*/ 483 h 630"/>
                <a:gd name="T42" fmla="*/ 1386 w 1688"/>
                <a:gd name="T43" fmla="*/ 455 h 630"/>
                <a:gd name="T44" fmla="*/ 1370 w 1688"/>
                <a:gd name="T45" fmla="*/ 415 h 630"/>
                <a:gd name="T46" fmla="*/ 1499 w 1688"/>
                <a:gd name="T47" fmla="*/ 394 h 630"/>
                <a:gd name="T48" fmla="*/ 1594 w 1688"/>
                <a:gd name="T49" fmla="*/ 343 h 630"/>
                <a:gd name="T50" fmla="*/ 1651 w 1688"/>
                <a:gd name="T51" fmla="*/ 325 h 630"/>
                <a:gd name="T52" fmla="*/ 1688 w 1688"/>
                <a:gd name="T53" fmla="*/ 297 h 630"/>
                <a:gd name="T54" fmla="*/ 1656 w 1688"/>
                <a:gd name="T55" fmla="*/ 279 h 630"/>
                <a:gd name="T56" fmla="*/ 1619 w 1688"/>
                <a:gd name="T57" fmla="*/ 252 h 630"/>
                <a:gd name="T58" fmla="*/ 1583 w 1688"/>
                <a:gd name="T59" fmla="*/ 248 h 630"/>
                <a:gd name="T60" fmla="*/ 1553 w 1688"/>
                <a:gd name="T61" fmla="*/ 258 h 630"/>
                <a:gd name="T62" fmla="*/ 1497 w 1688"/>
                <a:gd name="T63" fmla="*/ 256 h 630"/>
                <a:gd name="T64" fmla="*/ 1457 w 1688"/>
                <a:gd name="T65" fmla="*/ 235 h 630"/>
                <a:gd name="T66" fmla="*/ 1434 w 1688"/>
                <a:gd name="T67" fmla="*/ 187 h 630"/>
                <a:gd name="T68" fmla="*/ 1367 w 1688"/>
                <a:gd name="T69" fmla="*/ 124 h 630"/>
                <a:gd name="T70" fmla="*/ 1286 w 1688"/>
                <a:gd name="T71" fmla="*/ 120 h 630"/>
                <a:gd name="T72" fmla="*/ 1260 w 1688"/>
                <a:gd name="T73" fmla="*/ 147 h 630"/>
                <a:gd name="T74" fmla="*/ 1236 w 1688"/>
                <a:gd name="T75" fmla="*/ 165 h 630"/>
                <a:gd name="T76" fmla="*/ 1168 w 1688"/>
                <a:gd name="T77" fmla="*/ 167 h 630"/>
                <a:gd name="T78" fmla="*/ 1044 w 1688"/>
                <a:gd name="T79" fmla="*/ 167 h 630"/>
                <a:gd name="T80" fmla="*/ 986 w 1688"/>
                <a:gd name="T81" fmla="*/ 140 h 630"/>
                <a:gd name="T82" fmla="*/ 922 w 1688"/>
                <a:gd name="T83" fmla="*/ 108 h 630"/>
                <a:gd name="T84" fmla="*/ 852 w 1688"/>
                <a:gd name="T85" fmla="*/ 100 h 630"/>
                <a:gd name="T86" fmla="*/ 801 w 1688"/>
                <a:gd name="T87" fmla="*/ 114 h 630"/>
                <a:gd name="T88" fmla="*/ 740 w 1688"/>
                <a:gd name="T89" fmla="*/ 116 h 630"/>
                <a:gd name="T90" fmla="*/ 692 w 1688"/>
                <a:gd name="T91" fmla="*/ 101 h 630"/>
                <a:gd name="T92" fmla="*/ 662 w 1688"/>
                <a:gd name="T93" fmla="*/ 68 h 630"/>
                <a:gd name="T94" fmla="*/ 446 w 1688"/>
                <a:gd name="T95" fmla="*/ 7 h 630"/>
                <a:gd name="T96" fmla="*/ 446 w 1688"/>
                <a:gd name="T97" fmla="*/ 44 h 630"/>
                <a:gd name="T98" fmla="*/ 471 w 1688"/>
                <a:gd name="T99" fmla="*/ 79 h 630"/>
                <a:gd name="T100" fmla="*/ 490 w 1688"/>
                <a:gd name="T101" fmla="*/ 106 h 630"/>
                <a:gd name="T102" fmla="*/ 307 w 1688"/>
                <a:gd name="T103" fmla="*/ 122 h 630"/>
                <a:gd name="T104" fmla="*/ 294 w 1688"/>
                <a:gd name="T105" fmla="*/ 87 h 630"/>
                <a:gd name="T106" fmla="*/ 225 w 1688"/>
                <a:gd name="T107" fmla="*/ 97 h 630"/>
                <a:gd name="T108" fmla="*/ 185 w 1688"/>
                <a:gd name="T109" fmla="*/ 88 h 630"/>
                <a:gd name="T110" fmla="*/ 138 w 1688"/>
                <a:gd name="T111" fmla="*/ 97 h 630"/>
                <a:gd name="T112" fmla="*/ 68 w 1688"/>
                <a:gd name="T113" fmla="*/ 143 h 630"/>
                <a:gd name="T114" fmla="*/ 31 w 1688"/>
                <a:gd name="T115" fmla="*/ 151 h 630"/>
                <a:gd name="T116" fmla="*/ 4 w 1688"/>
                <a:gd name="T117" fmla="*/ 169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8" h="63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13" name="Freeform 162"/>
            <p:cNvSpPr>
              <a:spLocks/>
            </p:cNvSpPr>
            <p:nvPr>
              <p:custDataLst>
                <p:tags r:id="rId93"/>
              </p:custDataLst>
            </p:nvPr>
          </p:nvSpPr>
          <p:spPr bwMode="auto">
            <a:xfrm>
              <a:off x="2589412" y="4718096"/>
              <a:ext cx="328612" cy="415925"/>
            </a:xfrm>
            <a:custGeom>
              <a:avLst/>
              <a:gdLst>
                <a:gd name="T0" fmla="*/ 26 w 758"/>
                <a:gd name="T1" fmla="*/ 80 h 795"/>
                <a:gd name="T2" fmla="*/ 49 w 758"/>
                <a:gd name="T3" fmla="*/ 88 h 795"/>
                <a:gd name="T4" fmla="*/ 72 w 758"/>
                <a:gd name="T5" fmla="*/ 108 h 795"/>
                <a:gd name="T6" fmla="*/ 88 w 758"/>
                <a:gd name="T7" fmla="*/ 134 h 795"/>
                <a:gd name="T8" fmla="*/ 93 w 758"/>
                <a:gd name="T9" fmla="*/ 169 h 795"/>
                <a:gd name="T10" fmla="*/ 84 w 758"/>
                <a:gd name="T11" fmla="*/ 186 h 795"/>
                <a:gd name="T12" fmla="*/ 81 w 758"/>
                <a:gd name="T13" fmla="*/ 205 h 795"/>
                <a:gd name="T14" fmla="*/ 88 w 758"/>
                <a:gd name="T15" fmla="*/ 240 h 795"/>
                <a:gd name="T16" fmla="*/ 95 w 758"/>
                <a:gd name="T17" fmla="*/ 278 h 795"/>
                <a:gd name="T18" fmla="*/ 83 w 758"/>
                <a:gd name="T19" fmla="*/ 308 h 795"/>
                <a:gd name="T20" fmla="*/ 81 w 758"/>
                <a:gd name="T21" fmla="*/ 352 h 795"/>
                <a:gd name="T22" fmla="*/ 93 w 758"/>
                <a:gd name="T23" fmla="*/ 390 h 795"/>
                <a:gd name="T24" fmla="*/ 99 w 758"/>
                <a:gd name="T25" fmla="*/ 415 h 795"/>
                <a:gd name="T26" fmla="*/ 78 w 758"/>
                <a:gd name="T27" fmla="*/ 457 h 795"/>
                <a:gd name="T28" fmla="*/ 113 w 758"/>
                <a:gd name="T29" fmla="*/ 529 h 795"/>
                <a:gd name="T30" fmla="*/ 138 w 758"/>
                <a:gd name="T31" fmla="*/ 577 h 795"/>
                <a:gd name="T32" fmla="*/ 146 w 758"/>
                <a:gd name="T33" fmla="*/ 622 h 795"/>
                <a:gd name="T34" fmla="*/ 152 w 758"/>
                <a:gd name="T35" fmla="*/ 659 h 795"/>
                <a:gd name="T36" fmla="*/ 187 w 758"/>
                <a:gd name="T37" fmla="*/ 738 h 795"/>
                <a:gd name="T38" fmla="*/ 214 w 758"/>
                <a:gd name="T39" fmla="*/ 782 h 795"/>
                <a:gd name="T40" fmla="*/ 230 w 758"/>
                <a:gd name="T41" fmla="*/ 794 h 795"/>
                <a:gd name="T42" fmla="*/ 251 w 758"/>
                <a:gd name="T43" fmla="*/ 790 h 795"/>
                <a:gd name="T44" fmla="*/ 289 w 758"/>
                <a:gd name="T45" fmla="*/ 761 h 795"/>
                <a:gd name="T46" fmla="*/ 324 w 758"/>
                <a:gd name="T47" fmla="*/ 746 h 795"/>
                <a:gd name="T48" fmla="*/ 355 w 758"/>
                <a:gd name="T49" fmla="*/ 748 h 795"/>
                <a:gd name="T50" fmla="*/ 388 w 758"/>
                <a:gd name="T51" fmla="*/ 770 h 795"/>
                <a:gd name="T52" fmla="*/ 418 w 758"/>
                <a:gd name="T53" fmla="*/ 780 h 795"/>
                <a:gd name="T54" fmla="*/ 437 w 758"/>
                <a:gd name="T55" fmla="*/ 758 h 795"/>
                <a:gd name="T56" fmla="*/ 478 w 758"/>
                <a:gd name="T57" fmla="*/ 745 h 795"/>
                <a:gd name="T58" fmla="*/ 525 w 758"/>
                <a:gd name="T59" fmla="*/ 622 h 795"/>
                <a:gd name="T60" fmla="*/ 539 w 758"/>
                <a:gd name="T61" fmla="*/ 600 h 795"/>
                <a:gd name="T62" fmla="*/ 575 w 758"/>
                <a:gd name="T63" fmla="*/ 584 h 795"/>
                <a:gd name="T64" fmla="*/ 665 w 758"/>
                <a:gd name="T65" fmla="*/ 573 h 795"/>
                <a:gd name="T66" fmla="*/ 687 w 758"/>
                <a:gd name="T67" fmla="*/ 579 h 795"/>
                <a:gd name="T68" fmla="*/ 704 w 758"/>
                <a:gd name="T69" fmla="*/ 585 h 795"/>
                <a:gd name="T70" fmla="*/ 744 w 758"/>
                <a:gd name="T71" fmla="*/ 573 h 795"/>
                <a:gd name="T72" fmla="*/ 757 w 758"/>
                <a:gd name="T73" fmla="*/ 541 h 795"/>
                <a:gd name="T74" fmla="*/ 752 w 758"/>
                <a:gd name="T75" fmla="*/ 499 h 795"/>
                <a:gd name="T76" fmla="*/ 726 w 758"/>
                <a:gd name="T77" fmla="*/ 462 h 795"/>
                <a:gd name="T78" fmla="*/ 710 w 758"/>
                <a:gd name="T79" fmla="*/ 435 h 795"/>
                <a:gd name="T80" fmla="*/ 671 w 758"/>
                <a:gd name="T81" fmla="*/ 401 h 795"/>
                <a:gd name="T82" fmla="*/ 633 w 758"/>
                <a:gd name="T83" fmla="*/ 399 h 795"/>
                <a:gd name="T84" fmla="*/ 605 w 758"/>
                <a:gd name="T85" fmla="*/ 378 h 795"/>
                <a:gd name="T86" fmla="*/ 590 w 758"/>
                <a:gd name="T87" fmla="*/ 349 h 795"/>
                <a:gd name="T88" fmla="*/ 585 w 758"/>
                <a:gd name="T89" fmla="*/ 311 h 795"/>
                <a:gd name="T90" fmla="*/ 583 w 758"/>
                <a:gd name="T91" fmla="*/ 269 h 795"/>
                <a:gd name="T92" fmla="*/ 560 w 758"/>
                <a:gd name="T93" fmla="*/ 242 h 795"/>
                <a:gd name="T94" fmla="*/ 503 w 758"/>
                <a:gd name="T95" fmla="*/ 205 h 795"/>
                <a:gd name="T96" fmla="*/ 440 w 758"/>
                <a:gd name="T97" fmla="*/ 178 h 795"/>
                <a:gd name="T98" fmla="*/ 392 w 758"/>
                <a:gd name="T99" fmla="*/ 167 h 795"/>
                <a:gd name="T100" fmla="*/ 359 w 758"/>
                <a:gd name="T101" fmla="*/ 161 h 795"/>
                <a:gd name="T102" fmla="*/ 330 w 758"/>
                <a:gd name="T103" fmla="*/ 145 h 795"/>
                <a:gd name="T104" fmla="*/ 307 w 758"/>
                <a:gd name="T105" fmla="*/ 122 h 795"/>
                <a:gd name="T106" fmla="*/ 292 w 758"/>
                <a:gd name="T107" fmla="*/ 92 h 795"/>
                <a:gd name="T108" fmla="*/ 279 w 758"/>
                <a:gd name="T109" fmla="*/ 19 h 795"/>
                <a:gd name="T110" fmla="*/ 261 w 758"/>
                <a:gd name="T111" fmla="*/ 3 h 795"/>
                <a:gd name="T112" fmla="*/ 227 w 758"/>
                <a:gd name="T113" fmla="*/ 3 h 795"/>
                <a:gd name="T114" fmla="*/ 173 w 758"/>
                <a:gd name="T115" fmla="*/ 30 h 795"/>
                <a:gd name="T116" fmla="*/ 119 w 758"/>
                <a:gd name="T117" fmla="*/ 66 h 795"/>
                <a:gd name="T118" fmla="*/ 0 w 758"/>
                <a:gd name="T119" fmla="*/ 80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8" h="795">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114" name="Freeform 163"/>
            <p:cNvSpPr>
              <a:spLocks/>
            </p:cNvSpPr>
            <p:nvPr>
              <p:custDataLst>
                <p:tags r:id="rId94"/>
              </p:custDataLst>
            </p:nvPr>
          </p:nvSpPr>
          <p:spPr bwMode="auto">
            <a:xfrm>
              <a:off x="2803729" y="4148183"/>
              <a:ext cx="119063" cy="215900"/>
            </a:xfrm>
            <a:custGeom>
              <a:avLst/>
              <a:gdLst>
                <a:gd name="T0" fmla="*/ 225 w 273"/>
                <a:gd name="T1" fmla="*/ 140 h 414"/>
                <a:gd name="T2" fmla="*/ 213 w 273"/>
                <a:gd name="T3" fmla="*/ 133 h 414"/>
                <a:gd name="T4" fmla="*/ 201 w 273"/>
                <a:gd name="T5" fmla="*/ 121 h 414"/>
                <a:gd name="T6" fmla="*/ 190 w 273"/>
                <a:gd name="T7" fmla="*/ 105 h 414"/>
                <a:gd name="T8" fmla="*/ 183 w 273"/>
                <a:gd name="T9" fmla="*/ 96 h 414"/>
                <a:gd name="T10" fmla="*/ 176 w 273"/>
                <a:gd name="T11" fmla="*/ 93 h 414"/>
                <a:gd name="T12" fmla="*/ 167 w 273"/>
                <a:gd name="T13" fmla="*/ 94 h 414"/>
                <a:gd name="T14" fmla="*/ 161 w 273"/>
                <a:gd name="T15" fmla="*/ 101 h 414"/>
                <a:gd name="T16" fmla="*/ 153 w 273"/>
                <a:gd name="T17" fmla="*/ 86 h 414"/>
                <a:gd name="T18" fmla="*/ 142 w 273"/>
                <a:gd name="T19" fmla="*/ 54 h 414"/>
                <a:gd name="T20" fmla="*/ 132 w 273"/>
                <a:gd name="T21" fmla="*/ 36 h 414"/>
                <a:gd name="T22" fmla="*/ 123 w 273"/>
                <a:gd name="T23" fmla="*/ 25 h 414"/>
                <a:gd name="T24" fmla="*/ 111 w 273"/>
                <a:gd name="T25" fmla="*/ 14 h 414"/>
                <a:gd name="T26" fmla="*/ 96 w 273"/>
                <a:gd name="T27" fmla="*/ 5 h 414"/>
                <a:gd name="T28" fmla="*/ 80 w 273"/>
                <a:gd name="T29" fmla="*/ 7 h 414"/>
                <a:gd name="T30" fmla="*/ 69 w 273"/>
                <a:gd name="T31" fmla="*/ 19 h 414"/>
                <a:gd name="T32" fmla="*/ 63 w 273"/>
                <a:gd name="T33" fmla="*/ 25 h 414"/>
                <a:gd name="T34" fmla="*/ 57 w 273"/>
                <a:gd name="T35" fmla="*/ 32 h 414"/>
                <a:gd name="T36" fmla="*/ 56 w 273"/>
                <a:gd name="T37" fmla="*/ 42 h 414"/>
                <a:gd name="T38" fmla="*/ 58 w 273"/>
                <a:gd name="T39" fmla="*/ 59 h 414"/>
                <a:gd name="T40" fmla="*/ 52 w 273"/>
                <a:gd name="T41" fmla="*/ 78 h 414"/>
                <a:gd name="T42" fmla="*/ 33 w 273"/>
                <a:gd name="T43" fmla="*/ 90 h 414"/>
                <a:gd name="T44" fmla="*/ 17 w 273"/>
                <a:gd name="T45" fmla="*/ 104 h 414"/>
                <a:gd name="T46" fmla="*/ 4 w 273"/>
                <a:gd name="T47" fmla="*/ 118 h 414"/>
                <a:gd name="T48" fmla="*/ 40 w 273"/>
                <a:gd name="T49" fmla="*/ 198 h 414"/>
                <a:gd name="T50" fmla="*/ 73 w 273"/>
                <a:gd name="T51" fmla="*/ 205 h 414"/>
                <a:gd name="T52" fmla="*/ 84 w 273"/>
                <a:gd name="T53" fmla="*/ 210 h 414"/>
                <a:gd name="T54" fmla="*/ 93 w 273"/>
                <a:gd name="T55" fmla="*/ 218 h 414"/>
                <a:gd name="T56" fmla="*/ 99 w 273"/>
                <a:gd name="T57" fmla="*/ 226 h 414"/>
                <a:gd name="T58" fmla="*/ 103 w 273"/>
                <a:gd name="T59" fmla="*/ 237 h 414"/>
                <a:gd name="T60" fmla="*/ 106 w 273"/>
                <a:gd name="T61" fmla="*/ 265 h 414"/>
                <a:gd name="T62" fmla="*/ 103 w 273"/>
                <a:gd name="T63" fmla="*/ 279 h 414"/>
                <a:gd name="T64" fmla="*/ 96 w 273"/>
                <a:gd name="T65" fmla="*/ 293 h 414"/>
                <a:gd name="T66" fmla="*/ 89 w 273"/>
                <a:gd name="T67" fmla="*/ 307 h 414"/>
                <a:gd name="T68" fmla="*/ 86 w 273"/>
                <a:gd name="T69" fmla="*/ 321 h 414"/>
                <a:gd name="T70" fmla="*/ 91 w 273"/>
                <a:gd name="T71" fmla="*/ 343 h 414"/>
                <a:gd name="T72" fmla="*/ 107 w 273"/>
                <a:gd name="T73" fmla="*/ 374 h 414"/>
                <a:gd name="T74" fmla="*/ 117 w 273"/>
                <a:gd name="T75" fmla="*/ 389 h 414"/>
                <a:gd name="T76" fmla="*/ 129 w 273"/>
                <a:gd name="T77" fmla="*/ 401 h 414"/>
                <a:gd name="T78" fmla="*/ 141 w 273"/>
                <a:gd name="T79" fmla="*/ 411 h 414"/>
                <a:gd name="T80" fmla="*/ 153 w 273"/>
                <a:gd name="T81" fmla="*/ 414 h 414"/>
                <a:gd name="T82" fmla="*/ 215 w 273"/>
                <a:gd name="T83" fmla="*/ 398 h 414"/>
                <a:gd name="T84" fmla="*/ 255 w 273"/>
                <a:gd name="T85" fmla="*/ 385 h 414"/>
                <a:gd name="T86" fmla="*/ 267 w 273"/>
                <a:gd name="T87" fmla="*/ 377 h 414"/>
                <a:gd name="T88" fmla="*/ 273 w 273"/>
                <a:gd name="T89" fmla="*/ 370 h 414"/>
                <a:gd name="T90" fmla="*/ 269 w 273"/>
                <a:gd name="T91" fmla="*/ 352 h 414"/>
                <a:gd name="T92" fmla="*/ 263 w 273"/>
                <a:gd name="T93" fmla="*/ 335 h 414"/>
                <a:gd name="T94" fmla="*/ 242 w 273"/>
                <a:gd name="T95" fmla="*/ 309 h 414"/>
                <a:gd name="T96" fmla="*/ 222 w 273"/>
                <a:gd name="T97" fmla="*/ 282 h 414"/>
                <a:gd name="T98" fmla="*/ 215 w 273"/>
                <a:gd name="T99" fmla="*/ 266 h 414"/>
                <a:gd name="T100" fmla="*/ 212 w 273"/>
                <a:gd name="T101" fmla="*/ 247 h 414"/>
                <a:gd name="T102" fmla="*/ 215 w 273"/>
                <a:gd name="T103" fmla="*/ 215 h 414"/>
                <a:gd name="T104" fmla="*/ 222 w 273"/>
                <a:gd name="T105" fmla="*/ 190 h 414"/>
                <a:gd name="T106" fmla="*/ 230 w 273"/>
                <a:gd name="T107" fmla="*/ 167 h 414"/>
                <a:gd name="T108" fmla="*/ 232 w 273"/>
                <a:gd name="T109" fmla="*/ 14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414">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grpSp>
          <p:nvGrpSpPr>
            <p:cNvPr id="115" name="Group 164"/>
            <p:cNvGrpSpPr>
              <a:grpSpLocks/>
            </p:cNvGrpSpPr>
            <p:nvPr>
              <p:custDataLst>
                <p:tags r:id="rId95"/>
              </p:custDataLst>
            </p:nvPr>
          </p:nvGrpSpPr>
          <p:grpSpPr bwMode="auto">
            <a:xfrm>
              <a:off x="2517974" y="3983083"/>
              <a:ext cx="323850" cy="401637"/>
              <a:chOff x="1486" y="2412"/>
              <a:chExt cx="244" cy="256"/>
            </a:xfrm>
            <a:grpFill/>
          </p:grpSpPr>
          <p:sp>
            <p:nvSpPr>
              <p:cNvPr id="497" name="Freeform 165"/>
              <p:cNvSpPr>
                <a:spLocks/>
              </p:cNvSpPr>
              <p:nvPr/>
            </p:nvSpPr>
            <p:spPr bwMode="auto">
              <a:xfrm>
                <a:off x="1639" y="2457"/>
                <a:ext cx="18" cy="7"/>
              </a:xfrm>
              <a:custGeom>
                <a:avLst/>
                <a:gdLst>
                  <a:gd name="T0" fmla="*/ 0 w 54"/>
                  <a:gd name="T1" fmla="*/ 0 h 22"/>
                  <a:gd name="T2" fmla="*/ 0 w 54"/>
                  <a:gd name="T3" fmla="*/ 18 h 22"/>
                  <a:gd name="T4" fmla="*/ 6 w 54"/>
                  <a:gd name="T5" fmla="*/ 20 h 22"/>
                  <a:gd name="T6" fmla="*/ 10 w 54"/>
                  <a:gd name="T7" fmla="*/ 21 h 22"/>
                  <a:gd name="T8" fmla="*/ 14 w 54"/>
                  <a:gd name="T9" fmla="*/ 22 h 22"/>
                  <a:gd name="T10" fmla="*/ 20 w 54"/>
                  <a:gd name="T11" fmla="*/ 22 h 22"/>
                  <a:gd name="T12" fmla="*/ 23 w 54"/>
                  <a:gd name="T13" fmla="*/ 22 h 22"/>
                  <a:gd name="T14" fmla="*/ 27 w 54"/>
                  <a:gd name="T15" fmla="*/ 21 h 22"/>
                  <a:gd name="T16" fmla="*/ 31 w 54"/>
                  <a:gd name="T17" fmla="*/ 20 h 22"/>
                  <a:gd name="T18" fmla="*/ 33 w 54"/>
                  <a:gd name="T19" fmla="*/ 18 h 22"/>
                  <a:gd name="T20" fmla="*/ 35 w 54"/>
                  <a:gd name="T21" fmla="*/ 16 h 22"/>
                  <a:gd name="T22" fmla="*/ 41 w 54"/>
                  <a:gd name="T23" fmla="*/ 12 h 22"/>
                  <a:gd name="T24" fmla="*/ 47 w 54"/>
                  <a:gd name="T25" fmla="*/ 8 h 22"/>
                  <a:gd name="T26" fmla="*/ 54 w 54"/>
                  <a:gd name="T27" fmla="*/ 6 h 22"/>
                  <a:gd name="T28" fmla="*/ 36 w 54"/>
                  <a:gd name="T29" fmla="*/ 5 h 22"/>
                  <a:gd name="T30" fmla="*/ 20 w 54"/>
                  <a:gd name="T31" fmla="*/ 3 h 22"/>
                  <a:gd name="T32" fmla="*/ 6 w 54"/>
                  <a:gd name="T33" fmla="*/ 1 h 22"/>
                  <a:gd name="T34" fmla="*/ 0 w 5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22">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98" name="Freeform 166"/>
              <p:cNvSpPr>
                <a:spLocks/>
              </p:cNvSpPr>
              <p:nvPr/>
            </p:nvSpPr>
            <p:spPr bwMode="auto">
              <a:xfrm>
                <a:off x="1526" y="2412"/>
                <a:ext cx="2" cy="8"/>
              </a:xfrm>
              <a:custGeom>
                <a:avLst/>
                <a:gdLst>
                  <a:gd name="T0" fmla="*/ 6 w 6"/>
                  <a:gd name="T1" fmla="*/ 24 h 24"/>
                  <a:gd name="T2" fmla="*/ 6 w 6"/>
                  <a:gd name="T3" fmla="*/ 0 h 24"/>
                  <a:gd name="T4" fmla="*/ 4 w 6"/>
                  <a:gd name="T5" fmla="*/ 1 h 24"/>
                  <a:gd name="T6" fmla="*/ 1 w 6"/>
                  <a:gd name="T7" fmla="*/ 3 h 24"/>
                  <a:gd name="T8" fmla="*/ 0 w 6"/>
                  <a:gd name="T9" fmla="*/ 7 h 24"/>
                  <a:gd name="T10" fmla="*/ 0 w 6"/>
                  <a:gd name="T11" fmla="*/ 12 h 24"/>
                  <a:gd name="T12" fmla="*/ 0 w 6"/>
                  <a:gd name="T13" fmla="*/ 16 h 24"/>
                  <a:gd name="T14" fmla="*/ 1 w 6"/>
                  <a:gd name="T15" fmla="*/ 20 h 24"/>
                  <a:gd name="T16" fmla="*/ 4 w 6"/>
                  <a:gd name="T17" fmla="*/ 23 h 24"/>
                  <a:gd name="T18" fmla="*/ 6 w 6"/>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4">
                    <a:moveTo>
                      <a:pt x="6" y="24"/>
                    </a:moveTo>
                    <a:lnTo>
                      <a:pt x="6" y="0"/>
                    </a:lnTo>
                    <a:lnTo>
                      <a:pt x="4" y="1"/>
                    </a:lnTo>
                    <a:lnTo>
                      <a:pt x="1" y="3"/>
                    </a:lnTo>
                    <a:lnTo>
                      <a:pt x="0" y="7"/>
                    </a:lnTo>
                    <a:lnTo>
                      <a:pt x="0" y="12"/>
                    </a:lnTo>
                    <a:lnTo>
                      <a:pt x="0" y="16"/>
                    </a:lnTo>
                    <a:lnTo>
                      <a:pt x="1" y="20"/>
                    </a:lnTo>
                    <a:lnTo>
                      <a:pt x="4" y="23"/>
                    </a:lnTo>
                    <a:lnTo>
                      <a:pt x="6" y="2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99" name="Freeform 167"/>
              <p:cNvSpPr>
                <a:spLocks/>
              </p:cNvSpPr>
              <p:nvPr/>
            </p:nvSpPr>
            <p:spPr bwMode="auto">
              <a:xfrm>
                <a:off x="1557" y="2438"/>
                <a:ext cx="8" cy="4"/>
              </a:xfrm>
              <a:custGeom>
                <a:avLst/>
                <a:gdLst>
                  <a:gd name="T0" fmla="*/ 0 w 27"/>
                  <a:gd name="T1" fmla="*/ 12 h 12"/>
                  <a:gd name="T2" fmla="*/ 27 w 27"/>
                  <a:gd name="T3" fmla="*/ 12 h 12"/>
                  <a:gd name="T4" fmla="*/ 14 w 27"/>
                  <a:gd name="T5" fmla="*/ 0 h 12"/>
                  <a:gd name="T6" fmla="*/ 0 w 27"/>
                  <a:gd name="T7" fmla="*/ 12 h 12"/>
                </a:gdLst>
                <a:ahLst/>
                <a:cxnLst>
                  <a:cxn ang="0">
                    <a:pos x="T0" y="T1"/>
                  </a:cxn>
                  <a:cxn ang="0">
                    <a:pos x="T2" y="T3"/>
                  </a:cxn>
                  <a:cxn ang="0">
                    <a:pos x="T4" y="T5"/>
                  </a:cxn>
                  <a:cxn ang="0">
                    <a:pos x="T6" y="T7"/>
                  </a:cxn>
                </a:cxnLst>
                <a:rect l="0" t="0" r="r" b="b"/>
                <a:pathLst>
                  <a:path w="27" h="12">
                    <a:moveTo>
                      <a:pt x="0" y="12"/>
                    </a:moveTo>
                    <a:lnTo>
                      <a:pt x="27" y="12"/>
                    </a:lnTo>
                    <a:lnTo>
                      <a:pt x="14" y="0"/>
                    </a:lnTo>
                    <a:lnTo>
                      <a:pt x="0" y="1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500" name="Freeform 168"/>
              <p:cNvSpPr>
                <a:spLocks/>
              </p:cNvSpPr>
              <p:nvPr/>
            </p:nvSpPr>
            <p:spPr bwMode="auto">
              <a:xfrm>
                <a:off x="1486" y="2444"/>
                <a:ext cx="244" cy="224"/>
              </a:xfrm>
              <a:custGeom>
                <a:avLst/>
                <a:gdLst>
                  <a:gd name="T0" fmla="*/ 9 w 743"/>
                  <a:gd name="T1" fmla="*/ 208 h 672"/>
                  <a:gd name="T2" fmla="*/ 50 w 743"/>
                  <a:gd name="T3" fmla="*/ 266 h 672"/>
                  <a:gd name="T4" fmla="*/ 121 w 743"/>
                  <a:gd name="T5" fmla="*/ 294 h 672"/>
                  <a:gd name="T6" fmla="*/ 166 w 743"/>
                  <a:gd name="T7" fmla="*/ 316 h 672"/>
                  <a:gd name="T8" fmla="*/ 198 w 743"/>
                  <a:gd name="T9" fmla="*/ 346 h 672"/>
                  <a:gd name="T10" fmla="*/ 296 w 743"/>
                  <a:gd name="T11" fmla="*/ 379 h 672"/>
                  <a:gd name="T12" fmla="*/ 286 w 743"/>
                  <a:gd name="T13" fmla="*/ 420 h 672"/>
                  <a:gd name="T14" fmla="*/ 311 w 743"/>
                  <a:gd name="T15" fmla="*/ 513 h 672"/>
                  <a:gd name="T16" fmla="*/ 303 w 743"/>
                  <a:gd name="T17" fmla="*/ 535 h 672"/>
                  <a:gd name="T18" fmla="*/ 302 w 743"/>
                  <a:gd name="T19" fmla="*/ 566 h 672"/>
                  <a:gd name="T20" fmla="*/ 328 w 743"/>
                  <a:gd name="T21" fmla="*/ 617 h 672"/>
                  <a:gd name="T22" fmla="*/ 371 w 743"/>
                  <a:gd name="T23" fmla="*/ 659 h 672"/>
                  <a:gd name="T24" fmla="*/ 415 w 743"/>
                  <a:gd name="T25" fmla="*/ 671 h 672"/>
                  <a:gd name="T26" fmla="*/ 465 w 743"/>
                  <a:gd name="T27" fmla="*/ 653 h 672"/>
                  <a:gd name="T28" fmla="*/ 507 w 743"/>
                  <a:gd name="T29" fmla="*/ 619 h 672"/>
                  <a:gd name="T30" fmla="*/ 524 w 743"/>
                  <a:gd name="T31" fmla="*/ 586 h 672"/>
                  <a:gd name="T32" fmla="*/ 477 w 743"/>
                  <a:gd name="T33" fmla="*/ 469 h 672"/>
                  <a:gd name="T34" fmla="*/ 577 w 743"/>
                  <a:gd name="T35" fmla="*/ 500 h 672"/>
                  <a:gd name="T36" fmla="*/ 600 w 743"/>
                  <a:gd name="T37" fmla="*/ 477 h 672"/>
                  <a:gd name="T38" fmla="*/ 652 w 743"/>
                  <a:gd name="T39" fmla="*/ 445 h 672"/>
                  <a:gd name="T40" fmla="*/ 669 w 743"/>
                  <a:gd name="T41" fmla="*/ 441 h 672"/>
                  <a:gd name="T42" fmla="*/ 685 w 743"/>
                  <a:gd name="T43" fmla="*/ 435 h 672"/>
                  <a:gd name="T44" fmla="*/ 666 w 743"/>
                  <a:gd name="T45" fmla="*/ 327 h 672"/>
                  <a:gd name="T46" fmla="*/ 709 w 743"/>
                  <a:gd name="T47" fmla="*/ 294 h 672"/>
                  <a:gd name="T48" fmla="*/ 714 w 743"/>
                  <a:gd name="T49" fmla="*/ 253 h 672"/>
                  <a:gd name="T50" fmla="*/ 726 w 743"/>
                  <a:gd name="T51" fmla="*/ 235 h 672"/>
                  <a:gd name="T52" fmla="*/ 728 w 743"/>
                  <a:gd name="T53" fmla="*/ 213 h 672"/>
                  <a:gd name="T54" fmla="*/ 700 w 743"/>
                  <a:gd name="T55" fmla="*/ 196 h 672"/>
                  <a:gd name="T56" fmla="*/ 686 w 743"/>
                  <a:gd name="T57" fmla="*/ 168 h 672"/>
                  <a:gd name="T58" fmla="*/ 670 w 743"/>
                  <a:gd name="T59" fmla="*/ 145 h 672"/>
                  <a:gd name="T60" fmla="*/ 639 w 743"/>
                  <a:gd name="T61" fmla="*/ 152 h 672"/>
                  <a:gd name="T62" fmla="*/ 630 w 743"/>
                  <a:gd name="T63" fmla="*/ 134 h 672"/>
                  <a:gd name="T64" fmla="*/ 602 w 743"/>
                  <a:gd name="T65" fmla="*/ 115 h 672"/>
                  <a:gd name="T66" fmla="*/ 584 w 743"/>
                  <a:gd name="T67" fmla="*/ 97 h 672"/>
                  <a:gd name="T68" fmla="*/ 536 w 743"/>
                  <a:gd name="T69" fmla="*/ 75 h 672"/>
                  <a:gd name="T70" fmla="*/ 490 w 743"/>
                  <a:gd name="T71" fmla="*/ 87 h 672"/>
                  <a:gd name="T72" fmla="*/ 472 w 743"/>
                  <a:gd name="T73" fmla="*/ 101 h 672"/>
                  <a:gd name="T74" fmla="*/ 434 w 743"/>
                  <a:gd name="T75" fmla="*/ 116 h 672"/>
                  <a:gd name="T76" fmla="*/ 418 w 743"/>
                  <a:gd name="T77" fmla="*/ 104 h 672"/>
                  <a:gd name="T78" fmla="*/ 393 w 743"/>
                  <a:gd name="T79" fmla="*/ 102 h 672"/>
                  <a:gd name="T80" fmla="*/ 359 w 743"/>
                  <a:gd name="T81" fmla="*/ 83 h 672"/>
                  <a:gd name="T82" fmla="*/ 317 w 743"/>
                  <a:gd name="T83" fmla="*/ 85 h 672"/>
                  <a:gd name="T84" fmla="*/ 291 w 743"/>
                  <a:gd name="T85" fmla="*/ 92 h 672"/>
                  <a:gd name="T86" fmla="*/ 252 w 743"/>
                  <a:gd name="T87" fmla="*/ 93 h 672"/>
                  <a:gd name="T88" fmla="*/ 233 w 743"/>
                  <a:gd name="T89" fmla="*/ 52 h 672"/>
                  <a:gd name="T90" fmla="*/ 179 w 743"/>
                  <a:gd name="T91" fmla="*/ 22 h 672"/>
                  <a:gd name="T92" fmla="*/ 148 w 743"/>
                  <a:gd name="T93" fmla="*/ 10 h 672"/>
                  <a:gd name="T94" fmla="*/ 136 w 743"/>
                  <a:gd name="T95" fmla="*/ 46 h 672"/>
                  <a:gd name="T96" fmla="*/ 119 w 743"/>
                  <a:gd name="T97" fmla="*/ 69 h 672"/>
                  <a:gd name="T98" fmla="*/ 119 w 743"/>
                  <a:gd name="T99" fmla="*/ 137 h 672"/>
                  <a:gd name="T100" fmla="*/ 104 w 743"/>
                  <a:gd name="T101" fmla="*/ 194 h 672"/>
                  <a:gd name="T102" fmla="*/ 87 w 743"/>
                  <a:gd name="T103" fmla="*/ 190 h 672"/>
                  <a:gd name="T104" fmla="*/ 70 w 743"/>
                  <a:gd name="T105" fmla="*/ 184 h 672"/>
                  <a:gd name="T106" fmla="*/ 57 w 743"/>
                  <a:gd name="T107" fmla="*/ 169 h 672"/>
                  <a:gd name="T108" fmla="*/ 52 w 743"/>
                  <a:gd name="T109" fmla="*/ 119 h 672"/>
                  <a:gd name="T110" fmla="*/ 73 w 743"/>
                  <a:gd name="T111" fmla="*/ 61 h 672"/>
                  <a:gd name="T112" fmla="*/ 97 w 743"/>
                  <a:gd name="T113" fmla="*/ 15 h 672"/>
                  <a:gd name="T114" fmla="*/ 52 w 743"/>
                  <a:gd name="T115" fmla="*/ 30 h 672"/>
                  <a:gd name="T116" fmla="*/ 16 w 743"/>
                  <a:gd name="T117" fmla="*/ 70 h 672"/>
                  <a:gd name="T118" fmla="*/ 1 w 743"/>
                  <a:gd name="T119" fmla="*/ 12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3" h="672">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grpSp>
        <p:sp>
          <p:nvSpPr>
            <p:cNvPr id="116" name="Freeform 169"/>
            <p:cNvSpPr>
              <a:spLocks/>
            </p:cNvSpPr>
            <p:nvPr>
              <p:custDataLst>
                <p:tags r:id="rId96"/>
              </p:custDataLst>
            </p:nvPr>
          </p:nvSpPr>
          <p:spPr bwMode="auto">
            <a:xfrm>
              <a:off x="7539237" y="5522958"/>
              <a:ext cx="31750" cy="11112"/>
            </a:xfrm>
            <a:custGeom>
              <a:avLst/>
              <a:gdLst>
                <a:gd name="T0" fmla="*/ 0 w 79"/>
                <a:gd name="T1" fmla="*/ 23 h 23"/>
                <a:gd name="T2" fmla="*/ 22 w 79"/>
                <a:gd name="T3" fmla="*/ 13 h 23"/>
                <a:gd name="T4" fmla="*/ 45 w 79"/>
                <a:gd name="T5" fmla="*/ 4 h 23"/>
                <a:gd name="T6" fmla="*/ 56 w 79"/>
                <a:gd name="T7" fmla="*/ 1 h 23"/>
                <a:gd name="T8" fmla="*/ 65 w 79"/>
                <a:gd name="T9" fmla="*/ 0 h 23"/>
                <a:gd name="T10" fmla="*/ 69 w 79"/>
                <a:gd name="T11" fmla="*/ 0 h 23"/>
                <a:gd name="T12" fmla="*/ 74 w 79"/>
                <a:gd name="T13" fmla="*/ 1 h 23"/>
                <a:gd name="T14" fmla="*/ 77 w 79"/>
                <a:gd name="T15" fmla="*/ 2 h 23"/>
                <a:gd name="T16" fmla="*/ 79 w 79"/>
                <a:gd name="T17" fmla="*/ 4 h 23"/>
                <a:gd name="T18" fmla="*/ 77 w 79"/>
                <a:gd name="T19" fmla="*/ 8 h 23"/>
                <a:gd name="T20" fmla="*/ 75 w 79"/>
                <a:gd name="T21" fmla="*/ 13 h 23"/>
                <a:gd name="T22" fmla="*/ 72 w 79"/>
                <a:gd name="T23" fmla="*/ 16 h 23"/>
                <a:gd name="T24" fmla="*/ 68 w 79"/>
                <a:gd name="T25" fmla="*/ 19 h 23"/>
                <a:gd name="T26" fmla="*/ 64 w 79"/>
                <a:gd name="T27" fmla="*/ 21 h 23"/>
                <a:gd name="T28" fmla="*/ 59 w 79"/>
                <a:gd name="T29" fmla="*/ 22 h 23"/>
                <a:gd name="T30" fmla="*/ 53 w 79"/>
                <a:gd name="T31" fmla="*/ 23 h 23"/>
                <a:gd name="T32" fmla="*/ 46 w 79"/>
                <a:gd name="T33" fmla="*/ 23 h 23"/>
                <a:gd name="T34" fmla="*/ 37 w 79"/>
                <a:gd name="T35" fmla="*/ 23 h 23"/>
                <a:gd name="T36" fmla="*/ 32 w 79"/>
                <a:gd name="T37" fmla="*/ 21 h 23"/>
                <a:gd name="T38" fmla="*/ 26 w 79"/>
                <a:gd name="T39" fmla="*/ 20 h 23"/>
                <a:gd name="T40" fmla="*/ 23 w 79"/>
                <a:gd name="T41" fmla="*/ 19 h 23"/>
                <a:gd name="T42" fmla="*/ 19 w 79"/>
                <a:gd name="T43" fmla="*/ 18 h 23"/>
                <a:gd name="T44" fmla="*/ 14 w 79"/>
                <a:gd name="T45" fmla="*/ 18 h 23"/>
                <a:gd name="T46" fmla="*/ 9 w 79"/>
                <a:gd name="T47" fmla="*/ 20 h 23"/>
                <a:gd name="T48" fmla="*/ 0 w 79"/>
                <a:gd name="T4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23">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17" name="Freeform 170"/>
            <p:cNvSpPr>
              <a:spLocks/>
            </p:cNvSpPr>
            <p:nvPr>
              <p:custDataLst>
                <p:tags r:id="rId97"/>
              </p:custDataLst>
            </p:nvPr>
          </p:nvSpPr>
          <p:spPr bwMode="auto">
            <a:xfrm>
              <a:off x="7655124" y="5656308"/>
              <a:ext cx="1588" cy="4762"/>
            </a:xfrm>
            <a:custGeom>
              <a:avLst/>
              <a:gdLst>
                <a:gd name="T0" fmla="*/ 0 h 6"/>
                <a:gd name="T1" fmla="*/ 6 h 6"/>
                <a:gd name="T2" fmla="*/ 0 h 6"/>
              </a:gdLst>
              <a:ahLst/>
              <a:cxnLst>
                <a:cxn ang="0">
                  <a:pos x="0" y="T0"/>
                </a:cxn>
                <a:cxn ang="0">
                  <a:pos x="0" y="T1"/>
                </a:cxn>
                <a:cxn ang="0">
                  <a:pos x="0" y="T2"/>
                </a:cxn>
              </a:cxnLst>
              <a:rect l="0" t="0" r="r" b="b"/>
              <a:pathLst>
                <a:path h="6">
                  <a:moveTo>
                    <a:pt x="0" y="0"/>
                  </a:moveTo>
                  <a:lnTo>
                    <a:pt x="0" y="6"/>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18" name="Line 171"/>
            <p:cNvSpPr>
              <a:spLocks noChangeShapeType="1"/>
            </p:cNvSpPr>
            <p:nvPr>
              <p:custDataLst>
                <p:tags r:id="rId98"/>
              </p:custDataLst>
            </p:nvPr>
          </p:nvSpPr>
          <p:spPr bwMode="auto">
            <a:xfrm flipV="1">
              <a:off x="7745617" y="5654720"/>
              <a:ext cx="1587" cy="12700"/>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119" name="Freeform 172"/>
            <p:cNvSpPr>
              <a:spLocks/>
            </p:cNvSpPr>
            <p:nvPr>
              <p:custDataLst>
                <p:tags r:id="rId99"/>
              </p:custDataLst>
            </p:nvPr>
          </p:nvSpPr>
          <p:spPr bwMode="auto">
            <a:xfrm>
              <a:off x="7745614" y="5654730"/>
              <a:ext cx="3175" cy="15875"/>
            </a:xfrm>
            <a:custGeom>
              <a:avLst/>
              <a:gdLst>
                <a:gd name="T0" fmla="*/ 0 w 5"/>
                <a:gd name="T1" fmla="*/ 0 h 30"/>
                <a:gd name="T2" fmla="*/ 2 w 5"/>
                <a:gd name="T3" fmla="*/ 1 h 30"/>
                <a:gd name="T4" fmla="*/ 4 w 5"/>
                <a:gd name="T5" fmla="*/ 4 h 30"/>
                <a:gd name="T6" fmla="*/ 5 w 5"/>
                <a:gd name="T7" fmla="*/ 8 h 30"/>
                <a:gd name="T8" fmla="*/ 5 w 5"/>
                <a:gd name="T9" fmla="*/ 13 h 30"/>
                <a:gd name="T10" fmla="*/ 5 w 5"/>
                <a:gd name="T11" fmla="*/ 18 h 30"/>
                <a:gd name="T12" fmla="*/ 4 w 5"/>
                <a:gd name="T13" fmla="*/ 23 h 30"/>
                <a:gd name="T14" fmla="*/ 2 w 5"/>
                <a:gd name="T15" fmla="*/ 27 h 30"/>
                <a:gd name="T16" fmla="*/ 0 w 5"/>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0">
                  <a:moveTo>
                    <a:pt x="0" y="0"/>
                  </a:moveTo>
                  <a:lnTo>
                    <a:pt x="2" y="1"/>
                  </a:lnTo>
                  <a:lnTo>
                    <a:pt x="4" y="4"/>
                  </a:lnTo>
                  <a:lnTo>
                    <a:pt x="5" y="8"/>
                  </a:lnTo>
                  <a:lnTo>
                    <a:pt x="5" y="13"/>
                  </a:lnTo>
                  <a:lnTo>
                    <a:pt x="5" y="18"/>
                  </a:lnTo>
                  <a:lnTo>
                    <a:pt x="4" y="23"/>
                  </a:lnTo>
                  <a:lnTo>
                    <a:pt x="2" y="27"/>
                  </a:lnTo>
                  <a:lnTo>
                    <a:pt x="0" y="3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20" name="Freeform 173"/>
            <p:cNvSpPr>
              <a:spLocks/>
            </p:cNvSpPr>
            <p:nvPr>
              <p:custDataLst>
                <p:tags r:id="rId100"/>
              </p:custDataLst>
            </p:nvPr>
          </p:nvSpPr>
          <p:spPr bwMode="auto">
            <a:xfrm>
              <a:off x="8044067" y="5124505"/>
              <a:ext cx="22225" cy="28575"/>
            </a:xfrm>
            <a:custGeom>
              <a:avLst/>
              <a:gdLst>
                <a:gd name="T0" fmla="*/ 0 w 53"/>
                <a:gd name="T1" fmla="*/ 12 h 55"/>
                <a:gd name="T2" fmla="*/ 1 w 53"/>
                <a:gd name="T3" fmla="*/ 17 h 55"/>
                <a:gd name="T4" fmla="*/ 5 w 53"/>
                <a:gd name="T5" fmla="*/ 22 h 55"/>
                <a:gd name="T6" fmla="*/ 9 w 53"/>
                <a:gd name="T7" fmla="*/ 27 h 55"/>
                <a:gd name="T8" fmla="*/ 15 w 53"/>
                <a:gd name="T9" fmla="*/ 33 h 55"/>
                <a:gd name="T10" fmla="*/ 26 w 53"/>
                <a:gd name="T11" fmla="*/ 44 h 55"/>
                <a:gd name="T12" fmla="*/ 33 w 53"/>
                <a:gd name="T13" fmla="*/ 55 h 55"/>
                <a:gd name="T14" fmla="*/ 53 w 53"/>
                <a:gd name="T15" fmla="*/ 55 h 55"/>
                <a:gd name="T16" fmla="*/ 40 w 53"/>
                <a:gd name="T17" fmla="*/ 41 h 55"/>
                <a:gd name="T18" fmla="*/ 28 w 53"/>
                <a:gd name="T19" fmla="*/ 29 h 55"/>
                <a:gd name="T20" fmla="*/ 23 w 53"/>
                <a:gd name="T21" fmla="*/ 23 h 55"/>
                <a:gd name="T22" fmla="*/ 19 w 53"/>
                <a:gd name="T23" fmla="*/ 16 h 55"/>
                <a:gd name="T24" fmla="*/ 16 w 53"/>
                <a:gd name="T25" fmla="*/ 8 h 55"/>
                <a:gd name="T26" fmla="*/ 14 w 53"/>
                <a:gd name="T27" fmla="*/ 0 h 55"/>
                <a:gd name="T28" fmla="*/ 7 w 53"/>
                <a:gd name="T29" fmla="*/ 6 h 55"/>
                <a:gd name="T30" fmla="*/ 0 w 53"/>
                <a:gd name="T31" fmla="*/ 1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55">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21" name="Freeform 174"/>
            <p:cNvSpPr>
              <a:spLocks/>
            </p:cNvSpPr>
            <p:nvPr>
              <p:custDataLst>
                <p:tags r:id="rId101"/>
              </p:custDataLst>
            </p:nvPr>
          </p:nvSpPr>
          <p:spPr bwMode="auto">
            <a:xfrm>
              <a:off x="8050412" y="5051470"/>
              <a:ext cx="26987" cy="39688"/>
            </a:xfrm>
            <a:custGeom>
              <a:avLst/>
              <a:gdLst>
                <a:gd name="T0" fmla="*/ 0 w 65"/>
                <a:gd name="T1" fmla="*/ 32 h 75"/>
                <a:gd name="T2" fmla="*/ 9 w 65"/>
                <a:gd name="T3" fmla="*/ 43 h 75"/>
                <a:gd name="T4" fmla="*/ 20 w 65"/>
                <a:gd name="T5" fmla="*/ 55 h 75"/>
                <a:gd name="T6" fmla="*/ 26 w 65"/>
                <a:gd name="T7" fmla="*/ 61 h 75"/>
                <a:gd name="T8" fmla="*/ 32 w 65"/>
                <a:gd name="T9" fmla="*/ 67 h 75"/>
                <a:gd name="T10" fmla="*/ 39 w 65"/>
                <a:gd name="T11" fmla="*/ 71 h 75"/>
                <a:gd name="T12" fmla="*/ 46 w 65"/>
                <a:gd name="T13" fmla="*/ 75 h 75"/>
                <a:gd name="T14" fmla="*/ 51 w 65"/>
                <a:gd name="T15" fmla="*/ 61 h 75"/>
                <a:gd name="T16" fmla="*/ 58 w 65"/>
                <a:gd name="T17" fmla="*/ 48 h 75"/>
                <a:gd name="T18" fmla="*/ 61 w 65"/>
                <a:gd name="T19" fmla="*/ 42 h 75"/>
                <a:gd name="T20" fmla="*/ 63 w 65"/>
                <a:gd name="T21" fmla="*/ 36 h 75"/>
                <a:gd name="T22" fmla="*/ 65 w 65"/>
                <a:gd name="T23" fmla="*/ 31 h 75"/>
                <a:gd name="T24" fmla="*/ 65 w 65"/>
                <a:gd name="T25" fmla="*/ 26 h 75"/>
                <a:gd name="T26" fmla="*/ 65 w 65"/>
                <a:gd name="T27" fmla="*/ 21 h 75"/>
                <a:gd name="T28" fmla="*/ 63 w 65"/>
                <a:gd name="T29" fmla="*/ 18 h 75"/>
                <a:gd name="T30" fmla="*/ 61 w 65"/>
                <a:gd name="T31" fmla="*/ 13 h 75"/>
                <a:gd name="T32" fmla="*/ 58 w 65"/>
                <a:gd name="T33" fmla="*/ 10 h 75"/>
                <a:gd name="T34" fmla="*/ 51 w 65"/>
                <a:gd name="T35" fmla="*/ 5 h 75"/>
                <a:gd name="T36" fmla="*/ 46 w 65"/>
                <a:gd name="T37" fmla="*/ 0 h 75"/>
                <a:gd name="T38" fmla="*/ 34 w 65"/>
                <a:gd name="T39" fmla="*/ 0 h 75"/>
                <a:gd name="T40" fmla="*/ 26 w 65"/>
                <a:gd name="T41" fmla="*/ 0 h 75"/>
                <a:gd name="T42" fmla="*/ 25 w 65"/>
                <a:gd name="T43" fmla="*/ 2 h 75"/>
                <a:gd name="T44" fmla="*/ 24 w 65"/>
                <a:gd name="T45" fmla="*/ 7 h 75"/>
                <a:gd name="T46" fmla="*/ 23 w 65"/>
                <a:gd name="T47" fmla="*/ 9 h 75"/>
                <a:gd name="T48" fmla="*/ 23 w 65"/>
                <a:gd name="T49" fmla="*/ 11 h 75"/>
                <a:gd name="T50" fmla="*/ 24 w 65"/>
                <a:gd name="T51" fmla="*/ 12 h 75"/>
                <a:gd name="T52" fmla="*/ 26 w 65"/>
                <a:gd name="T53"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75">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22" name="Freeform 175"/>
            <p:cNvSpPr>
              <a:spLocks/>
            </p:cNvSpPr>
            <p:nvPr>
              <p:custDataLst>
                <p:tags r:id="rId102"/>
              </p:custDataLst>
            </p:nvPr>
          </p:nvSpPr>
          <p:spPr bwMode="auto">
            <a:xfrm>
              <a:off x="8026602" y="5027658"/>
              <a:ext cx="17463" cy="30162"/>
            </a:xfrm>
            <a:custGeom>
              <a:avLst/>
              <a:gdLst>
                <a:gd name="T0" fmla="*/ 0 w 40"/>
                <a:gd name="T1" fmla="*/ 62 h 62"/>
                <a:gd name="T2" fmla="*/ 3 w 40"/>
                <a:gd name="T3" fmla="*/ 52 h 62"/>
                <a:gd name="T4" fmla="*/ 7 w 40"/>
                <a:gd name="T5" fmla="*/ 43 h 62"/>
                <a:gd name="T6" fmla="*/ 12 w 40"/>
                <a:gd name="T7" fmla="*/ 33 h 62"/>
                <a:gd name="T8" fmla="*/ 17 w 40"/>
                <a:gd name="T9" fmla="*/ 25 h 62"/>
                <a:gd name="T10" fmla="*/ 23 w 40"/>
                <a:gd name="T11" fmla="*/ 17 h 62"/>
                <a:gd name="T12" fmla="*/ 29 w 40"/>
                <a:gd name="T13" fmla="*/ 9 h 62"/>
                <a:gd name="T14" fmla="*/ 35 w 40"/>
                <a:gd name="T15" fmla="*/ 3 h 62"/>
                <a:gd name="T16" fmla="*/ 40 w 40"/>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2">
                  <a:moveTo>
                    <a:pt x="0" y="62"/>
                  </a:moveTo>
                  <a:lnTo>
                    <a:pt x="3" y="52"/>
                  </a:lnTo>
                  <a:lnTo>
                    <a:pt x="7" y="43"/>
                  </a:lnTo>
                  <a:lnTo>
                    <a:pt x="12" y="33"/>
                  </a:lnTo>
                  <a:lnTo>
                    <a:pt x="17" y="25"/>
                  </a:lnTo>
                  <a:lnTo>
                    <a:pt x="23" y="17"/>
                  </a:lnTo>
                  <a:lnTo>
                    <a:pt x="29" y="9"/>
                  </a:lnTo>
                  <a:lnTo>
                    <a:pt x="35" y="3"/>
                  </a:lnTo>
                  <a:lnTo>
                    <a:pt x="4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23" name="Freeform 176"/>
            <p:cNvSpPr>
              <a:spLocks/>
            </p:cNvSpPr>
            <p:nvPr>
              <p:custDataLst>
                <p:tags r:id="rId103"/>
              </p:custDataLst>
            </p:nvPr>
          </p:nvSpPr>
          <p:spPr bwMode="auto">
            <a:xfrm>
              <a:off x="7945637" y="4905422"/>
              <a:ext cx="68262" cy="138113"/>
            </a:xfrm>
            <a:custGeom>
              <a:avLst/>
              <a:gdLst>
                <a:gd name="T0" fmla="*/ 159 w 159"/>
                <a:gd name="T1" fmla="*/ 259 h 259"/>
                <a:gd name="T2" fmla="*/ 159 w 159"/>
                <a:gd name="T3" fmla="*/ 251 h 259"/>
                <a:gd name="T4" fmla="*/ 159 w 159"/>
                <a:gd name="T5" fmla="*/ 244 h 259"/>
                <a:gd name="T6" fmla="*/ 159 w 159"/>
                <a:gd name="T7" fmla="*/ 236 h 259"/>
                <a:gd name="T8" fmla="*/ 159 w 159"/>
                <a:gd name="T9" fmla="*/ 228 h 259"/>
                <a:gd name="T10" fmla="*/ 159 w 159"/>
                <a:gd name="T11" fmla="*/ 224 h 259"/>
                <a:gd name="T12" fmla="*/ 158 w 159"/>
                <a:gd name="T13" fmla="*/ 219 h 259"/>
                <a:gd name="T14" fmla="*/ 156 w 159"/>
                <a:gd name="T15" fmla="*/ 215 h 259"/>
                <a:gd name="T16" fmla="*/ 153 w 159"/>
                <a:gd name="T17" fmla="*/ 210 h 259"/>
                <a:gd name="T18" fmla="*/ 145 w 159"/>
                <a:gd name="T19" fmla="*/ 202 h 259"/>
                <a:gd name="T20" fmla="*/ 135 w 159"/>
                <a:gd name="T21" fmla="*/ 195 h 259"/>
                <a:gd name="T22" fmla="*/ 124 w 159"/>
                <a:gd name="T23" fmla="*/ 189 h 259"/>
                <a:gd name="T24" fmla="*/ 112 w 159"/>
                <a:gd name="T25" fmla="*/ 184 h 259"/>
                <a:gd name="T26" fmla="*/ 99 w 159"/>
                <a:gd name="T27" fmla="*/ 180 h 259"/>
                <a:gd name="T28" fmla="*/ 87 w 159"/>
                <a:gd name="T29" fmla="*/ 179 h 259"/>
                <a:gd name="T30" fmla="*/ 85 w 159"/>
                <a:gd name="T31" fmla="*/ 178 h 259"/>
                <a:gd name="T32" fmla="*/ 82 w 159"/>
                <a:gd name="T33" fmla="*/ 177 h 259"/>
                <a:gd name="T34" fmla="*/ 81 w 159"/>
                <a:gd name="T35" fmla="*/ 175 h 259"/>
                <a:gd name="T36" fmla="*/ 80 w 159"/>
                <a:gd name="T37" fmla="*/ 173 h 259"/>
                <a:gd name="T38" fmla="*/ 80 w 159"/>
                <a:gd name="T39" fmla="*/ 167 h 259"/>
                <a:gd name="T40" fmla="*/ 81 w 159"/>
                <a:gd name="T41" fmla="*/ 161 h 259"/>
                <a:gd name="T42" fmla="*/ 85 w 159"/>
                <a:gd name="T43" fmla="*/ 148 h 259"/>
                <a:gd name="T44" fmla="*/ 87 w 159"/>
                <a:gd name="T45" fmla="*/ 142 h 259"/>
                <a:gd name="T46" fmla="*/ 73 w 159"/>
                <a:gd name="T47" fmla="*/ 141 h 259"/>
                <a:gd name="T48" fmla="*/ 59 w 159"/>
                <a:gd name="T49" fmla="*/ 139 h 259"/>
                <a:gd name="T50" fmla="*/ 48 w 159"/>
                <a:gd name="T51" fmla="*/ 135 h 259"/>
                <a:gd name="T52" fmla="*/ 40 w 159"/>
                <a:gd name="T53" fmla="*/ 129 h 259"/>
                <a:gd name="T54" fmla="*/ 31 w 159"/>
                <a:gd name="T55" fmla="*/ 121 h 259"/>
                <a:gd name="T56" fmla="*/ 24 w 159"/>
                <a:gd name="T57" fmla="*/ 113 h 259"/>
                <a:gd name="T58" fmla="*/ 18 w 159"/>
                <a:gd name="T59" fmla="*/ 104 h 259"/>
                <a:gd name="T60" fmla="*/ 13 w 159"/>
                <a:gd name="T61" fmla="*/ 94 h 259"/>
                <a:gd name="T62" fmla="*/ 9 w 159"/>
                <a:gd name="T63" fmla="*/ 84 h 259"/>
                <a:gd name="T64" fmla="*/ 7 w 159"/>
                <a:gd name="T65" fmla="*/ 73 h 259"/>
                <a:gd name="T66" fmla="*/ 5 w 159"/>
                <a:gd name="T67" fmla="*/ 60 h 259"/>
                <a:gd name="T68" fmla="*/ 2 w 159"/>
                <a:gd name="T69" fmla="*/ 48 h 259"/>
                <a:gd name="T70" fmla="*/ 0 w 159"/>
                <a:gd name="T71" fmla="*/ 25 h 259"/>
                <a:gd name="T72" fmla="*/ 0 w 159"/>
                <a:gd name="T73"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259">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24" name="Line 177"/>
            <p:cNvSpPr>
              <a:spLocks noChangeShapeType="1"/>
            </p:cNvSpPr>
            <p:nvPr>
              <p:custDataLst>
                <p:tags r:id="rId104"/>
              </p:custDataLst>
            </p:nvPr>
          </p:nvSpPr>
          <p:spPr bwMode="auto">
            <a:xfrm flipH="1" flipV="1">
              <a:off x="7939287" y="4872089"/>
              <a:ext cx="6350" cy="33337"/>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125" name="Freeform 178"/>
            <p:cNvSpPr>
              <a:spLocks/>
            </p:cNvSpPr>
            <p:nvPr>
              <p:custDataLst>
                <p:tags r:id="rId105"/>
              </p:custDataLst>
            </p:nvPr>
          </p:nvSpPr>
          <p:spPr bwMode="auto">
            <a:xfrm>
              <a:off x="7939287" y="4856211"/>
              <a:ext cx="6350" cy="15875"/>
            </a:xfrm>
            <a:custGeom>
              <a:avLst/>
              <a:gdLst>
                <a:gd name="T0" fmla="*/ 0 w 13"/>
                <a:gd name="T1" fmla="*/ 25 h 25"/>
                <a:gd name="T2" fmla="*/ 1 w 13"/>
                <a:gd name="T3" fmla="*/ 19 h 25"/>
                <a:gd name="T4" fmla="*/ 4 w 13"/>
                <a:gd name="T5" fmla="*/ 13 h 25"/>
                <a:gd name="T6" fmla="*/ 8 w 13"/>
                <a:gd name="T7" fmla="*/ 6 h 25"/>
                <a:gd name="T8" fmla="*/ 13 w 13"/>
                <a:gd name="T9" fmla="*/ 0 h 25"/>
              </a:gdLst>
              <a:ahLst/>
              <a:cxnLst>
                <a:cxn ang="0">
                  <a:pos x="T0" y="T1"/>
                </a:cxn>
                <a:cxn ang="0">
                  <a:pos x="T2" y="T3"/>
                </a:cxn>
                <a:cxn ang="0">
                  <a:pos x="T4" y="T5"/>
                </a:cxn>
                <a:cxn ang="0">
                  <a:pos x="T6" y="T7"/>
                </a:cxn>
                <a:cxn ang="0">
                  <a:pos x="T8" y="T9"/>
                </a:cxn>
              </a:cxnLst>
              <a:rect l="0" t="0" r="r" b="b"/>
              <a:pathLst>
                <a:path w="13" h="25">
                  <a:moveTo>
                    <a:pt x="0" y="25"/>
                  </a:moveTo>
                  <a:lnTo>
                    <a:pt x="1" y="19"/>
                  </a:lnTo>
                  <a:lnTo>
                    <a:pt x="4" y="13"/>
                  </a:lnTo>
                  <a:lnTo>
                    <a:pt x="8" y="6"/>
                  </a:lnTo>
                  <a:lnTo>
                    <a:pt x="1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26" name="Line 179"/>
            <p:cNvSpPr>
              <a:spLocks noChangeShapeType="1"/>
            </p:cNvSpPr>
            <p:nvPr>
              <p:custDataLst>
                <p:tags r:id="rId106"/>
              </p:custDataLst>
            </p:nvPr>
          </p:nvSpPr>
          <p:spPr bwMode="auto">
            <a:xfrm flipV="1">
              <a:off x="7945637" y="4843508"/>
              <a:ext cx="0" cy="12700"/>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127" name="Freeform 180"/>
            <p:cNvSpPr>
              <a:spLocks/>
            </p:cNvSpPr>
            <p:nvPr>
              <p:custDataLst>
                <p:tags r:id="rId107"/>
              </p:custDataLst>
            </p:nvPr>
          </p:nvSpPr>
          <p:spPr bwMode="auto">
            <a:xfrm>
              <a:off x="7899604" y="4776833"/>
              <a:ext cx="46038" cy="66675"/>
            </a:xfrm>
            <a:custGeom>
              <a:avLst/>
              <a:gdLst>
                <a:gd name="T0" fmla="*/ 100 w 100"/>
                <a:gd name="T1" fmla="*/ 123 h 123"/>
                <a:gd name="T2" fmla="*/ 90 w 100"/>
                <a:gd name="T3" fmla="*/ 122 h 123"/>
                <a:gd name="T4" fmla="*/ 76 w 100"/>
                <a:gd name="T5" fmla="*/ 119 h 123"/>
                <a:gd name="T6" fmla="*/ 60 w 100"/>
                <a:gd name="T7" fmla="*/ 114 h 123"/>
                <a:gd name="T8" fmla="*/ 43 w 100"/>
                <a:gd name="T9" fmla="*/ 107 h 123"/>
                <a:gd name="T10" fmla="*/ 34 w 100"/>
                <a:gd name="T11" fmla="*/ 103 h 123"/>
                <a:gd name="T12" fmla="*/ 27 w 100"/>
                <a:gd name="T13" fmla="*/ 99 h 123"/>
                <a:gd name="T14" fmla="*/ 20 w 100"/>
                <a:gd name="T15" fmla="*/ 94 h 123"/>
                <a:gd name="T16" fmla="*/ 13 w 100"/>
                <a:gd name="T17" fmla="*/ 89 h 123"/>
                <a:gd name="T18" fmla="*/ 8 w 100"/>
                <a:gd name="T19" fmla="*/ 84 h 123"/>
                <a:gd name="T20" fmla="*/ 4 w 100"/>
                <a:gd name="T21" fmla="*/ 79 h 123"/>
                <a:gd name="T22" fmla="*/ 1 w 100"/>
                <a:gd name="T23" fmla="*/ 73 h 123"/>
                <a:gd name="T24" fmla="*/ 0 w 100"/>
                <a:gd name="T25" fmla="*/ 68 h 123"/>
                <a:gd name="T26" fmla="*/ 2 w 100"/>
                <a:gd name="T27" fmla="*/ 55 h 123"/>
                <a:gd name="T28" fmla="*/ 7 w 100"/>
                <a:gd name="T29" fmla="*/ 36 h 123"/>
                <a:gd name="T30" fmla="*/ 11 w 100"/>
                <a:gd name="T31" fmla="*/ 17 h 123"/>
                <a:gd name="T32" fmla="*/ 13 w 100"/>
                <a:gd name="T3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123">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28" name="Freeform 181"/>
            <p:cNvSpPr>
              <a:spLocks/>
            </p:cNvSpPr>
            <p:nvPr>
              <p:custDataLst>
                <p:tags r:id="rId108"/>
              </p:custDataLst>
            </p:nvPr>
          </p:nvSpPr>
          <p:spPr bwMode="auto">
            <a:xfrm>
              <a:off x="7913892" y="4719683"/>
              <a:ext cx="1587" cy="50800"/>
            </a:xfrm>
            <a:custGeom>
              <a:avLst/>
              <a:gdLst>
                <a:gd name="T0" fmla="*/ 5 w 5"/>
                <a:gd name="T1" fmla="*/ 0 h 99"/>
                <a:gd name="T2" fmla="*/ 4 w 5"/>
                <a:gd name="T3" fmla="*/ 34 h 99"/>
                <a:gd name="T4" fmla="*/ 1 w 5"/>
                <a:gd name="T5" fmla="*/ 59 h 99"/>
                <a:gd name="T6" fmla="*/ 0 w 5"/>
                <a:gd name="T7" fmla="*/ 69 h 99"/>
                <a:gd name="T8" fmla="*/ 0 w 5"/>
                <a:gd name="T9" fmla="*/ 78 h 99"/>
                <a:gd name="T10" fmla="*/ 2 w 5"/>
                <a:gd name="T11" fmla="*/ 87 h 99"/>
                <a:gd name="T12" fmla="*/ 5 w 5"/>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5" h="99">
                  <a:moveTo>
                    <a:pt x="5" y="0"/>
                  </a:moveTo>
                  <a:lnTo>
                    <a:pt x="4" y="34"/>
                  </a:lnTo>
                  <a:lnTo>
                    <a:pt x="1" y="59"/>
                  </a:lnTo>
                  <a:lnTo>
                    <a:pt x="0" y="69"/>
                  </a:lnTo>
                  <a:lnTo>
                    <a:pt x="0" y="78"/>
                  </a:lnTo>
                  <a:lnTo>
                    <a:pt x="2" y="87"/>
                  </a:lnTo>
                  <a:lnTo>
                    <a:pt x="5" y="9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29" name="Freeform 182"/>
            <p:cNvSpPr>
              <a:spLocks/>
            </p:cNvSpPr>
            <p:nvPr>
              <p:custDataLst>
                <p:tags r:id="rId109"/>
              </p:custDataLst>
            </p:nvPr>
          </p:nvSpPr>
          <p:spPr bwMode="auto">
            <a:xfrm>
              <a:off x="7920237" y="4713333"/>
              <a:ext cx="7937" cy="36512"/>
            </a:xfrm>
            <a:custGeom>
              <a:avLst/>
              <a:gdLst>
                <a:gd name="T0" fmla="*/ 14 w 14"/>
                <a:gd name="T1" fmla="*/ 0 h 68"/>
                <a:gd name="T2" fmla="*/ 8 w 14"/>
                <a:gd name="T3" fmla="*/ 16 h 68"/>
                <a:gd name="T4" fmla="*/ 4 w 14"/>
                <a:gd name="T5" fmla="*/ 33 h 68"/>
                <a:gd name="T6" fmla="*/ 2 w 14"/>
                <a:gd name="T7" fmla="*/ 52 h 68"/>
                <a:gd name="T8" fmla="*/ 0 w 14"/>
                <a:gd name="T9" fmla="*/ 68 h 68"/>
              </a:gdLst>
              <a:ahLst/>
              <a:cxnLst>
                <a:cxn ang="0">
                  <a:pos x="T0" y="T1"/>
                </a:cxn>
                <a:cxn ang="0">
                  <a:pos x="T2" y="T3"/>
                </a:cxn>
                <a:cxn ang="0">
                  <a:pos x="T4" y="T5"/>
                </a:cxn>
                <a:cxn ang="0">
                  <a:pos x="T6" y="T7"/>
                </a:cxn>
                <a:cxn ang="0">
                  <a:pos x="T8" y="T9"/>
                </a:cxn>
              </a:cxnLst>
              <a:rect l="0" t="0" r="r" b="b"/>
              <a:pathLst>
                <a:path w="14" h="68">
                  <a:moveTo>
                    <a:pt x="14" y="0"/>
                  </a:moveTo>
                  <a:lnTo>
                    <a:pt x="8" y="16"/>
                  </a:lnTo>
                  <a:lnTo>
                    <a:pt x="4" y="33"/>
                  </a:lnTo>
                  <a:lnTo>
                    <a:pt x="2" y="52"/>
                  </a:lnTo>
                  <a:lnTo>
                    <a:pt x="0" y="6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30" name="Freeform 183"/>
            <p:cNvSpPr>
              <a:spLocks/>
            </p:cNvSpPr>
            <p:nvPr>
              <p:custDataLst>
                <p:tags r:id="rId110"/>
              </p:custDataLst>
            </p:nvPr>
          </p:nvSpPr>
          <p:spPr bwMode="auto">
            <a:xfrm>
              <a:off x="7936117" y="4694287"/>
              <a:ext cx="1587" cy="22225"/>
            </a:xfrm>
            <a:custGeom>
              <a:avLst/>
              <a:gdLst>
                <a:gd name="T0" fmla="*/ 0 h 43"/>
                <a:gd name="T1" fmla="*/ 13 h 43"/>
                <a:gd name="T2" fmla="*/ 26 h 43"/>
                <a:gd name="T3" fmla="*/ 37 h 43"/>
                <a:gd name="T4" fmla="*/ 43 h 43"/>
              </a:gdLst>
              <a:ahLst/>
              <a:cxnLst>
                <a:cxn ang="0">
                  <a:pos x="0" y="T0"/>
                </a:cxn>
                <a:cxn ang="0">
                  <a:pos x="0" y="T1"/>
                </a:cxn>
                <a:cxn ang="0">
                  <a:pos x="0" y="T2"/>
                </a:cxn>
                <a:cxn ang="0">
                  <a:pos x="0" y="T3"/>
                </a:cxn>
                <a:cxn ang="0">
                  <a:pos x="0" y="T4"/>
                </a:cxn>
              </a:cxnLst>
              <a:rect l="0" t="0" r="r" b="b"/>
              <a:pathLst>
                <a:path h="43">
                  <a:moveTo>
                    <a:pt x="0" y="0"/>
                  </a:moveTo>
                  <a:lnTo>
                    <a:pt x="0" y="13"/>
                  </a:lnTo>
                  <a:lnTo>
                    <a:pt x="0" y="26"/>
                  </a:lnTo>
                  <a:lnTo>
                    <a:pt x="0" y="37"/>
                  </a:lnTo>
                  <a:lnTo>
                    <a:pt x="0" y="4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31" name="Line 184"/>
            <p:cNvSpPr>
              <a:spLocks noChangeShapeType="1"/>
            </p:cNvSpPr>
            <p:nvPr>
              <p:custDataLst>
                <p:tags r:id="rId111"/>
              </p:custDataLst>
            </p:nvPr>
          </p:nvSpPr>
          <p:spPr bwMode="auto">
            <a:xfrm flipV="1">
              <a:off x="7936117" y="4713337"/>
              <a:ext cx="1587" cy="3175"/>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132" name="Freeform 185"/>
            <p:cNvSpPr>
              <a:spLocks/>
            </p:cNvSpPr>
            <p:nvPr>
              <p:custDataLst>
                <p:tags r:id="rId112"/>
              </p:custDataLst>
            </p:nvPr>
          </p:nvSpPr>
          <p:spPr bwMode="auto">
            <a:xfrm>
              <a:off x="7920242" y="4697462"/>
              <a:ext cx="1587" cy="15875"/>
            </a:xfrm>
            <a:custGeom>
              <a:avLst/>
              <a:gdLst>
                <a:gd name="T0" fmla="*/ 31 h 31"/>
                <a:gd name="T1" fmla="*/ 22 h 31"/>
                <a:gd name="T2" fmla="*/ 15 h 31"/>
                <a:gd name="T3" fmla="*/ 8 h 31"/>
                <a:gd name="T4" fmla="*/ 0 h 31"/>
              </a:gdLst>
              <a:ahLst/>
              <a:cxnLst>
                <a:cxn ang="0">
                  <a:pos x="0" y="T0"/>
                </a:cxn>
                <a:cxn ang="0">
                  <a:pos x="0" y="T1"/>
                </a:cxn>
                <a:cxn ang="0">
                  <a:pos x="0" y="T2"/>
                </a:cxn>
                <a:cxn ang="0">
                  <a:pos x="0" y="T3"/>
                </a:cxn>
                <a:cxn ang="0">
                  <a:pos x="0" y="T4"/>
                </a:cxn>
              </a:cxnLst>
              <a:rect l="0" t="0" r="r" b="b"/>
              <a:pathLst>
                <a:path h="31">
                  <a:moveTo>
                    <a:pt x="0" y="31"/>
                  </a:moveTo>
                  <a:lnTo>
                    <a:pt x="0" y="22"/>
                  </a:lnTo>
                  <a:lnTo>
                    <a:pt x="0" y="15"/>
                  </a:lnTo>
                  <a:lnTo>
                    <a:pt x="0" y="8"/>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33" name="Freeform 186"/>
            <p:cNvSpPr>
              <a:spLocks/>
            </p:cNvSpPr>
            <p:nvPr>
              <p:custDataLst>
                <p:tags r:id="rId113"/>
              </p:custDataLst>
            </p:nvPr>
          </p:nvSpPr>
          <p:spPr bwMode="auto">
            <a:xfrm>
              <a:off x="7640842" y="5686480"/>
              <a:ext cx="96837" cy="87313"/>
            </a:xfrm>
            <a:custGeom>
              <a:avLst/>
              <a:gdLst>
                <a:gd name="T0" fmla="*/ 19 w 225"/>
                <a:gd name="T1" fmla="*/ 158 h 167"/>
                <a:gd name="T2" fmla="*/ 7 w 225"/>
                <a:gd name="T3" fmla="*/ 142 h 167"/>
                <a:gd name="T4" fmla="*/ 0 w 225"/>
                <a:gd name="T5" fmla="*/ 130 h 167"/>
                <a:gd name="T6" fmla="*/ 1 w 225"/>
                <a:gd name="T7" fmla="*/ 108 h 167"/>
                <a:gd name="T8" fmla="*/ 11 w 225"/>
                <a:gd name="T9" fmla="*/ 68 h 167"/>
                <a:gd name="T10" fmla="*/ 24 w 225"/>
                <a:gd name="T11" fmla="*/ 39 h 167"/>
                <a:gd name="T12" fmla="*/ 34 w 225"/>
                <a:gd name="T13" fmla="*/ 21 h 167"/>
                <a:gd name="T14" fmla="*/ 44 w 225"/>
                <a:gd name="T15" fmla="*/ 9 h 167"/>
                <a:gd name="T16" fmla="*/ 54 w 225"/>
                <a:gd name="T17" fmla="*/ 1 h 167"/>
                <a:gd name="T18" fmla="*/ 65 w 225"/>
                <a:gd name="T19" fmla="*/ 1 h 167"/>
                <a:gd name="T20" fmla="*/ 76 w 225"/>
                <a:gd name="T21" fmla="*/ 3 h 167"/>
                <a:gd name="T22" fmla="*/ 88 w 225"/>
                <a:gd name="T23" fmla="*/ 8 h 167"/>
                <a:gd name="T24" fmla="*/ 100 w 225"/>
                <a:gd name="T25" fmla="*/ 17 h 167"/>
                <a:gd name="T26" fmla="*/ 112 w 225"/>
                <a:gd name="T27" fmla="*/ 24 h 167"/>
                <a:gd name="T28" fmla="*/ 128 w 225"/>
                <a:gd name="T29" fmla="*/ 24 h 167"/>
                <a:gd name="T30" fmla="*/ 145 w 225"/>
                <a:gd name="T31" fmla="*/ 19 h 167"/>
                <a:gd name="T32" fmla="*/ 165 w 225"/>
                <a:gd name="T33" fmla="*/ 7 h 167"/>
                <a:gd name="T34" fmla="*/ 225 w 225"/>
                <a:gd name="T35" fmla="*/ 0 h 167"/>
                <a:gd name="T36" fmla="*/ 215 w 225"/>
                <a:gd name="T37" fmla="*/ 22 h 167"/>
                <a:gd name="T38" fmla="*/ 201 w 225"/>
                <a:gd name="T39" fmla="*/ 41 h 167"/>
                <a:gd name="T40" fmla="*/ 168 w 225"/>
                <a:gd name="T41" fmla="*/ 72 h 167"/>
                <a:gd name="T42" fmla="*/ 138 w 225"/>
                <a:gd name="T43" fmla="*/ 100 h 167"/>
                <a:gd name="T44" fmla="*/ 129 w 225"/>
                <a:gd name="T45" fmla="*/ 114 h 167"/>
                <a:gd name="T46" fmla="*/ 126 w 225"/>
                <a:gd name="T47" fmla="*/ 130 h 167"/>
                <a:gd name="T48" fmla="*/ 123 w 225"/>
                <a:gd name="T49" fmla="*/ 126 h 167"/>
                <a:gd name="T50" fmla="*/ 120 w 225"/>
                <a:gd name="T51" fmla="*/ 117 h 167"/>
                <a:gd name="T52" fmla="*/ 106 w 225"/>
                <a:gd name="T53" fmla="*/ 121 h 167"/>
                <a:gd name="T54" fmla="*/ 97 w 225"/>
                <a:gd name="T55" fmla="*/ 128 h 167"/>
                <a:gd name="T56" fmla="*/ 80 w 225"/>
                <a:gd name="T57" fmla="*/ 145 h 167"/>
                <a:gd name="T58" fmla="*/ 71 w 225"/>
                <a:gd name="T59" fmla="*/ 153 h 167"/>
                <a:gd name="T60" fmla="*/ 60 w 225"/>
                <a:gd name="T61" fmla="*/ 160 h 167"/>
                <a:gd name="T62" fmla="*/ 46 w 225"/>
                <a:gd name="T63" fmla="*/ 165 h 167"/>
                <a:gd name="T64" fmla="*/ 26 w 225"/>
                <a:gd name="T65"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5" h="167">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rgbClr val="FF0000"/>
            </a:solidFill>
            <a:ln w="9525" cmpd="sng">
              <a:solidFill>
                <a:srgbClr val="FFFFFF"/>
              </a:solidFill>
              <a:prstDash val="solid"/>
              <a:round/>
              <a:headEnd/>
              <a:tailEnd/>
            </a:ln>
          </p:spPr>
          <p:txBody>
            <a:bodyPr/>
            <a:lstStyle/>
            <a:p>
              <a:endParaRPr lang="en-GB" sz="1350">
                <a:solidFill>
                  <a:srgbClr val="000000"/>
                </a:solidFill>
              </a:endParaRPr>
            </a:p>
          </p:txBody>
        </p:sp>
        <p:sp>
          <p:nvSpPr>
            <p:cNvPr id="134" name="Freeform 187"/>
            <p:cNvSpPr>
              <a:spLocks/>
            </p:cNvSpPr>
            <p:nvPr>
              <p:custDataLst>
                <p:tags r:id="rId114"/>
              </p:custDataLst>
            </p:nvPr>
          </p:nvSpPr>
          <p:spPr bwMode="auto">
            <a:xfrm>
              <a:off x="7778950" y="4905421"/>
              <a:ext cx="3175" cy="17463"/>
            </a:xfrm>
            <a:custGeom>
              <a:avLst/>
              <a:gdLst>
                <a:gd name="T0" fmla="*/ 0 w 7"/>
                <a:gd name="T1" fmla="*/ 31 h 31"/>
                <a:gd name="T2" fmla="*/ 5 w 7"/>
                <a:gd name="T3" fmla="*/ 22 h 31"/>
                <a:gd name="T4" fmla="*/ 6 w 7"/>
                <a:gd name="T5" fmla="*/ 13 h 31"/>
                <a:gd name="T6" fmla="*/ 7 w 7"/>
                <a:gd name="T7" fmla="*/ 6 h 31"/>
                <a:gd name="T8" fmla="*/ 7 w 7"/>
                <a:gd name="T9" fmla="*/ 0 h 31"/>
                <a:gd name="T10" fmla="*/ 6 w 7"/>
                <a:gd name="T11" fmla="*/ 6 h 31"/>
                <a:gd name="T12" fmla="*/ 4 w 7"/>
                <a:gd name="T13" fmla="*/ 13 h 31"/>
                <a:gd name="T14" fmla="*/ 1 w 7"/>
                <a:gd name="T15" fmla="*/ 22 h 31"/>
                <a:gd name="T16" fmla="*/ 0 w 7"/>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1">
                  <a:moveTo>
                    <a:pt x="0" y="31"/>
                  </a:moveTo>
                  <a:lnTo>
                    <a:pt x="5" y="22"/>
                  </a:lnTo>
                  <a:lnTo>
                    <a:pt x="6" y="13"/>
                  </a:lnTo>
                  <a:lnTo>
                    <a:pt x="7" y="6"/>
                  </a:lnTo>
                  <a:lnTo>
                    <a:pt x="7" y="0"/>
                  </a:lnTo>
                  <a:lnTo>
                    <a:pt x="6" y="6"/>
                  </a:lnTo>
                  <a:lnTo>
                    <a:pt x="4" y="13"/>
                  </a:lnTo>
                  <a:lnTo>
                    <a:pt x="1" y="22"/>
                  </a:lnTo>
                  <a:lnTo>
                    <a:pt x="0" y="3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35" name="Freeform 188"/>
            <p:cNvSpPr>
              <a:spLocks/>
            </p:cNvSpPr>
            <p:nvPr>
              <p:custDataLst>
                <p:tags r:id="rId115"/>
              </p:custDataLst>
            </p:nvPr>
          </p:nvSpPr>
          <p:spPr bwMode="auto">
            <a:xfrm>
              <a:off x="7712276" y="4827638"/>
              <a:ext cx="15875" cy="15875"/>
            </a:xfrm>
            <a:custGeom>
              <a:avLst/>
              <a:gdLst>
                <a:gd name="T0" fmla="*/ 33 w 33"/>
                <a:gd name="T1" fmla="*/ 31 h 31"/>
                <a:gd name="T2" fmla="*/ 33 w 33"/>
                <a:gd name="T3" fmla="*/ 0 h 31"/>
                <a:gd name="T4" fmla="*/ 27 w 33"/>
                <a:gd name="T5" fmla="*/ 0 h 31"/>
                <a:gd name="T6" fmla="*/ 22 w 33"/>
                <a:gd name="T7" fmla="*/ 2 h 31"/>
                <a:gd name="T8" fmla="*/ 16 w 33"/>
                <a:gd name="T9" fmla="*/ 5 h 31"/>
                <a:gd name="T10" fmla="*/ 11 w 33"/>
                <a:gd name="T11" fmla="*/ 8 h 31"/>
                <a:gd name="T12" fmla="*/ 6 w 33"/>
                <a:gd name="T13" fmla="*/ 12 h 31"/>
                <a:gd name="T14" fmla="*/ 3 w 33"/>
                <a:gd name="T15" fmla="*/ 16 h 31"/>
                <a:gd name="T16" fmla="*/ 1 w 33"/>
                <a:gd name="T17" fmla="*/ 21 h 31"/>
                <a:gd name="T18" fmla="*/ 0 w 33"/>
                <a:gd name="T19" fmla="*/ 25 h 31"/>
                <a:gd name="T20" fmla="*/ 1 w 33"/>
                <a:gd name="T21" fmla="*/ 27 h 31"/>
                <a:gd name="T22" fmla="*/ 3 w 33"/>
                <a:gd name="T23" fmla="*/ 29 h 31"/>
                <a:gd name="T24" fmla="*/ 6 w 33"/>
                <a:gd name="T25" fmla="*/ 30 h 31"/>
                <a:gd name="T26" fmla="*/ 11 w 33"/>
                <a:gd name="T27" fmla="*/ 30 h 31"/>
                <a:gd name="T28" fmla="*/ 22 w 33"/>
                <a:gd name="T29" fmla="*/ 31 h 31"/>
                <a:gd name="T30" fmla="*/ 33 w 33"/>
                <a:gd name="T3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31">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36" name="Freeform 189"/>
            <p:cNvSpPr>
              <a:spLocks/>
            </p:cNvSpPr>
            <p:nvPr>
              <p:custDataLst>
                <p:tags r:id="rId116"/>
              </p:custDataLst>
            </p:nvPr>
          </p:nvSpPr>
          <p:spPr bwMode="auto">
            <a:xfrm>
              <a:off x="7728154" y="4740320"/>
              <a:ext cx="3175" cy="9525"/>
            </a:xfrm>
            <a:custGeom>
              <a:avLst/>
              <a:gdLst>
                <a:gd name="T0" fmla="*/ 0 w 13"/>
                <a:gd name="T1" fmla="*/ 19 h 19"/>
                <a:gd name="T2" fmla="*/ 2 w 13"/>
                <a:gd name="T3" fmla="*/ 18 h 19"/>
                <a:gd name="T4" fmla="*/ 5 w 13"/>
                <a:gd name="T5" fmla="*/ 17 h 19"/>
                <a:gd name="T6" fmla="*/ 7 w 13"/>
                <a:gd name="T7" fmla="*/ 15 h 19"/>
                <a:gd name="T8" fmla="*/ 8 w 13"/>
                <a:gd name="T9" fmla="*/ 12 h 19"/>
                <a:gd name="T10" fmla="*/ 12 w 13"/>
                <a:gd name="T11" fmla="*/ 6 h 19"/>
                <a:gd name="T12" fmla="*/ 13 w 13"/>
                <a:gd name="T13" fmla="*/ 0 h 19"/>
                <a:gd name="T14" fmla="*/ 0 w 13"/>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9">
                  <a:moveTo>
                    <a:pt x="0" y="19"/>
                  </a:moveTo>
                  <a:lnTo>
                    <a:pt x="2" y="18"/>
                  </a:lnTo>
                  <a:lnTo>
                    <a:pt x="5" y="17"/>
                  </a:lnTo>
                  <a:lnTo>
                    <a:pt x="7" y="15"/>
                  </a:lnTo>
                  <a:lnTo>
                    <a:pt x="8" y="12"/>
                  </a:lnTo>
                  <a:lnTo>
                    <a:pt x="12" y="6"/>
                  </a:lnTo>
                  <a:lnTo>
                    <a:pt x="13" y="0"/>
                  </a:lnTo>
                  <a:lnTo>
                    <a:pt x="0" y="1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37" name="Freeform 190"/>
            <p:cNvSpPr>
              <a:spLocks/>
            </p:cNvSpPr>
            <p:nvPr>
              <p:custDataLst>
                <p:tags r:id="rId117"/>
              </p:custDataLst>
            </p:nvPr>
          </p:nvSpPr>
          <p:spPr bwMode="auto">
            <a:xfrm>
              <a:off x="7567815" y="4743495"/>
              <a:ext cx="36512" cy="22225"/>
            </a:xfrm>
            <a:custGeom>
              <a:avLst/>
              <a:gdLst>
                <a:gd name="T0" fmla="*/ 54 w 87"/>
                <a:gd name="T1" fmla="*/ 42 h 42"/>
                <a:gd name="T2" fmla="*/ 59 w 87"/>
                <a:gd name="T3" fmla="*/ 42 h 42"/>
                <a:gd name="T4" fmla="*/ 64 w 87"/>
                <a:gd name="T5" fmla="*/ 41 h 42"/>
                <a:gd name="T6" fmla="*/ 68 w 87"/>
                <a:gd name="T7" fmla="*/ 40 h 42"/>
                <a:gd name="T8" fmla="*/ 71 w 87"/>
                <a:gd name="T9" fmla="*/ 38 h 42"/>
                <a:gd name="T10" fmla="*/ 75 w 87"/>
                <a:gd name="T11" fmla="*/ 34 h 42"/>
                <a:gd name="T12" fmla="*/ 78 w 87"/>
                <a:gd name="T13" fmla="*/ 28 h 42"/>
                <a:gd name="T14" fmla="*/ 79 w 87"/>
                <a:gd name="T15" fmla="*/ 22 h 42"/>
                <a:gd name="T16" fmla="*/ 80 w 87"/>
                <a:gd name="T17" fmla="*/ 16 h 42"/>
                <a:gd name="T18" fmla="*/ 82 w 87"/>
                <a:gd name="T19" fmla="*/ 11 h 42"/>
                <a:gd name="T20" fmla="*/ 87 w 87"/>
                <a:gd name="T21" fmla="*/ 6 h 42"/>
                <a:gd name="T22" fmla="*/ 77 w 87"/>
                <a:gd name="T23" fmla="*/ 2 h 42"/>
                <a:gd name="T24" fmla="*/ 67 w 87"/>
                <a:gd name="T25" fmla="*/ 0 h 42"/>
                <a:gd name="T26" fmla="*/ 57 w 87"/>
                <a:gd name="T27" fmla="*/ 0 h 42"/>
                <a:gd name="T28" fmla="*/ 47 w 87"/>
                <a:gd name="T29" fmla="*/ 0 h 42"/>
                <a:gd name="T30" fmla="*/ 40 w 87"/>
                <a:gd name="T31" fmla="*/ 0 h 42"/>
                <a:gd name="T32" fmla="*/ 32 w 87"/>
                <a:gd name="T33" fmla="*/ 2 h 42"/>
                <a:gd name="T34" fmla="*/ 25 w 87"/>
                <a:gd name="T35" fmla="*/ 4 h 42"/>
                <a:gd name="T36" fmla="*/ 19 w 87"/>
                <a:gd name="T37" fmla="*/ 6 h 42"/>
                <a:gd name="T38" fmla="*/ 8 w 87"/>
                <a:gd name="T39" fmla="*/ 12 h 42"/>
                <a:gd name="T40" fmla="*/ 0 w 87"/>
                <a:gd name="T41" fmla="*/ 18 h 42"/>
                <a:gd name="T42" fmla="*/ 11 w 87"/>
                <a:gd name="T43" fmla="*/ 24 h 42"/>
                <a:gd name="T44" fmla="*/ 27 w 87"/>
                <a:gd name="T45" fmla="*/ 32 h 42"/>
                <a:gd name="T46" fmla="*/ 43 w 87"/>
                <a:gd name="T47" fmla="*/ 39 h 42"/>
                <a:gd name="T48" fmla="*/ 54 w 87"/>
                <a:gd name="T4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2">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38" name="Freeform 191"/>
            <p:cNvSpPr>
              <a:spLocks/>
            </p:cNvSpPr>
            <p:nvPr>
              <p:custDataLst>
                <p:tags r:id="rId118"/>
              </p:custDataLst>
            </p:nvPr>
          </p:nvSpPr>
          <p:spPr bwMode="auto">
            <a:xfrm>
              <a:off x="7812292" y="5207045"/>
              <a:ext cx="1587" cy="14288"/>
            </a:xfrm>
            <a:custGeom>
              <a:avLst/>
              <a:gdLst>
                <a:gd name="T0" fmla="*/ 0 w 7"/>
                <a:gd name="T1" fmla="*/ 0 h 31"/>
                <a:gd name="T2" fmla="*/ 7 w 7"/>
                <a:gd name="T3" fmla="*/ 0 h 31"/>
                <a:gd name="T4" fmla="*/ 7 w 7"/>
                <a:gd name="T5" fmla="*/ 18 h 31"/>
                <a:gd name="T6" fmla="*/ 0 w 7"/>
                <a:gd name="T7" fmla="*/ 31 h 31"/>
                <a:gd name="T8" fmla="*/ 0 w 7"/>
                <a:gd name="T9" fmla="*/ 0 h 31"/>
              </a:gdLst>
              <a:ahLst/>
              <a:cxnLst>
                <a:cxn ang="0">
                  <a:pos x="T0" y="T1"/>
                </a:cxn>
                <a:cxn ang="0">
                  <a:pos x="T2" y="T3"/>
                </a:cxn>
                <a:cxn ang="0">
                  <a:pos x="T4" y="T5"/>
                </a:cxn>
                <a:cxn ang="0">
                  <a:pos x="T6" y="T7"/>
                </a:cxn>
                <a:cxn ang="0">
                  <a:pos x="T8" y="T9"/>
                </a:cxn>
              </a:cxnLst>
              <a:rect l="0" t="0" r="r" b="b"/>
              <a:pathLst>
                <a:path w="7" h="31">
                  <a:moveTo>
                    <a:pt x="0" y="0"/>
                  </a:moveTo>
                  <a:lnTo>
                    <a:pt x="7" y="0"/>
                  </a:lnTo>
                  <a:lnTo>
                    <a:pt x="7" y="18"/>
                  </a:lnTo>
                  <a:lnTo>
                    <a:pt x="0" y="31"/>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39" name="Freeform 192"/>
            <p:cNvSpPr>
              <a:spLocks/>
            </p:cNvSpPr>
            <p:nvPr>
              <p:custDataLst>
                <p:tags r:id="rId119"/>
              </p:custDataLst>
            </p:nvPr>
          </p:nvSpPr>
          <p:spPr bwMode="auto">
            <a:xfrm>
              <a:off x="7048699" y="4713333"/>
              <a:ext cx="1019175" cy="908050"/>
            </a:xfrm>
            <a:custGeom>
              <a:avLst/>
              <a:gdLst>
                <a:gd name="T0" fmla="*/ 214 w 2332"/>
                <a:gd name="T1" fmla="*/ 707 h 1731"/>
                <a:gd name="T2" fmla="*/ 325 w 2332"/>
                <a:gd name="T3" fmla="*/ 649 h 1731"/>
                <a:gd name="T4" fmla="*/ 435 w 2332"/>
                <a:gd name="T5" fmla="*/ 606 h 1731"/>
                <a:gd name="T6" fmla="*/ 605 w 2332"/>
                <a:gd name="T7" fmla="*/ 570 h 1731"/>
                <a:gd name="T8" fmla="*/ 677 w 2332"/>
                <a:gd name="T9" fmla="*/ 437 h 1731"/>
                <a:gd name="T10" fmla="*/ 758 w 2332"/>
                <a:gd name="T11" fmla="*/ 439 h 1731"/>
                <a:gd name="T12" fmla="*/ 784 w 2332"/>
                <a:gd name="T13" fmla="*/ 363 h 1731"/>
                <a:gd name="T14" fmla="*/ 866 w 2332"/>
                <a:gd name="T15" fmla="*/ 316 h 1731"/>
                <a:gd name="T16" fmla="*/ 939 w 2332"/>
                <a:gd name="T17" fmla="*/ 246 h 1731"/>
                <a:gd name="T18" fmla="*/ 1027 w 2332"/>
                <a:gd name="T19" fmla="*/ 223 h 1731"/>
                <a:gd name="T20" fmla="*/ 1078 w 2332"/>
                <a:gd name="T21" fmla="*/ 284 h 1731"/>
                <a:gd name="T22" fmla="*/ 1135 w 2332"/>
                <a:gd name="T23" fmla="*/ 270 h 1731"/>
                <a:gd name="T24" fmla="*/ 1176 w 2332"/>
                <a:gd name="T25" fmla="*/ 172 h 1731"/>
                <a:gd name="T26" fmla="*/ 1320 w 2332"/>
                <a:gd name="T27" fmla="*/ 117 h 1731"/>
                <a:gd name="T28" fmla="*/ 1336 w 2332"/>
                <a:gd name="T29" fmla="*/ 41 h 1731"/>
                <a:gd name="T30" fmla="*/ 1432 w 2332"/>
                <a:gd name="T31" fmla="*/ 107 h 1731"/>
                <a:gd name="T32" fmla="*/ 1544 w 2332"/>
                <a:gd name="T33" fmla="*/ 117 h 1731"/>
                <a:gd name="T34" fmla="*/ 1465 w 2332"/>
                <a:gd name="T35" fmla="*/ 262 h 1731"/>
                <a:gd name="T36" fmla="*/ 1509 w 2332"/>
                <a:gd name="T37" fmla="*/ 333 h 1731"/>
                <a:gd name="T38" fmla="*/ 1582 w 2332"/>
                <a:gd name="T39" fmla="*/ 354 h 1731"/>
                <a:gd name="T40" fmla="*/ 1668 w 2332"/>
                <a:gd name="T41" fmla="*/ 423 h 1731"/>
                <a:gd name="T42" fmla="*/ 1764 w 2332"/>
                <a:gd name="T43" fmla="*/ 413 h 1731"/>
                <a:gd name="T44" fmla="*/ 1830 w 2332"/>
                <a:gd name="T45" fmla="*/ 205 h 1731"/>
                <a:gd name="T46" fmla="*/ 1904 w 2332"/>
                <a:gd name="T47" fmla="*/ 10 h 1731"/>
                <a:gd name="T48" fmla="*/ 1933 w 2332"/>
                <a:gd name="T49" fmla="*/ 80 h 1731"/>
                <a:gd name="T50" fmla="*/ 1944 w 2332"/>
                <a:gd name="T51" fmla="*/ 176 h 1731"/>
                <a:gd name="T52" fmla="*/ 1986 w 2332"/>
                <a:gd name="T53" fmla="*/ 240 h 1731"/>
                <a:gd name="T54" fmla="*/ 2040 w 2332"/>
                <a:gd name="T55" fmla="*/ 429 h 1731"/>
                <a:gd name="T56" fmla="*/ 2089 w 2332"/>
                <a:gd name="T57" fmla="*/ 540 h 1731"/>
                <a:gd name="T58" fmla="*/ 2163 w 2332"/>
                <a:gd name="T59" fmla="*/ 686 h 1731"/>
                <a:gd name="T60" fmla="*/ 2219 w 2332"/>
                <a:gd name="T61" fmla="*/ 769 h 1731"/>
                <a:gd name="T62" fmla="*/ 2332 w 2332"/>
                <a:gd name="T63" fmla="*/ 892 h 1731"/>
                <a:gd name="T64" fmla="*/ 2276 w 2332"/>
                <a:gd name="T65" fmla="*/ 1105 h 1731"/>
                <a:gd name="T66" fmla="*/ 2087 w 2332"/>
                <a:gd name="T67" fmla="*/ 1362 h 1731"/>
                <a:gd name="T68" fmla="*/ 2005 w 2332"/>
                <a:gd name="T69" fmla="*/ 1432 h 1731"/>
                <a:gd name="T70" fmla="*/ 1838 w 2332"/>
                <a:gd name="T71" fmla="*/ 1591 h 1731"/>
                <a:gd name="T72" fmla="*/ 1749 w 2332"/>
                <a:gd name="T73" fmla="*/ 1676 h 1731"/>
                <a:gd name="T74" fmla="*/ 1589 w 2332"/>
                <a:gd name="T75" fmla="*/ 1726 h 1731"/>
                <a:gd name="T76" fmla="*/ 1517 w 2332"/>
                <a:gd name="T77" fmla="*/ 1693 h 1731"/>
                <a:gd name="T78" fmla="*/ 1410 w 2332"/>
                <a:gd name="T79" fmla="*/ 1729 h 1731"/>
                <a:gd name="T80" fmla="*/ 1297 w 2332"/>
                <a:gd name="T81" fmla="*/ 1693 h 1731"/>
                <a:gd name="T82" fmla="*/ 1279 w 2332"/>
                <a:gd name="T83" fmla="*/ 1614 h 1731"/>
                <a:gd name="T84" fmla="*/ 1263 w 2332"/>
                <a:gd name="T85" fmla="*/ 1516 h 1731"/>
                <a:gd name="T86" fmla="*/ 1225 w 2332"/>
                <a:gd name="T87" fmla="*/ 1500 h 1731"/>
                <a:gd name="T88" fmla="*/ 1280 w 2332"/>
                <a:gd name="T89" fmla="*/ 1382 h 1731"/>
                <a:gd name="T90" fmla="*/ 1088 w 2332"/>
                <a:gd name="T91" fmla="*/ 1362 h 1731"/>
                <a:gd name="T92" fmla="*/ 961 w 2332"/>
                <a:gd name="T93" fmla="*/ 1282 h 1731"/>
                <a:gd name="T94" fmla="*/ 754 w 2332"/>
                <a:gd name="T95" fmla="*/ 1323 h 1731"/>
                <a:gd name="T96" fmla="*/ 507 w 2332"/>
                <a:gd name="T97" fmla="*/ 1419 h 1731"/>
                <a:gd name="T98" fmla="*/ 214 w 2332"/>
                <a:gd name="T99" fmla="*/ 1473 h 1731"/>
                <a:gd name="T100" fmla="*/ 55 w 2332"/>
                <a:gd name="T101" fmla="*/ 1490 h 1731"/>
                <a:gd name="T102" fmla="*/ 2 w 2332"/>
                <a:gd name="T103" fmla="*/ 1423 h 1731"/>
                <a:gd name="T104" fmla="*/ 97 w 2332"/>
                <a:gd name="T105" fmla="*/ 1344 h 1731"/>
                <a:gd name="T106" fmla="*/ 75 w 2332"/>
                <a:gd name="T107" fmla="*/ 1241 h 1731"/>
                <a:gd name="T108" fmla="*/ 113 w 2332"/>
                <a:gd name="T109" fmla="*/ 1170 h 1731"/>
                <a:gd name="T110" fmla="*/ 58 w 2332"/>
                <a:gd name="T111" fmla="*/ 943 h 1731"/>
                <a:gd name="T112" fmla="*/ 113 w 2332"/>
                <a:gd name="T113" fmla="*/ 964 h 1731"/>
                <a:gd name="T114" fmla="*/ 106 w 2332"/>
                <a:gd name="T115" fmla="*/ 862 h 1731"/>
                <a:gd name="T116" fmla="*/ 147 w 2332"/>
                <a:gd name="T117" fmla="*/ 765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32" h="1731">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rgbClr val="FF0000"/>
            </a:solidFill>
            <a:ln w="9525" cmpd="sng">
              <a:solidFill>
                <a:srgbClr val="FFFFFF"/>
              </a:solidFill>
              <a:prstDash val="solid"/>
              <a:round/>
              <a:headEnd/>
              <a:tailEnd/>
            </a:ln>
          </p:spPr>
          <p:txBody>
            <a:bodyPr/>
            <a:lstStyle/>
            <a:p>
              <a:endParaRPr lang="en-GB" sz="1350">
                <a:solidFill>
                  <a:srgbClr val="000000"/>
                </a:solidFill>
              </a:endParaRPr>
            </a:p>
          </p:txBody>
        </p:sp>
        <p:sp>
          <p:nvSpPr>
            <p:cNvPr id="140" name="Freeform 193"/>
            <p:cNvSpPr>
              <a:spLocks/>
            </p:cNvSpPr>
            <p:nvPr>
              <p:custDataLst>
                <p:tags r:id="rId120"/>
              </p:custDataLst>
            </p:nvPr>
          </p:nvSpPr>
          <p:spPr bwMode="auto">
            <a:xfrm>
              <a:off x="1535313" y="3379843"/>
              <a:ext cx="668337" cy="581025"/>
            </a:xfrm>
            <a:custGeom>
              <a:avLst/>
              <a:gdLst>
                <a:gd name="T0" fmla="*/ 1243 w 1535"/>
                <a:gd name="T1" fmla="*/ 925 h 1109"/>
                <a:gd name="T2" fmla="*/ 1299 w 1535"/>
                <a:gd name="T3" fmla="*/ 982 h 1109"/>
                <a:gd name="T4" fmla="*/ 1220 w 1535"/>
                <a:gd name="T5" fmla="*/ 999 h 1109"/>
                <a:gd name="T6" fmla="*/ 1177 w 1535"/>
                <a:gd name="T7" fmla="*/ 1095 h 1109"/>
                <a:gd name="T8" fmla="*/ 1065 w 1535"/>
                <a:gd name="T9" fmla="*/ 1006 h 1109"/>
                <a:gd name="T10" fmla="*/ 994 w 1535"/>
                <a:gd name="T11" fmla="*/ 1012 h 1109"/>
                <a:gd name="T12" fmla="*/ 913 w 1535"/>
                <a:gd name="T13" fmla="*/ 1039 h 1109"/>
                <a:gd name="T14" fmla="*/ 786 w 1535"/>
                <a:gd name="T15" fmla="*/ 971 h 1109"/>
                <a:gd name="T16" fmla="*/ 648 w 1535"/>
                <a:gd name="T17" fmla="*/ 917 h 1109"/>
                <a:gd name="T18" fmla="*/ 588 w 1535"/>
                <a:gd name="T19" fmla="*/ 883 h 1109"/>
                <a:gd name="T20" fmla="*/ 537 w 1535"/>
                <a:gd name="T21" fmla="*/ 835 h 1109"/>
                <a:gd name="T22" fmla="*/ 485 w 1535"/>
                <a:gd name="T23" fmla="*/ 826 h 1109"/>
                <a:gd name="T24" fmla="*/ 439 w 1535"/>
                <a:gd name="T25" fmla="*/ 757 h 1109"/>
                <a:gd name="T26" fmla="*/ 467 w 1535"/>
                <a:gd name="T27" fmla="*/ 705 h 1109"/>
                <a:gd name="T28" fmla="*/ 450 w 1535"/>
                <a:gd name="T29" fmla="*/ 601 h 1109"/>
                <a:gd name="T30" fmla="*/ 352 w 1535"/>
                <a:gd name="T31" fmla="*/ 468 h 1109"/>
                <a:gd name="T32" fmla="*/ 304 w 1535"/>
                <a:gd name="T33" fmla="*/ 426 h 1109"/>
                <a:gd name="T34" fmla="*/ 293 w 1535"/>
                <a:gd name="T35" fmla="*/ 369 h 1109"/>
                <a:gd name="T36" fmla="*/ 217 w 1535"/>
                <a:gd name="T37" fmla="*/ 248 h 1109"/>
                <a:gd name="T38" fmla="*/ 167 w 1535"/>
                <a:gd name="T39" fmla="*/ 74 h 1109"/>
                <a:gd name="T40" fmla="*/ 84 w 1535"/>
                <a:gd name="T41" fmla="*/ 104 h 1109"/>
                <a:gd name="T42" fmla="*/ 113 w 1535"/>
                <a:gd name="T43" fmla="*/ 222 h 1109"/>
                <a:gd name="T44" fmla="*/ 150 w 1535"/>
                <a:gd name="T45" fmla="*/ 326 h 1109"/>
                <a:gd name="T46" fmla="*/ 196 w 1535"/>
                <a:gd name="T47" fmla="*/ 402 h 1109"/>
                <a:gd name="T48" fmla="*/ 200 w 1535"/>
                <a:gd name="T49" fmla="*/ 465 h 1109"/>
                <a:gd name="T50" fmla="*/ 213 w 1535"/>
                <a:gd name="T51" fmla="*/ 524 h 1109"/>
                <a:gd name="T52" fmla="*/ 259 w 1535"/>
                <a:gd name="T53" fmla="*/ 571 h 1109"/>
                <a:gd name="T54" fmla="*/ 214 w 1535"/>
                <a:gd name="T55" fmla="*/ 596 h 1109"/>
                <a:gd name="T56" fmla="*/ 193 w 1535"/>
                <a:gd name="T57" fmla="*/ 542 h 1109"/>
                <a:gd name="T58" fmla="*/ 120 w 1535"/>
                <a:gd name="T59" fmla="*/ 474 h 1109"/>
                <a:gd name="T60" fmla="*/ 146 w 1535"/>
                <a:gd name="T61" fmla="*/ 420 h 1109"/>
                <a:gd name="T62" fmla="*/ 89 w 1535"/>
                <a:gd name="T63" fmla="*/ 366 h 1109"/>
                <a:gd name="T64" fmla="*/ 27 w 1535"/>
                <a:gd name="T65" fmla="*/ 307 h 1109"/>
                <a:gd name="T66" fmla="*/ 65 w 1535"/>
                <a:gd name="T67" fmla="*/ 289 h 1109"/>
                <a:gd name="T68" fmla="*/ 64 w 1535"/>
                <a:gd name="T69" fmla="*/ 225 h 1109"/>
                <a:gd name="T70" fmla="*/ 6 w 1535"/>
                <a:gd name="T71" fmla="*/ 117 h 1109"/>
                <a:gd name="T72" fmla="*/ 38 w 1535"/>
                <a:gd name="T73" fmla="*/ 5 h 1109"/>
                <a:gd name="T74" fmla="*/ 211 w 1535"/>
                <a:gd name="T75" fmla="*/ 18 h 1109"/>
                <a:gd name="T76" fmla="*/ 361 w 1535"/>
                <a:gd name="T77" fmla="*/ 76 h 1109"/>
                <a:gd name="T78" fmla="*/ 498 w 1535"/>
                <a:gd name="T79" fmla="*/ 55 h 1109"/>
                <a:gd name="T80" fmla="*/ 593 w 1535"/>
                <a:gd name="T81" fmla="*/ 54 h 1109"/>
                <a:gd name="T82" fmla="*/ 633 w 1535"/>
                <a:gd name="T83" fmla="*/ 110 h 1109"/>
                <a:gd name="T84" fmla="*/ 700 w 1535"/>
                <a:gd name="T85" fmla="*/ 215 h 1109"/>
                <a:gd name="T86" fmla="*/ 750 w 1535"/>
                <a:gd name="T87" fmla="*/ 192 h 1109"/>
                <a:gd name="T88" fmla="*/ 822 w 1535"/>
                <a:gd name="T89" fmla="*/ 176 h 1109"/>
                <a:gd name="T90" fmla="*/ 879 w 1535"/>
                <a:gd name="T91" fmla="*/ 244 h 1109"/>
                <a:gd name="T92" fmla="*/ 905 w 1535"/>
                <a:gd name="T93" fmla="*/ 362 h 1109"/>
                <a:gd name="T94" fmla="*/ 964 w 1535"/>
                <a:gd name="T95" fmla="*/ 405 h 1109"/>
                <a:gd name="T96" fmla="*/ 977 w 1535"/>
                <a:gd name="T97" fmla="*/ 456 h 1109"/>
                <a:gd name="T98" fmla="*/ 931 w 1535"/>
                <a:gd name="T99" fmla="*/ 492 h 1109"/>
                <a:gd name="T100" fmla="*/ 917 w 1535"/>
                <a:gd name="T101" fmla="*/ 634 h 1109"/>
                <a:gd name="T102" fmla="*/ 956 w 1535"/>
                <a:gd name="T103" fmla="*/ 791 h 1109"/>
                <a:gd name="T104" fmla="*/ 1054 w 1535"/>
                <a:gd name="T105" fmla="*/ 877 h 1109"/>
                <a:gd name="T106" fmla="*/ 1166 w 1535"/>
                <a:gd name="T107" fmla="*/ 849 h 1109"/>
                <a:gd name="T108" fmla="*/ 1249 w 1535"/>
                <a:gd name="T109" fmla="*/ 850 h 1109"/>
                <a:gd name="T110" fmla="*/ 1296 w 1535"/>
                <a:gd name="T111" fmla="*/ 742 h 1109"/>
                <a:gd name="T112" fmla="*/ 1336 w 1535"/>
                <a:gd name="T113" fmla="*/ 693 h 1109"/>
                <a:gd name="T114" fmla="*/ 1506 w 1535"/>
                <a:gd name="T115" fmla="*/ 678 h 1109"/>
                <a:gd name="T116" fmla="*/ 1503 w 1535"/>
                <a:gd name="T117" fmla="*/ 729 h 1109"/>
                <a:gd name="T118" fmla="*/ 1468 w 1535"/>
                <a:gd name="T119" fmla="*/ 821 h 1109"/>
                <a:gd name="T120" fmla="*/ 1369 w 1535"/>
                <a:gd name="T121" fmla="*/ 888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35" h="1109">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41" name="Freeform 194"/>
            <p:cNvSpPr>
              <a:spLocks/>
            </p:cNvSpPr>
            <p:nvPr>
              <p:custDataLst>
                <p:tags r:id="rId121"/>
              </p:custDataLst>
            </p:nvPr>
          </p:nvSpPr>
          <p:spPr bwMode="auto">
            <a:xfrm>
              <a:off x="2810078" y="5019730"/>
              <a:ext cx="211138" cy="265113"/>
            </a:xfrm>
            <a:custGeom>
              <a:avLst/>
              <a:gdLst>
                <a:gd name="T0" fmla="*/ 14 w 486"/>
                <a:gd name="T1" fmla="*/ 176 h 505"/>
                <a:gd name="T2" fmla="*/ 31 w 486"/>
                <a:gd name="T3" fmla="*/ 198 h 505"/>
                <a:gd name="T4" fmla="*/ 51 w 486"/>
                <a:gd name="T5" fmla="*/ 232 h 505"/>
                <a:gd name="T6" fmla="*/ 82 w 486"/>
                <a:gd name="T7" fmla="*/ 266 h 505"/>
                <a:gd name="T8" fmla="*/ 126 w 486"/>
                <a:gd name="T9" fmla="*/ 293 h 505"/>
                <a:gd name="T10" fmla="*/ 170 w 486"/>
                <a:gd name="T11" fmla="*/ 310 h 505"/>
                <a:gd name="T12" fmla="*/ 246 w 486"/>
                <a:gd name="T13" fmla="*/ 328 h 505"/>
                <a:gd name="T14" fmla="*/ 295 w 486"/>
                <a:gd name="T15" fmla="*/ 344 h 505"/>
                <a:gd name="T16" fmla="*/ 299 w 486"/>
                <a:gd name="T17" fmla="*/ 381 h 505"/>
                <a:gd name="T18" fmla="*/ 277 w 486"/>
                <a:gd name="T19" fmla="*/ 418 h 505"/>
                <a:gd name="T20" fmla="*/ 267 w 486"/>
                <a:gd name="T21" fmla="*/ 443 h 505"/>
                <a:gd name="T22" fmla="*/ 266 w 486"/>
                <a:gd name="T23" fmla="*/ 463 h 505"/>
                <a:gd name="T24" fmla="*/ 278 w 486"/>
                <a:gd name="T25" fmla="*/ 482 h 505"/>
                <a:gd name="T26" fmla="*/ 299 w 486"/>
                <a:gd name="T27" fmla="*/ 494 h 505"/>
                <a:gd name="T28" fmla="*/ 344 w 486"/>
                <a:gd name="T29" fmla="*/ 504 h 505"/>
                <a:gd name="T30" fmla="*/ 387 w 486"/>
                <a:gd name="T31" fmla="*/ 504 h 505"/>
                <a:gd name="T32" fmla="*/ 415 w 486"/>
                <a:gd name="T33" fmla="*/ 494 h 505"/>
                <a:gd name="T34" fmla="*/ 446 w 486"/>
                <a:gd name="T35" fmla="*/ 474 h 505"/>
                <a:gd name="T36" fmla="*/ 473 w 486"/>
                <a:gd name="T37" fmla="*/ 447 h 505"/>
                <a:gd name="T38" fmla="*/ 485 w 486"/>
                <a:gd name="T39" fmla="*/ 418 h 505"/>
                <a:gd name="T40" fmla="*/ 484 w 486"/>
                <a:gd name="T41" fmla="*/ 397 h 505"/>
                <a:gd name="T42" fmla="*/ 478 w 486"/>
                <a:gd name="T43" fmla="*/ 358 h 505"/>
                <a:gd name="T44" fmla="*/ 471 w 486"/>
                <a:gd name="T45" fmla="*/ 316 h 505"/>
                <a:gd name="T46" fmla="*/ 465 w 486"/>
                <a:gd name="T47" fmla="*/ 270 h 505"/>
                <a:gd name="T48" fmla="*/ 456 w 486"/>
                <a:gd name="T49" fmla="*/ 252 h 505"/>
                <a:gd name="T50" fmla="*/ 439 w 486"/>
                <a:gd name="T51" fmla="*/ 239 h 505"/>
                <a:gd name="T52" fmla="*/ 413 w 486"/>
                <a:gd name="T53" fmla="*/ 232 h 505"/>
                <a:gd name="T54" fmla="*/ 392 w 486"/>
                <a:gd name="T55" fmla="*/ 222 h 505"/>
                <a:gd name="T56" fmla="*/ 370 w 486"/>
                <a:gd name="T57" fmla="*/ 207 h 505"/>
                <a:gd name="T58" fmla="*/ 330 w 486"/>
                <a:gd name="T59" fmla="*/ 188 h 505"/>
                <a:gd name="T60" fmla="*/ 290 w 486"/>
                <a:gd name="T61" fmla="*/ 172 h 505"/>
                <a:gd name="T62" fmla="*/ 273 w 486"/>
                <a:gd name="T63" fmla="*/ 160 h 505"/>
                <a:gd name="T64" fmla="*/ 264 w 486"/>
                <a:gd name="T65" fmla="*/ 151 h 505"/>
                <a:gd name="T66" fmla="*/ 261 w 486"/>
                <a:gd name="T67" fmla="*/ 125 h 505"/>
                <a:gd name="T68" fmla="*/ 261 w 486"/>
                <a:gd name="T69" fmla="*/ 90 h 505"/>
                <a:gd name="T70" fmla="*/ 255 w 486"/>
                <a:gd name="T71" fmla="*/ 71 h 505"/>
                <a:gd name="T72" fmla="*/ 241 w 486"/>
                <a:gd name="T73" fmla="*/ 55 h 505"/>
                <a:gd name="T74" fmla="*/ 234 w 486"/>
                <a:gd name="T75" fmla="*/ 37 h 505"/>
                <a:gd name="T76" fmla="*/ 199 w 486"/>
                <a:gd name="T77" fmla="*/ 12 h 505"/>
                <a:gd name="T78" fmla="*/ 186 w 486"/>
                <a:gd name="T79" fmla="*/ 8 h 505"/>
                <a:gd name="T80" fmla="*/ 173 w 486"/>
                <a:gd name="T81" fmla="*/ 2 h 505"/>
                <a:gd name="T82" fmla="*/ 139 w 486"/>
                <a:gd name="T83" fmla="*/ 1 h 505"/>
                <a:gd name="T84" fmla="*/ 70 w 486"/>
                <a:gd name="T85" fmla="*/ 11 h 505"/>
                <a:gd name="T86" fmla="*/ 42 w 486"/>
                <a:gd name="T87" fmla="*/ 21 h 505"/>
                <a:gd name="T88" fmla="*/ 24 w 486"/>
                <a:gd name="T89" fmla="*/ 37 h 505"/>
                <a:gd name="T90" fmla="*/ 20 w 486"/>
                <a:gd name="T91" fmla="*/ 6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6" h="505">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42" name="Freeform 195"/>
            <p:cNvSpPr>
              <a:spLocks/>
            </p:cNvSpPr>
            <p:nvPr>
              <p:custDataLst>
                <p:tags r:id="rId122"/>
              </p:custDataLst>
            </p:nvPr>
          </p:nvSpPr>
          <p:spPr bwMode="auto">
            <a:xfrm>
              <a:off x="2979941" y="4224387"/>
              <a:ext cx="73025" cy="109537"/>
            </a:xfrm>
            <a:custGeom>
              <a:avLst/>
              <a:gdLst>
                <a:gd name="T0" fmla="*/ 7 w 166"/>
                <a:gd name="T1" fmla="*/ 183 h 208"/>
                <a:gd name="T2" fmla="*/ 79 w 166"/>
                <a:gd name="T3" fmla="*/ 208 h 208"/>
                <a:gd name="T4" fmla="*/ 85 w 166"/>
                <a:gd name="T5" fmla="*/ 207 h 208"/>
                <a:gd name="T6" fmla="*/ 90 w 166"/>
                <a:gd name="T7" fmla="*/ 204 h 208"/>
                <a:gd name="T8" fmla="*/ 97 w 166"/>
                <a:gd name="T9" fmla="*/ 198 h 208"/>
                <a:gd name="T10" fmla="*/ 104 w 166"/>
                <a:gd name="T11" fmla="*/ 192 h 208"/>
                <a:gd name="T12" fmla="*/ 117 w 166"/>
                <a:gd name="T13" fmla="*/ 176 h 208"/>
                <a:gd name="T14" fmla="*/ 130 w 166"/>
                <a:gd name="T15" fmla="*/ 158 h 208"/>
                <a:gd name="T16" fmla="*/ 154 w 166"/>
                <a:gd name="T17" fmla="*/ 122 h 208"/>
                <a:gd name="T18" fmla="*/ 166 w 166"/>
                <a:gd name="T19" fmla="*/ 103 h 208"/>
                <a:gd name="T20" fmla="*/ 144 w 166"/>
                <a:gd name="T21" fmla="*/ 94 h 208"/>
                <a:gd name="T22" fmla="*/ 126 w 166"/>
                <a:gd name="T23" fmla="*/ 84 h 208"/>
                <a:gd name="T24" fmla="*/ 108 w 166"/>
                <a:gd name="T25" fmla="*/ 74 h 208"/>
                <a:gd name="T26" fmla="*/ 93 w 166"/>
                <a:gd name="T27" fmla="*/ 64 h 208"/>
                <a:gd name="T28" fmla="*/ 86 w 166"/>
                <a:gd name="T29" fmla="*/ 58 h 208"/>
                <a:gd name="T30" fmla="*/ 81 w 166"/>
                <a:gd name="T31" fmla="*/ 53 h 208"/>
                <a:gd name="T32" fmla="*/ 75 w 166"/>
                <a:gd name="T33" fmla="*/ 47 h 208"/>
                <a:gd name="T34" fmla="*/ 71 w 166"/>
                <a:gd name="T35" fmla="*/ 40 h 208"/>
                <a:gd name="T36" fmla="*/ 67 w 166"/>
                <a:gd name="T37" fmla="*/ 33 h 208"/>
                <a:gd name="T38" fmla="*/ 64 w 166"/>
                <a:gd name="T39" fmla="*/ 26 h 208"/>
                <a:gd name="T40" fmla="*/ 62 w 166"/>
                <a:gd name="T41" fmla="*/ 18 h 208"/>
                <a:gd name="T42" fmla="*/ 60 w 166"/>
                <a:gd name="T43" fmla="*/ 11 h 208"/>
                <a:gd name="T44" fmla="*/ 50 w 166"/>
                <a:gd name="T45" fmla="*/ 10 h 208"/>
                <a:gd name="T46" fmla="*/ 43 w 166"/>
                <a:gd name="T47" fmla="*/ 8 h 208"/>
                <a:gd name="T48" fmla="*/ 40 w 166"/>
                <a:gd name="T49" fmla="*/ 5 h 208"/>
                <a:gd name="T50" fmla="*/ 39 w 166"/>
                <a:gd name="T51" fmla="*/ 3 h 208"/>
                <a:gd name="T52" fmla="*/ 38 w 166"/>
                <a:gd name="T53" fmla="*/ 1 h 208"/>
                <a:gd name="T54" fmla="*/ 36 w 166"/>
                <a:gd name="T55" fmla="*/ 0 h 208"/>
                <a:gd name="T56" fmla="*/ 32 w 166"/>
                <a:gd name="T57" fmla="*/ 1 h 208"/>
                <a:gd name="T58" fmla="*/ 27 w 166"/>
                <a:gd name="T59" fmla="*/ 5 h 208"/>
                <a:gd name="T60" fmla="*/ 20 w 166"/>
                <a:gd name="T61" fmla="*/ 11 h 208"/>
                <a:gd name="T62" fmla="*/ 11 w 166"/>
                <a:gd name="T63" fmla="*/ 22 h 208"/>
                <a:gd name="T64" fmla="*/ 7 w 166"/>
                <a:gd name="T65" fmla="*/ 29 h 208"/>
                <a:gd name="T66" fmla="*/ 4 w 166"/>
                <a:gd name="T67" fmla="*/ 37 h 208"/>
                <a:gd name="T68" fmla="*/ 2 w 166"/>
                <a:gd name="T69" fmla="*/ 45 h 208"/>
                <a:gd name="T70" fmla="*/ 0 w 166"/>
                <a:gd name="T71" fmla="*/ 54 h 208"/>
                <a:gd name="T72" fmla="*/ 0 w 166"/>
                <a:gd name="T73" fmla="*/ 60 h 208"/>
                <a:gd name="T74" fmla="*/ 2 w 166"/>
                <a:gd name="T75" fmla="*/ 65 h 208"/>
                <a:gd name="T76" fmla="*/ 3 w 166"/>
                <a:gd name="T77" fmla="*/ 70 h 208"/>
                <a:gd name="T78" fmla="*/ 5 w 166"/>
                <a:gd name="T79" fmla="*/ 76 h 208"/>
                <a:gd name="T80" fmla="*/ 10 w 166"/>
                <a:gd name="T81" fmla="*/ 86 h 208"/>
                <a:gd name="T82" fmla="*/ 17 w 166"/>
                <a:gd name="T83" fmla="*/ 98 h 208"/>
                <a:gd name="T84" fmla="*/ 22 w 166"/>
                <a:gd name="T85" fmla="*/ 109 h 208"/>
                <a:gd name="T86" fmla="*/ 28 w 166"/>
                <a:gd name="T87" fmla="*/ 120 h 208"/>
                <a:gd name="T88" fmla="*/ 30 w 166"/>
                <a:gd name="T89" fmla="*/ 126 h 208"/>
                <a:gd name="T90" fmla="*/ 32 w 166"/>
                <a:gd name="T91" fmla="*/ 133 h 208"/>
                <a:gd name="T92" fmla="*/ 33 w 166"/>
                <a:gd name="T93" fmla="*/ 139 h 208"/>
                <a:gd name="T94" fmla="*/ 33 w 166"/>
                <a:gd name="T95" fmla="*/ 147 h 208"/>
                <a:gd name="T96" fmla="*/ 32 w 166"/>
                <a:gd name="T97" fmla="*/ 153 h 208"/>
                <a:gd name="T98" fmla="*/ 31 w 166"/>
                <a:gd name="T99" fmla="*/ 159 h 208"/>
                <a:gd name="T100" fmla="*/ 28 w 166"/>
                <a:gd name="T101" fmla="*/ 165 h 208"/>
                <a:gd name="T102" fmla="*/ 25 w 166"/>
                <a:gd name="T103" fmla="*/ 169 h 208"/>
                <a:gd name="T104" fmla="*/ 21 w 166"/>
                <a:gd name="T105" fmla="*/ 174 h 208"/>
                <a:gd name="T106" fmla="*/ 17 w 166"/>
                <a:gd name="T107" fmla="*/ 177 h 208"/>
                <a:gd name="T108" fmla="*/ 11 w 166"/>
                <a:gd name="T109" fmla="*/ 180 h 208"/>
                <a:gd name="T110" fmla="*/ 7 w 166"/>
                <a:gd name="T111" fmla="*/ 183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208">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43" name="Freeform 196"/>
            <p:cNvSpPr>
              <a:spLocks/>
            </p:cNvSpPr>
            <p:nvPr>
              <p:custDataLst>
                <p:tags r:id="rId123"/>
              </p:custDataLst>
            </p:nvPr>
          </p:nvSpPr>
          <p:spPr bwMode="auto">
            <a:xfrm>
              <a:off x="2494166" y="3783068"/>
              <a:ext cx="69850" cy="58737"/>
            </a:xfrm>
            <a:custGeom>
              <a:avLst/>
              <a:gdLst>
                <a:gd name="T0" fmla="*/ 153 w 164"/>
                <a:gd name="T1" fmla="*/ 104 h 104"/>
                <a:gd name="T2" fmla="*/ 134 w 164"/>
                <a:gd name="T3" fmla="*/ 102 h 104"/>
                <a:gd name="T4" fmla="*/ 110 w 164"/>
                <a:gd name="T5" fmla="*/ 97 h 104"/>
                <a:gd name="T6" fmla="*/ 96 w 164"/>
                <a:gd name="T7" fmla="*/ 94 h 104"/>
                <a:gd name="T8" fmla="*/ 80 w 164"/>
                <a:gd name="T9" fmla="*/ 93 h 104"/>
                <a:gd name="T10" fmla="*/ 73 w 164"/>
                <a:gd name="T11" fmla="*/ 93 h 104"/>
                <a:gd name="T12" fmla="*/ 64 w 164"/>
                <a:gd name="T13" fmla="*/ 94 h 104"/>
                <a:gd name="T14" fmla="*/ 55 w 164"/>
                <a:gd name="T15" fmla="*/ 96 h 104"/>
                <a:gd name="T16" fmla="*/ 47 w 164"/>
                <a:gd name="T17" fmla="*/ 98 h 104"/>
                <a:gd name="T18" fmla="*/ 41 w 164"/>
                <a:gd name="T19" fmla="*/ 100 h 104"/>
                <a:gd name="T20" fmla="*/ 34 w 164"/>
                <a:gd name="T21" fmla="*/ 100 h 104"/>
                <a:gd name="T22" fmla="*/ 27 w 164"/>
                <a:gd name="T23" fmla="*/ 99 h 104"/>
                <a:gd name="T24" fmla="*/ 19 w 164"/>
                <a:gd name="T25" fmla="*/ 96 h 104"/>
                <a:gd name="T26" fmla="*/ 11 w 164"/>
                <a:gd name="T27" fmla="*/ 92 h 104"/>
                <a:gd name="T28" fmla="*/ 6 w 164"/>
                <a:gd name="T29" fmla="*/ 88 h 104"/>
                <a:gd name="T30" fmla="*/ 3 w 164"/>
                <a:gd name="T31" fmla="*/ 86 h 104"/>
                <a:gd name="T32" fmla="*/ 1 w 164"/>
                <a:gd name="T33" fmla="*/ 84 h 104"/>
                <a:gd name="T34" fmla="*/ 0 w 164"/>
                <a:gd name="T35" fmla="*/ 81 h 104"/>
                <a:gd name="T36" fmla="*/ 0 w 164"/>
                <a:gd name="T37" fmla="*/ 79 h 104"/>
                <a:gd name="T38" fmla="*/ 0 w 164"/>
                <a:gd name="T39" fmla="*/ 76 h 104"/>
                <a:gd name="T40" fmla="*/ 1 w 164"/>
                <a:gd name="T41" fmla="*/ 74 h 104"/>
                <a:gd name="T42" fmla="*/ 3 w 164"/>
                <a:gd name="T43" fmla="*/ 71 h 104"/>
                <a:gd name="T44" fmla="*/ 6 w 164"/>
                <a:gd name="T45" fmla="*/ 70 h 104"/>
                <a:gd name="T46" fmla="*/ 12 w 164"/>
                <a:gd name="T47" fmla="*/ 67 h 104"/>
                <a:gd name="T48" fmla="*/ 20 w 164"/>
                <a:gd name="T49" fmla="*/ 66 h 104"/>
                <a:gd name="T50" fmla="*/ 40 w 164"/>
                <a:gd name="T51" fmla="*/ 66 h 104"/>
                <a:gd name="T52" fmla="*/ 61 w 164"/>
                <a:gd name="T53" fmla="*/ 67 h 104"/>
                <a:gd name="T54" fmla="*/ 70 w 164"/>
                <a:gd name="T55" fmla="*/ 67 h 104"/>
                <a:gd name="T56" fmla="*/ 79 w 164"/>
                <a:gd name="T57" fmla="*/ 67 h 104"/>
                <a:gd name="T58" fmla="*/ 87 w 164"/>
                <a:gd name="T59" fmla="*/ 67 h 104"/>
                <a:gd name="T60" fmla="*/ 94 w 164"/>
                <a:gd name="T61" fmla="*/ 67 h 104"/>
                <a:gd name="T62" fmla="*/ 94 w 164"/>
                <a:gd name="T63" fmla="*/ 56 h 104"/>
                <a:gd name="T64" fmla="*/ 94 w 164"/>
                <a:gd name="T65" fmla="*/ 43 h 104"/>
                <a:gd name="T66" fmla="*/ 94 w 164"/>
                <a:gd name="T67" fmla="*/ 29 h 104"/>
                <a:gd name="T68" fmla="*/ 94 w 164"/>
                <a:gd name="T69" fmla="*/ 18 h 104"/>
                <a:gd name="T70" fmla="*/ 79 w 164"/>
                <a:gd name="T71" fmla="*/ 17 h 104"/>
                <a:gd name="T72" fmla="*/ 67 w 164"/>
                <a:gd name="T73" fmla="*/ 15 h 104"/>
                <a:gd name="T74" fmla="*/ 62 w 164"/>
                <a:gd name="T75" fmla="*/ 13 h 104"/>
                <a:gd name="T76" fmla="*/ 57 w 164"/>
                <a:gd name="T77" fmla="*/ 10 h 104"/>
                <a:gd name="T78" fmla="*/ 52 w 164"/>
                <a:gd name="T79" fmla="*/ 6 h 104"/>
                <a:gd name="T80" fmla="*/ 47 w 164"/>
                <a:gd name="T81" fmla="*/ 0 h 104"/>
                <a:gd name="T82" fmla="*/ 146 w 164"/>
                <a:gd name="T83" fmla="*/ 0 h 104"/>
                <a:gd name="T84" fmla="*/ 147 w 164"/>
                <a:gd name="T85" fmla="*/ 6 h 104"/>
                <a:gd name="T86" fmla="*/ 148 w 164"/>
                <a:gd name="T87" fmla="*/ 13 h 104"/>
                <a:gd name="T88" fmla="*/ 150 w 164"/>
                <a:gd name="T89" fmla="*/ 19 h 104"/>
                <a:gd name="T90" fmla="*/ 152 w 164"/>
                <a:gd name="T91" fmla="*/ 25 h 104"/>
                <a:gd name="T92" fmla="*/ 156 w 164"/>
                <a:gd name="T93" fmla="*/ 35 h 104"/>
                <a:gd name="T94" fmla="*/ 159 w 164"/>
                <a:gd name="T95" fmla="*/ 46 h 104"/>
                <a:gd name="T96" fmla="*/ 163 w 164"/>
                <a:gd name="T97" fmla="*/ 54 h 104"/>
                <a:gd name="T98" fmla="*/ 164 w 164"/>
                <a:gd name="T99" fmla="*/ 62 h 104"/>
                <a:gd name="T100" fmla="*/ 163 w 164"/>
                <a:gd name="T101" fmla="*/ 65 h 104"/>
                <a:gd name="T102" fmla="*/ 160 w 164"/>
                <a:gd name="T103" fmla="*/ 68 h 104"/>
                <a:gd name="T104" fmla="*/ 157 w 164"/>
                <a:gd name="T105" fmla="*/ 71 h 104"/>
                <a:gd name="T106" fmla="*/ 153 w 164"/>
                <a:gd name="T107" fmla="*/ 73 h 104"/>
                <a:gd name="T108" fmla="*/ 153 w 164"/>
                <a:gd name="T10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4" h="104">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44" name="Freeform 197"/>
            <p:cNvSpPr>
              <a:spLocks/>
            </p:cNvSpPr>
            <p:nvPr>
              <p:custDataLst>
                <p:tags r:id="rId124"/>
              </p:custDataLst>
            </p:nvPr>
          </p:nvSpPr>
          <p:spPr bwMode="auto">
            <a:xfrm>
              <a:off x="2860879" y="6137320"/>
              <a:ext cx="23813" cy="57150"/>
            </a:xfrm>
            <a:custGeom>
              <a:avLst/>
              <a:gdLst>
                <a:gd name="T0" fmla="*/ 0 w 53"/>
                <a:gd name="T1" fmla="*/ 8 h 19"/>
                <a:gd name="T2" fmla="*/ 7 w 53"/>
                <a:gd name="T3" fmla="*/ 13 h 19"/>
                <a:gd name="T4" fmla="*/ 14 w 53"/>
                <a:gd name="T5" fmla="*/ 17 h 19"/>
                <a:gd name="T6" fmla="*/ 22 w 53"/>
                <a:gd name="T7" fmla="*/ 19 h 19"/>
                <a:gd name="T8" fmla="*/ 29 w 53"/>
                <a:gd name="T9" fmla="*/ 19 h 19"/>
                <a:gd name="T10" fmla="*/ 35 w 53"/>
                <a:gd name="T11" fmla="*/ 18 h 19"/>
                <a:gd name="T12" fmla="*/ 42 w 53"/>
                <a:gd name="T13" fmla="*/ 15 h 19"/>
                <a:gd name="T14" fmla="*/ 47 w 53"/>
                <a:gd name="T15" fmla="*/ 12 h 19"/>
                <a:gd name="T16" fmla="*/ 53 w 53"/>
                <a:gd name="T17" fmla="*/ 8 h 19"/>
                <a:gd name="T18" fmla="*/ 47 w 53"/>
                <a:gd name="T19" fmla="*/ 5 h 19"/>
                <a:gd name="T20" fmla="*/ 42 w 53"/>
                <a:gd name="T21" fmla="*/ 2 h 19"/>
                <a:gd name="T22" fmla="*/ 35 w 53"/>
                <a:gd name="T23" fmla="*/ 1 h 19"/>
                <a:gd name="T24" fmla="*/ 29 w 53"/>
                <a:gd name="T25" fmla="*/ 0 h 19"/>
                <a:gd name="T26" fmla="*/ 22 w 53"/>
                <a:gd name="T27" fmla="*/ 0 h 19"/>
                <a:gd name="T28" fmla="*/ 14 w 53"/>
                <a:gd name="T29" fmla="*/ 1 h 19"/>
                <a:gd name="T30" fmla="*/ 7 w 53"/>
                <a:gd name="T31" fmla="*/ 3 h 19"/>
                <a:gd name="T32" fmla="*/ 0 w 53"/>
                <a:gd name="T33"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45" name="Freeform 198"/>
            <p:cNvSpPr>
              <a:spLocks/>
            </p:cNvSpPr>
            <p:nvPr>
              <p:custDataLst>
                <p:tags r:id="rId125"/>
              </p:custDataLst>
            </p:nvPr>
          </p:nvSpPr>
          <p:spPr bwMode="auto">
            <a:xfrm>
              <a:off x="2825954" y="6116693"/>
              <a:ext cx="34925" cy="58737"/>
            </a:xfrm>
            <a:custGeom>
              <a:avLst/>
              <a:gdLst>
                <a:gd name="T0" fmla="*/ 0 w 80"/>
                <a:gd name="T1" fmla="*/ 0 h 18"/>
                <a:gd name="T2" fmla="*/ 1 w 80"/>
                <a:gd name="T3" fmla="*/ 6 h 18"/>
                <a:gd name="T4" fmla="*/ 5 w 80"/>
                <a:gd name="T5" fmla="*/ 12 h 18"/>
                <a:gd name="T6" fmla="*/ 8 w 80"/>
                <a:gd name="T7" fmla="*/ 14 h 18"/>
                <a:gd name="T8" fmla="*/ 11 w 80"/>
                <a:gd name="T9" fmla="*/ 16 h 18"/>
                <a:gd name="T10" fmla="*/ 15 w 80"/>
                <a:gd name="T11" fmla="*/ 18 h 18"/>
                <a:gd name="T12" fmla="*/ 20 w 80"/>
                <a:gd name="T13" fmla="*/ 18 h 18"/>
                <a:gd name="T14" fmla="*/ 22 w 80"/>
                <a:gd name="T15" fmla="*/ 15 h 18"/>
                <a:gd name="T16" fmla="*/ 24 w 80"/>
                <a:gd name="T17" fmla="*/ 13 h 18"/>
                <a:gd name="T18" fmla="*/ 26 w 80"/>
                <a:gd name="T19" fmla="*/ 11 h 18"/>
                <a:gd name="T20" fmla="*/ 31 w 80"/>
                <a:gd name="T21" fmla="*/ 10 h 18"/>
                <a:gd name="T22" fmla="*/ 38 w 80"/>
                <a:gd name="T23" fmla="*/ 8 h 18"/>
                <a:gd name="T24" fmla="*/ 47 w 80"/>
                <a:gd name="T25" fmla="*/ 7 h 18"/>
                <a:gd name="T26" fmla="*/ 57 w 80"/>
                <a:gd name="T27" fmla="*/ 7 h 18"/>
                <a:gd name="T28" fmla="*/ 66 w 80"/>
                <a:gd name="T29" fmla="*/ 6 h 18"/>
                <a:gd name="T30" fmla="*/ 70 w 80"/>
                <a:gd name="T31" fmla="*/ 5 h 18"/>
                <a:gd name="T32" fmla="*/ 74 w 80"/>
                <a:gd name="T33" fmla="*/ 4 h 18"/>
                <a:gd name="T34" fmla="*/ 77 w 80"/>
                <a:gd name="T35" fmla="*/ 2 h 18"/>
                <a:gd name="T36" fmla="*/ 80 w 80"/>
                <a:gd name="T37" fmla="*/ 0 h 18"/>
                <a:gd name="T38" fmla="*/ 0 w 80"/>
                <a:gd name="T3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18">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46" name="Freeform 199"/>
            <p:cNvSpPr>
              <a:spLocks/>
            </p:cNvSpPr>
            <p:nvPr>
              <p:custDataLst>
                <p:tags r:id="rId126"/>
              </p:custDataLst>
            </p:nvPr>
          </p:nvSpPr>
          <p:spPr bwMode="auto">
            <a:xfrm>
              <a:off x="2825954" y="6096055"/>
              <a:ext cx="22225" cy="60325"/>
            </a:xfrm>
            <a:custGeom>
              <a:avLst/>
              <a:gdLst>
                <a:gd name="T0" fmla="*/ 20 w 46"/>
                <a:gd name="T1" fmla="*/ 0 h 27"/>
                <a:gd name="T2" fmla="*/ 0 w 46"/>
                <a:gd name="T3" fmla="*/ 18 h 27"/>
                <a:gd name="T4" fmla="*/ 9 w 46"/>
                <a:gd name="T5" fmla="*/ 22 h 27"/>
                <a:gd name="T6" fmla="*/ 16 w 46"/>
                <a:gd name="T7" fmla="*/ 25 h 27"/>
                <a:gd name="T8" fmla="*/ 23 w 46"/>
                <a:gd name="T9" fmla="*/ 27 h 27"/>
                <a:gd name="T10" fmla="*/ 29 w 46"/>
                <a:gd name="T11" fmla="*/ 27 h 27"/>
                <a:gd name="T12" fmla="*/ 33 w 46"/>
                <a:gd name="T13" fmla="*/ 27 h 27"/>
                <a:gd name="T14" fmla="*/ 37 w 46"/>
                <a:gd name="T15" fmla="*/ 25 h 27"/>
                <a:gd name="T16" fmla="*/ 42 w 46"/>
                <a:gd name="T17" fmla="*/ 22 h 27"/>
                <a:gd name="T18" fmla="*/ 46 w 46"/>
                <a:gd name="T19" fmla="*/ 18 h 27"/>
                <a:gd name="T20" fmla="*/ 41 w 46"/>
                <a:gd name="T21" fmla="*/ 16 h 27"/>
                <a:gd name="T22" fmla="*/ 33 w 46"/>
                <a:gd name="T23" fmla="*/ 11 h 27"/>
                <a:gd name="T24" fmla="*/ 26 w 46"/>
                <a:gd name="T25" fmla="*/ 5 h 27"/>
                <a:gd name="T26" fmla="*/ 20 w 46"/>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27">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47" name="Freeform 200"/>
            <p:cNvSpPr>
              <a:spLocks/>
            </p:cNvSpPr>
            <p:nvPr>
              <p:custDataLst>
                <p:tags r:id="rId127"/>
              </p:custDataLst>
            </p:nvPr>
          </p:nvSpPr>
          <p:spPr bwMode="auto">
            <a:xfrm>
              <a:off x="2795787" y="6089705"/>
              <a:ext cx="25400" cy="60325"/>
            </a:xfrm>
            <a:custGeom>
              <a:avLst/>
              <a:gdLst>
                <a:gd name="T0" fmla="*/ 34 w 54"/>
                <a:gd name="T1" fmla="*/ 0 h 39"/>
                <a:gd name="T2" fmla="*/ 20 w 54"/>
                <a:gd name="T3" fmla="*/ 4 h 39"/>
                <a:gd name="T4" fmla="*/ 10 w 54"/>
                <a:gd name="T5" fmla="*/ 10 h 39"/>
                <a:gd name="T6" fmla="*/ 6 w 54"/>
                <a:gd name="T7" fmla="*/ 13 h 39"/>
                <a:gd name="T8" fmla="*/ 4 w 54"/>
                <a:gd name="T9" fmla="*/ 16 h 39"/>
                <a:gd name="T10" fmla="*/ 2 w 54"/>
                <a:gd name="T11" fmla="*/ 20 h 39"/>
                <a:gd name="T12" fmla="*/ 0 w 54"/>
                <a:gd name="T13" fmla="*/ 24 h 39"/>
                <a:gd name="T14" fmla="*/ 2 w 54"/>
                <a:gd name="T15" fmla="*/ 28 h 39"/>
                <a:gd name="T16" fmla="*/ 3 w 54"/>
                <a:gd name="T17" fmla="*/ 32 h 39"/>
                <a:gd name="T18" fmla="*/ 5 w 54"/>
                <a:gd name="T19" fmla="*/ 35 h 39"/>
                <a:gd name="T20" fmla="*/ 8 w 54"/>
                <a:gd name="T21" fmla="*/ 37 h 39"/>
                <a:gd name="T22" fmla="*/ 11 w 54"/>
                <a:gd name="T23" fmla="*/ 38 h 39"/>
                <a:gd name="T24" fmla="*/ 16 w 54"/>
                <a:gd name="T25" fmla="*/ 39 h 39"/>
                <a:gd name="T26" fmla="*/ 20 w 54"/>
                <a:gd name="T27" fmla="*/ 39 h 39"/>
                <a:gd name="T28" fmla="*/ 25 w 54"/>
                <a:gd name="T29" fmla="*/ 39 h 39"/>
                <a:gd name="T30" fmla="*/ 30 w 54"/>
                <a:gd name="T31" fmla="*/ 38 h 39"/>
                <a:gd name="T32" fmla="*/ 34 w 54"/>
                <a:gd name="T33" fmla="*/ 37 h 39"/>
                <a:gd name="T34" fmla="*/ 39 w 54"/>
                <a:gd name="T35" fmla="*/ 35 h 39"/>
                <a:gd name="T36" fmla="*/ 43 w 54"/>
                <a:gd name="T37" fmla="*/ 33 h 39"/>
                <a:gd name="T38" fmla="*/ 47 w 54"/>
                <a:gd name="T39" fmla="*/ 30 h 39"/>
                <a:gd name="T40" fmla="*/ 50 w 54"/>
                <a:gd name="T41" fmla="*/ 26 h 39"/>
                <a:gd name="T42" fmla="*/ 52 w 54"/>
                <a:gd name="T43" fmla="*/ 22 h 39"/>
                <a:gd name="T44" fmla="*/ 54 w 54"/>
                <a:gd name="T45" fmla="*/ 18 h 39"/>
                <a:gd name="T46" fmla="*/ 51 w 54"/>
                <a:gd name="T47" fmla="*/ 17 h 39"/>
                <a:gd name="T48" fmla="*/ 48 w 54"/>
                <a:gd name="T49" fmla="*/ 16 h 39"/>
                <a:gd name="T50" fmla="*/ 44 w 54"/>
                <a:gd name="T51" fmla="*/ 14 h 39"/>
                <a:gd name="T52" fmla="*/ 42 w 54"/>
                <a:gd name="T53" fmla="*/ 11 h 39"/>
                <a:gd name="T54" fmla="*/ 39 w 54"/>
                <a:gd name="T55" fmla="*/ 8 h 39"/>
                <a:gd name="T56" fmla="*/ 37 w 54"/>
                <a:gd name="T57" fmla="*/ 5 h 39"/>
                <a:gd name="T58" fmla="*/ 34 w 54"/>
                <a:gd name="T59" fmla="*/ 2 h 39"/>
                <a:gd name="T60" fmla="*/ 34 w 54"/>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 h="39">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48" name="Freeform 201"/>
            <p:cNvSpPr>
              <a:spLocks/>
            </p:cNvSpPr>
            <p:nvPr>
              <p:custDataLst>
                <p:tags r:id="rId128"/>
              </p:custDataLst>
            </p:nvPr>
          </p:nvSpPr>
          <p:spPr bwMode="auto">
            <a:xfrm>
              <a:off x="2770387" y="6080170"/>
              <a:ext cx="28575" cy="58738"/>
            </a:xfrm>
            <a:custGeom>
              <a:avLst/>
              <a:gdLst>
                <a:gd name="T0" fmla="*/ 0 w 60"/>
                <a:gd name="T1" fmla="*/ 11 h 15"/>
                <a:gd name="T2" fmla="*/ 10 w 60"/>
                <a:gd name="T3" fmla="*/ 13 h 15"/>
                <a:gd name="T4" fmla="*/ 18 w 60"/>
                <a:gd name="T5" fmla="*/ 14 h 15"/>
                <a:gd name="T6" fmla="*/ 27 w 60"/>
                <a:gd name="T7" fmla="*/ 15 h 15"/>
                <a:gd name="T8" fmla="*/ 35 w 60"/>
                <a:gd name="T9" fmla="*/ 15 h 15"/>
                <a:gd name="T10" fmla="*/ 41 w 60"/>
                <a:gd name="T11" fmla="*/ 14 h 15"/>
                <a:gd name="T12" fmla="*/ 48 w 60"/>
                <a:gd name="T13" fmla="*/ 12 h 15"/>
                <a:gd name="T14" fmla="*/ 55 w 60"/>
                <a:gd name="T15" fmla="*/ 9 h 15"/>
                <a:gd name="T16" fmla="*/ 60 w 60"/>
                <a:gd name="T17" fmla="*/ 5 h 15"/>
                <a:gd name="T18" fmla="*/ 57 w 60"/>
                <a:gd name="T19" fmla="*/ 3 h 15"/>
                <a:gd name="T20" fmla="*/ 54 w 60"/>
                <a:gd name="T21" fmla="*/ 0 h 15"/>
                <a:gd name="T22" fmla="*/ 51 w 60"/>
                <a:gd name="T23" fmla="*/ 0 h 15"/>
                <a:gd name="T24" fmla="*/ 47 w 60"/>
                <a:gd name="T25" fmla="*/ 0 h 15"/>
                <a:gd name="T26" fmla="*/ 40 w 60"/>
                <a:gd name="T27" fmla="*/ 0 h 15"/>
                <a:gd name="T28" fmla="*/ 33 w 60"/>
                <a:gd name="T29" fmla="*/ 3 h 15"/>
                <a:gd name="T30" fmla="*/ 24 w 60"/>
                <a:gd name="T31" fmla="*/ 6 h 15"/>
                <a:gd name="T32" fmla="*/ 16 w 60"/>
                <a:gd name="T33" fmla="*/ 8 h 15"/>
                <a:gd name="T34" fmla="*/ 7 w 60"/>
                <a:gd name="T35" fmla="*/ 10 h 15"/>
                <a:gd name="T36" fmla="*/ 0 w 60"/>
                <a:gd name="T37"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15">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49" name="Freeform 202"/>
            <p:cNvSpPr>
              <a:spLocks/>
            </p:cNvSpPr>
            <p:nvPr>
              <p:custDataLst>
                <p:tags r:id="rId129"/>
              </p:custDataLst>
            </p:nvPr>
          </p:nvSpPr>
          <p:spPr bwMode="auto">
            <a:xfrm>
              <a:off x="2746574" y="6067470"/>
              <a:ext cx="33338" cy="57150"/>
            </a:xfrm>
            <a:custGeom>
              <a:avLst/>
              <a:gdLst>
                <a:gd name="T0" fmla="*/ 40 w 79"/>
                <a:gd name="T1" fmla="*/ 0 h 32"/>
                <a:gd name="T2" fmla="*/ 34 w 79"/>
                <a:gd name="T3" fmla="*/ 1 h 32"/>
                <a:gd name="T4" fmla="*/ 30 w 79"/>
                <a:gd name="T5" fmla="*/ 2 h 32"/>
                <a:gd name="T6" fmla="*/ 25 w 79"/>
                <a:gd name="T7" fmla="*/ 4 h 32"/>
                <a:gd name="T8" fmla="*/ 20 w 79"/>
                <a:gd name="T9" fmla="*/ 6 h 32"/>
                <a:gd name="T10" fmla="*/ 15 w 79"/>
                <a:gd name="T11" fmla="*/ 9 h 32"/>
                <a:gd name="T12" fmla="*/ 10 w 79"/>
                <a:gd name="T13" fmla="*/ 11 h 32"/>
                <a:gd name="T14" fmla="*/ 5 w 79"/>
                <a:gd name="T15" fmla="*/ 12 h 32"/>
                <a:gd name="T16" fmla="*/ 0 w 79"/>
                <a:gd name="T17" fmla="*/ 13 h 32"/>
                <a:gd name="T18" fmla="*/ 5 w 79"/>
                <a:gd name="T19" fmla="*/ 21 h 32"/>
                <a:gd name="T20" fmla="*/ 10 w 79"/>
                <a:gd name="T21" fmla="*/ 26 h 32"/>
                <a:gd name="T22" fmla="*/ 12 w 79"/>
                <a:gd name="T23" fmla="*/ 29 h 32"/>
                <a:gd name="T24" fmla="*/ 15 w 79"/>
                <a:gd name="T25" fmla="*/ 31 h 32"/>
                <a:gd name="T26" fmla="*/ 18 w 79"/>
                <a:gd name="T27" fmla="*/ 31 h 32"/>
                <a:gd name="T28" fmla="*/ 20 w 79"/>
                <a:gd name="T29" fmla="*/ 32 h 32"/>
                <a:gd name="T30" fmla="*/ 27 w 79"/>
                <a:gd name="T31" fmla="*/ 31 h 32"/>
                <a:gd name="T32" fmla="*/ 34 w 79"/>
                <a:gd name="T33" fmla="*/ 30 h 32"/>
                <a:gd name="T34" fmla="*/ 41 w 79"/>
                <a:gd name="T35" fmla="*/ 27 h 32"/>
                <a:gd name="T36" fmla="*/ 48 w 79"/>
                <a:gd name="T37" fmla="*/ 24 h 32"/>
                <a:gd name="T38" fmla="*/ 62 w 79"/>
                <a:gd name="T39" fmla="*/ 18 h 32"/>
                <a:gd name="T40" fmla="*/ 79 w 79"/>
                <a:gd name="T41" fmla="*/ 13 h 32"/>
                <a:gd name="T42" fmla="*/ 67 w 79"/>
                <a:gd name="T43" fmla="*/ 6 h 32"/>
                <a:gd name="T44" fmla="*/ 58 w 79"/>
                <a:gd name="T45" fmla="*/ 2 h 32"/>
                <a:gd name="T46" fmla="*/ 49 w 79"/>
                <a:gd name="T47" fmla="*/ 1 h 32"/>
                <a:gd name="T48" fmla="*/ 40 w 79"/>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32">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50" name="Freeform 203"/>
            <p:cNvSpPr>
              <a:spLocks/>
            </p:cNvSpPr>
            <p:nvPr>
              <p:custDataLst>
                <p:tags r:id="rId130"/>
              </p:custDataLst>
            </p:nvPr>
          </p:nvSpPr>
          <p:spPr bwMode="auto">
            <a:xfrm>
              <a:off x="2740229" y="6048420"/>
              <a:ext cx="30163" cy="57150"/>
            </a:xfrm>
            <a:custGeom>
              <a:avLst/>
              <a:gdLst>
                <a:gd name="T0" fmla="*/ 33 w 66"/>
                <a:gd name="T1" fmla="*/ 0 h 19"/>
                <a:gd name="T2" fmla="*/ 25 w 66"/>
                <a:gd name="T3" fmla="*/ 1 h 19"/>
                <a:gd name="T4" fmla="*/ 19 w 66"/>
                <a:gd name="T5" fmla="*/ 2 h 19"/>
                <a:gd name="T6" fmla="*/ 13 w 66"/>
                <a:gd name="T7" fmla="*/ 4 h 19"/>
                <a:gd name="T8" fmla="*/ 9 w 66"/>
                <a:gd name="T9" fmla="*/ 7 h 19"/>
                <a:gd name="T10" fmla="*/ 5 w 66"/>
                <a:gd name="T11" fmla="*/ 11 h 19"/>
                <a:gd name="T12" fmla="*/ 2 w 66"/>
                <a:gd name="T13" fmla="*/ 14 h 19"/>
                <a:gd name="T14" fmla="*/ 0 w 66"/>
                <a:gd name="T15" fmla="*/ 17 h 19"/>
                <a:gd name="T16" fmla="*/ 0 w 66"/>
                <a:gd name="T17" fmla="*/ 19 h 19"/>
                <a:gd name="T18" fmla="*/ 19 w 66"/>
                <a:gd name="T19" fmla="*/ 19 h 19"/>
                <a:gd name="T20" fmla="*/ 38 w 66"/>
                <a:gd name="T21" fmla="*/ 19 h 19"/>
                <a:gd name="T22" fmla="*/ 46 w 66"/>
                <a:gd name="T23" fmla="*/ 18 h 19"/>
                <a:gd name="T24" fmla="*/ 54 w 66"/>
                <a:gd name="T25" fmla="*/ 17 h 19"/>
                <a:gd name="T26" fmla="*/ 61 w 66"/>
                <a:gd name="T27" fmla="*/ 15 h 19"/>
                <a:gd name="T28" fmla="*/ 66 w 66"/>
                <a:gd name="T29" fmla="*/ 13 h 19"/>
                <a:gd name="T30" fmla="*/ 57 w 66"/>
                <a:gd name="T31" fmla="*/ 8 h 19"/>
                <a:gd name="T32" fmla="*/ 50 w 66"/>
                <a:gd name="T33" fmla="*/ 4 h 19"/>
                <a:gd name="T34" fmla="*/ 42 w 66"/>
                <a:gd name="T35" fmla="*/ 1 h 19"/>
                <a:gd name="T36" fmla="*/ 33 w 66"/>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9">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51" name="Freeform 204"/>
            <p:cNvSpPr>
              <a:spLocks/>
            </p:cNvSpPr>
            <p:nvPr>
              <p:custDataLst>
                <p:tags r:id="rId131"/>
              </p:custDataLst>
            </p:nvPr>
          </p:nvSpPr>
          <p:spPr bwMode="auto">
            <a:xfrm>
              <a:off x="2640212" y="5738868"/>
              <a:ext cx="25400" cy="60325"/>
            </a:xfrm>
            <a:custGeom>
              <a:avLst/>
              <a:gdLst>
                <a:gd name="T0" fmla="*/ 13 w 53"/>
                <a:gd name="T1" fmla="*/ 0 h 80"/>
                <a:gd name="T2" fmla="*/ 8 w 53"/>
                <a:gd name="T3" fmla="*/ 5 h 80"/>
                <a:gd name="T4" fmla="*/ 4 w 53"/>
                <a:gd name="T5" fmla="*/ 10 h 80"/>
                <a:gd name="T6" fmla="*/ 2 w 53"/>
                <a:gd name="T7" fmla="*/ 13 h 80"/>
                <a:gd name="T8" fmla="*/ 1 w 53"/>
                <a:gd name="T9" fmla="*/ 16 h 80"/>
                <a:gd name="T10" fmla="*/ 0 w 53"/>
                <a:gd name="T11" fmla="*/ 20 h 80"/>
                <a:gd name="T12" fmla="*/ 0 w 53"/>
                <a:gd name="T13" fmla="*/ 25 h 80"/>
                <a:gd name="T14" fmla="*/ 0 w 53"/>
                <a:gd name="T15" fmla="*/ 30 h 80"/>
                <a:gd name="T16" fmla="*/ 2 w 53"/>
                <a:gd name="T17" fmla="*/ 39 h 80"/>
                <a:gd name="T18" fmla="*/ 6 w 53"/>
                <a:gd name="T19" fmla="*/ 48 h 80"/>
                <a:gd name="T20" fmla="*/ 9 w 53"/>
                <a:gd name="T21" fmla="*/ 57 h 80"/>
                <a:gd name="T22" fmla="*/ 13 w 53"/>
                <a:gd name="T23" fmla="*/ 66 h 80"/>
                <a:gd name="T24" fmla="*/ 20 w 53"/>
                <a:gd name="T25" fmla="*/ 73 h 80"/>
                <a:gd name="T26" fmla="*/ 22 w 53"/>
                <a:gd name="T27" fmla="*/ 76 h 80"/>
                <a:gd name="T28" fmla="*/ 26 w 53"/>
                <a:gd name="T29" fmla="*/ 78 h 80"/>
                <a:gd name="T30" fmla="*/ 30 w 53"/>
                <a:gd name="T31" fmla="*/ 80 h 80"/>
                <a:gd name="T32" fmla="*/ 33 w 53"/>
                <a:gd name="T33" fmla="*/ 80 h 80"/>
                <a:gd name="T34" fmla="*/ 36 w 53"/>
                <a:gd name="T35" fmla="*/ 79 h 80"/>
                <a:gd name="T36" fmla="*/ 38 w 53"/>
                <a:gd name="T37" fmla="*/ 78 h 80"/>
                <a:gd name="T38" fmla="*/ 42 w 53"/>
                <a:gd name="T39" fmla="*/ 76 h 80"/>
                <a:gd name="T40" fmla="*/ 45 w 53"/>
                <a:gd name="T41" fmla="*/ 73 h 80"/>
                <a:gd name="T42" fmla="*/ 48 w 53"/>
                <a:gd name="T43" fmla="*/ 70 h 80"/>
                <a:gd name="T44" fmla="*/ 51 w 53"/>
                <a:gd name="T45" fmla="*/ 67 h 80"/>
                <a:gd name="T46" fmla="*/ 53 w 53"/>
                <a:gd name="T47" fmla="*/ 64 h 80"/>
                <a:gd name="T48" fmla="*/ 53 w 53"/>
                <a:gd name="T49" fmla="*/ 62 h 80"/>
                <a:gd name="T50" fmla="*/ 52 w 53"/>
                <a:gd name="T51" fmla="*/ 54 h 80"/>
                <a:gd name="T52" fmla="*/ 49 w 53"/>
                <a:gd name="T53" fmla="*/ 47 h 80"/>
                <a:gd name="T54" fmla="*/ 46 w 53"/>
                <a:gd name="T55" fmla="*/ 42 h 80"/>
                <a:gd name="T56" fmla="*/ 43 w 53"/>
                <a:gd name="T57" fmla="*/ 37 h 80"/>
                <a:gd name="T58" fmla="*/ 40 w 53"/>
                <a:gd name="T59" fmla="*/ 32 h 80"/>
                <a:gd name="T60" fmla="*/ 36 w 53"/>
                <a:gd name="T61" fmla="*/ 27 h 80"/>
                <a:gd name="T62" fmla="*/ 34 w 53"/>
                <a:gd name="T63" fmla="*/ 20 h 80"/>
                <a:gd name="T64" fmla="*/ 33 w 53"/>
                <a:gd name="T65" fmla="*/ 12 h 80"/>
                <a:gd name="T66" fmla="*/ 33 w 53"/>
                <a:gd name="T67" fmla="*/ 10 h 80"/>
                <a:gd name="T68" fmla="*/ 31 w 53"/>
                <a:gd name="T69" fmla="*/ 8 h 80"/>
                <a:gd name="T70" fmla="*/ 29 w 53"/>
                <a:gd name="T71" fmla="*/ 6 h 80"/>
                <a:gd name="T72" fmla="*/ 25 w 53"/>
                <a:gd name="T73" fmla="*/ 4 h 80"/>
                <a:gd name="T74" fmla="*/ 19 w 53"/>
                <a:gd name="T75" fmla="*/ 1 h 80"/>
                <a:gd name="T76" fmla="*/ 13 w 53"/>
                <a:gd name="T7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 h="8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52" name="Freeform 205"/>
            <p:cNvSpPr>
              <a:spLocks/>
            </p:cNvSpPr>
            <p:nvPr>
              <p:custDataLst>
                <p:tags r:id="rId132"/>
              </p:custDataLst>
            </p:nvPr>
          </p:nvSpPr>
          <p:spPr bwMode="auto">
            <a:xfrm>
              <a:off x="2670378" y="5834118"/>
              <a:ext cx="17463" cy="53975"/>
            </a:xfrm>
            <a:custGeom>
              <a:avLst/>
              <a:gdLst>
                <a:gd name="T0" fmla="*/ 0 w 41"/>
                <a:gd name="T1" fmla="*/ 43 h 43"/>
                <a:gd name="T2" fmla="*/ 27 w 41"/>
                <a:gd name="T3" fmla="*/ 43 h 43"/>
                <a:gd name="T4" fmla="*/ 41 w 41"/>
                <a:gd name="T5" fmla="*/ 24 h 43"/>
                <a:gd name="T6" fmla="*/ 38 w 41"/>
                <a:gd name="T7" fmla="*/ 12 h 43"/>
                <a:gd name="T8" fmla="*/ 34 w 41"/>
                <a:gd name="T9" fmla="*/ 0 h 43"/>
                <a:gd name="T10" fmla="*/ 27 w 41"/>
                <a:gd name="T11" fmla="*/ 4 h 43"/>
                <a:gd name="T12" fmla="*/ 20 w 41"/>
                <a:gd name="T13" fmla="*/ 9 h 43"/>
                <a:gd name="T14" fmla="*/ 15 w 41"/>
                <a:gd name="T15" fmla="*/ 14 h 43"/>
                <a:gd name="T16" fmla="*/ 10 w 41"/>
                <a:gd name="T17" fmla="*/ 19 h 43"/>
                <a:gd name="T18" fmla="*/ 6 w 41"/>
                <a:gd name="T19" fmla="*/ 24 h 43"/>
                <a:gd name="T20" fmla="*/ 3 w 41"/>
                <a:gd name="T21" fmla="*/ 30 h 43"/>
                <a:gd name="T22" fmla="*/ 1 w 41"/>
                <a:gd name="T23" fmla="*/ 37 h 43"/>
                <a:gd name="T24" fmla="*/ 0 w 41"/>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43">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53" name="Freeform 206"/>
            <p:cNvSpPr>
              <a:spLocks/>
            </p:cNvSpPr>
            <p:nvPr>
              <p:custDataLst>
                <p:tags r:id="rId133"/>
              </p:custDataLst>
            </p:nvPr>
          </p:nvSpPr>
          <p:spPr bwMode="auto">
            <a:xfrm>
              <a:off x="2675141" y="5856343"/>
              <a:ext cx="7937" cy="58737"/>
            </a:xfrm>
            <a:custGeom>
              <a:avLst/>
              <a:gdLst>
                <a:gd name="T0" fmla="*/ 20 w 20"/>
                <a:gd name="T1" fmla="*/ 0 h 24"/>
                <a:gd name="T2" fmla="*/ 0 w 20"/>
                <a:gd name="T3" fmla="*/ 0 h 24"/>
                <a:gd name="T4" fmla="*/ 1 w 20"/>
                <a:gd name="T5" fmla="*/ 5 h 24"/>
                <a:gd name="T6" fmla="*/ 2 w 20"/>
                <a:gd name="T7" fmla="*/ 9 h 24"/>
                <a:gd name="T8" fmla="*/ 4 w 20"/>
                <a:gd name="T9" fmla="*/ 13 h 24"/>
                <a:gd name="T10" fmla="*/ 7 w 20"/>
                <a:gd name="T11" fmla="*/ 17 h 24"/>
                <a:gd name="T12" fmla="*/ 10 w 20"/>
                <a:gd name="T13" fmla="*/ 20 h 24"/>
                <a:gd name="T14" fmla="*/ 14 w 20"/>
                <a:gd name="T15" fmla="*/ 22 h 24"/>
                <a:gd name="T16" fmla="*/ 17 w 20"/>
                <a:gd name="T17" fmla="*/ 24 h 24"/>
                <a:gd name="T18" fmla="*/ 20 w 20"/>
                <a:gd name="T19" fmla="*/ 24 h 24"/>
                <a:gd name="T20" fmla="*/ 20 w 20"/>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4">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54" name="Freeform 207"/>
            <p:cNvSpPr>
              <a:spLocks/>
            </p:cNvSpPr>
            <p:nvPr>
              <p:custDataLst>
                <p:tags r:id="rId134"/>
              </p:custDataLst>
            </p:nvPr>
          </p:nvSpPr>
          <p:spPr bwMode="auto">
            <a:xfrm>
              <a:off x="2689424" y="5918255"/>
              <a:ext cx="17463" cy="60325"/>
            </a:xfrm>
            <a:custGeom>
              <a:avLst/>
              <a:gdLst>
                <a:gd name="T0" fmla="*/ 0 w 39"/>
                <a:gd name="T1" fmla="*/ 12 h 43"/>
                <a:gd name="T2" fmla="*/ 2 w 39"/>
                <a:gd name="T3" fmla="*/ 17 h 43"/>
                <a:gd name="T4" fmla="*/ 6 w 39"/>
                <a:gd name="T5" fmla="*/ 22 h 43"/>
                <a:gd name="T6" fmla="*/ 12 w 39"/>
                <a:gd name="T7" fmla="*/ 27 h 43"/>
                <a:gd name="T8" fmla="*/ 16 w 39"/>
                <a:gd name="T9" fmla="*/ 32 h 43"/>
                <a:gd name="T10" fmla="*/ 23 w 39"/>
                <a:gd name="T11" fmla="*/ 37 h 43"/>
                <a:gd name="T12" fmla="*/ 28 w 39"/>
                <a:gd name="T13" fmla="*/ 40 h 43"/>
                <a:gd name="T14" fmla="*/ 34 w 39"/>
                <a:gd name="T15" fmla="*/ 43 h 43"/>
                <a:gd name="T16" fmla="*/ 39 w 39"/>
                <a:gd name="T17" fmla="*/ 43 h 43"/>
                <a:gd name="T18" fmla="*/ 38 w 39"/>
                <a:gd name="T19" fmla="*/ 32 h 43"/>
                <a:gd name="T20" fmla="*/ 36 w 39"/>
                <a:gd name="T21" fmla="*/ 19 h 43"/>
                <a:gd name="T22" fmla="*/ 34 w 39"/>
                <a:gd name="T23" fmla="*/ 8 h 43"/>
                <a:gd name="T24" fmla="*/ 32 w 39"/>
                <a:gd name="T25" fmla="*/ 0 h 43"/>
                <a:gd name="T26" fmla="*/ 19 w 39"/>
                <a:gd name="T27" fmla="*/ 3 h 43"/>
                <a:gd name="T28" fmla="*/ 6 w 39"/>
                <a:gd name="T29" fmla="*/ 6 h 43"/>
                <a:gd name="T30" fmla="*/ 0 w 39"/>
                <a:gd name="T31"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3">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55" name="Freeform 208"/>
            <p:cNvSpPr>
              <a:spLocks/>
            </p:cNvSpPr>
            <p:nvPr>
              <p:custDataLst>
                <p:tags r:id="rId135"/>
              </p:custDataLst>
            </p:nvPr>
          </p:nvSpPr>
          <p:spPr bwMode="auto">
            <a:xfrm>
              <a:off x="2676724" y="5930945"/>
              <a:ext cx="26988" cy="58738"/>
            </a:xfrm>
            <a:custGeom>
              <a:avLst/>
              <a:gdLst>
                <a:gd name="T0" fmla="*/ 29 w 55"/>
                <a:gd name="T1" fmla="*/ 26 h 62"/>
                <a:gd name="T2" fmla="*/ 8 w 55"/>
                <a:gd name="T3" fmla="*/ 0 h 62"/>
                <a:gd name="T4" fmla="*/ 4 w 55"/>
                <a:gd name="T5" fmla="*/ 5 h 62"/>
                <a:gd name="T6" fmla="*/ 1 w 55"/>
                <a:gd name="T7" fmla="*/ 11 h 62"/>
                <a:gd name="T8" fmla="*/ 0 w 55"/>
                <a:gd name="T9" fmla="*/ 16 h 62"/>
                <a:gd name="T10" fmla="*/ 0 w 55"/>
                <a:gd name="T11" fmla="*/ 21 h 62"/>
                <a:gd name="T12" fmla="*/ 2 w 55"/>
                <a:gd name="T13" fmla="*/ 26 h 62"/>
                <a:gd name="T14" fmla="*/ 4 w 55"/>
                <a:gd name="T15" fmla="*/ 31 h 62"/>
                <a:gd name="T16" fmla="*/ 8 w 55"/>
                <a:gd name="T17" fmla="*/ 36 h 62"/>
                <a:gd name="T18" fmla="*/ 11 w 55"/>
                <a:gd name="T19" fmla="*/ 41 h 62"/>
                <a:gd name="T20" fmla="*/ 16 w 55"/>
                <a:gd name="T21" fmla="*/ 45 h 62"/>
                <a:gd name="T22" fmla="*/ 21 w 55"/>
                <a:gd name="T23" fmla="*/ 49 h 62"/>
                <a:gd name="T24" fmla="*/ 26 w 55"/>
                <a:gd name="T25" fmla="*/ 53 h 62"/>
                <a:gd name="T26" fmla="*/ 33 w 55"/>
                <a:gd name="T27" fmla="*/ 56 h 62"/>
                <a:gd name="T28" fmla="*/ 38 w 55"/>
                <a:gd name="T29" fmla="*/ 58 h 62"/>
                <a:gd name="T30" fmla="*/ 44 w 55"/>
                <a:gd name="T31" fmla="*/ 60 h 62"/>
                <a:gd name="T32" fmla="*/ 49 w 55"/>
                <a:gd name="T33" fmla="*/ 61 h 62"/>
                <a:gd name="T34" fmla="*/ 55 w 55"/>
                <a:gd name="T35" fmla="*/ 62 h 62"/>
                <a:gd name="T36" fmla="*/ 54 w 55"/>
                <a:gd name="T37" fmla="*/ 53 h 62"/>
                <a:gd name="T38" fmla="*/ 53 w 55"/>
                <a:gd name="T39" fmla="*/ 46 h 62"/>
                <a:gd name="T40" fmla="*/ 49 w 55"/>
                <a:gd name="T41" fmla="*/ 40 h 62"/>
                <a:gd name="T42" fmla="*/ 46 w 55"/>
                <a:gd name="T43" fmla="*/ 35 h 62"/>
                <a:gd name="T44" fmla="*/ 43 w 55"/>
                <a:gd name="T45" fmla="*/ 31 h 62"/>
                <a:gd name="T46" fmla="*/ 38 w 55"/>
                <a:gd name="T47" fmla="*/ 28 h 62"/>
                <a:gd name="T48" fmla="*/ 33 w 55"/>
                <a:gd name="T49" fmla="*/ 26 h 62"/>
                <a:gd name="T50" fmla="*/ 29 w 55"/>
                <a:gd name="T51"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62">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56" name="Freeform 209"/>
            <p:cNvSpPr>
              <a:spLocks/>
            </p:cNvSpPr>
            <p:nvPr>
              <p:custDataLst>
                <p:tags r:id="rId136"/>
              </p:custDataLst>
            </p:nvPr>
          </p:nvSpPr>
          <p:spPr bwMode="auto">
            <a:xfrm>
              <a:off x="2706887" y="5964293"/>
              <a:ext cx="11112" cy="58737"/>
            </a:xfrm>
            <a:custGeom>
              <a:avLst/>
              <a:gdLst>
                <a:gd name="T0" fmla="*/ 33 w 35"/>
                <a:gd name="T1" fmla="*/ 13 h 43"/>
                <a:gd name="T2" fmla="*/ 7 w 35"/>
                <a:gd name="T3" fmla="*/ 0 h 43"/>
                <a:gd name="T4" fmla="*/ 4 w 35"/>
                <a:gd name="T5" fmla="*/ 8 h 43"/>
                <a:gd name="T6" fmla="*/ 0 w 35"/>
                <a:gd name="T7" fmla="*/ 19 h 43"/>
                <a:gd name="T8" fmla="*/ 2 w 35"/>
                <a:gd name="T9" fmla="*/ 28 h 43"/>
                <a:gd name="T10" fmla="*/ 5 w 35"/>
                <a:gd name="T11" fmla="*/ 36 h 43"/>
                <a:gd name="T12" fmla="*/ 6 w 35"/>
                <a:gd name="T13" fmla="*/ 39 h 43"/>
                <a:gd name="T14" fmla="*/ 8 w 35"/>
                <a:gd name="T15" fmla="*/ 41 h 43"/>
                <a:gd name="T16" fmla="*/ 11 w 35"/>
                <a:gd name="T17" fmla="*/ 43 h 43"/>
                <a:gd name="T18" fmla="*/ 14 w 35"/>
                <a:gd name="T19" fmla="*/ 43 h 43"/>
                <a:gd name="T20" fmla="*/ 18 w 35"/>
                <a:gd name="T21" fmla="*/ 43 h 43"/>
                <a:gd name="T22" fmla="*/ 22 w 35"/>
                <a:gd name="T23" fmla="*/ 42 h 43"/>
                <a:gd name="T24" fmla="*/ 26 w 35"/>
                <a:gd name="T25" fmla="*/ 41 h 43"/>
                <a:gd name="T26" fmla="*/ 28 w 35"/>
                <a:gd name="T27" fmla="*/ 39 h 43"/>
                <a:gd name="T28" fmla="*/ 31 w 35"/>
                <a:gd name="T29" fmla="*/ 35 h 43"/>
                <a:gd name="T30" fmla="*/ 33 w 35"/>
                <a:gd name="T31" fmla="*/ 30 h 43"/>
                <a:gd name="T32" fmla="*/ 35 w 35"/>
                <a:gd name="T33" fmla="*/ 20 h 43"/>
                <a:gd name="T34" fmla="*/ 33 w 35"/>
                <a:gd name="T35"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43">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57" name="Freeform 210"/>
            <p:cNvSpPr>
              <a:spLocks/>
            </p:cNvSpPr>
            <p:nvPr>
              <p:custDataLst>
                <p:tags r:id="rId137"/>
              </p:custDataLst>
            </p:nvPr>
          </p:nvSpPr>
          <p:spPr bwMode="auto">
            <a:xfrm>
              <a:off x="2703717" y="5997630"/>
              <a:ext cx="20637" cy="55563"/>
            </a:xfrm>
            <a:custGeom>
              <a:avLst/>
              <a:gdLst>
                <a:gd name="T0" fmla="*/ 53 w 53"/>
                <a:gd name="T1" fmla="*/ 0 h 21"/>
                <a:gd name="T2" fmla="*/ 41 w 53"/>
                <a:gd name="T3" fmla="*/ 1 h 21"/>
                <a:gd name="T4" fmla="*/ 32 w 53"/>
                <a:gd name="T5" fmla="*/ 2 h 21"/>
                <a:gd name="T6" fmla="*/ 25 w 53"/>
                <a:gd name="T7" fmla="*/ 5 h 21"/>
                <a:gd name="T8" fmla="*/ 21 w 53"/>
                <a:gd name="T9" fmla="*/ 7 h 21"/>
                <a:gd name="T10" fmla="*/ 17 w 53"/>
                <a:gd name="T11" fmla="*/ 10 h 21"/>
                <a:gd name="T12" fmla="*/ 13 w 53"/>
                <a:gd name="T13" fmla="*/ 13 h 21"/>
                <a:gd name="T14" fmla="*/ 8 w 53"/>
                <a:gd name="T15" fmla="*/ 16 h 21"/>
                <a:gd name="T16" fmla="*/ 0 w 53"/>
                <a:gd name="T17" fmla="*/ 18 h 21"/>
                <a:gd name="T18" fmla="*/ 5 w 53"/>
                <a:gd name="T19" fmla="*/ 20 h 21"/>
                <a:gd name="T20" fmla="*/ 11 w 53"/>
                <a:gd name="T21" fmla="*/ 21 h 21"/>
                <a:gd name="T22" fmla="*/ 17 w 53"/>
                <a:gd name="T23" fmla="*/ 21 h 21"/>
                <a:gd name="T24" fmla="*/ 24 w 53"/>
                <a:gd name="T25" fmla="*/ 21 h 21"/>
                <a:gd name="T26" fmla="*/ 38 w 53"/>
                <a:gd name="T27" fmla="*/ 19 h 21"/>
                <a:gd name="T28" fmla="*/ 53 w 53"/>
                <a:gd name="T29" fmla="*/ 18 h 21"/>
                <a:gd name="T30" fmla="*/ 53 w 53"/>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21">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58" name="Freeform 211"/>
            <p:cNvSpPr>
              <a:spLocks/>
            </p:cNvSpPr>
            <p:nvPr>
              <p:custDataLst>
                <p:tags r:id="rId138"/>
              </p:custDataLst>
            </p:nvPr>
          </p:nvSpPr>
          <p:spPr bwMode="auto">
            <a:xfrm>
              <a:off x="2727524" y="6011908"/>
              <a:ext cx="17463" cy="57150"/>
            </a:xfrm>
            <a:custGeom>
              <a:avLst/>
              <a:gdLst>
                <a:gd name="T0" fmla="*/ 22 w 43"/>
                <a:gd name="T1" fmla="*/ 0 h 38"/>
                <a:gd name="T2" fmla="*/ 12 w 43"/>
                <a:gd name="T3" fmla="*/ 0 h 38"/>
                <a:gd name="T4" fmla="*/ 2 w 43"/>
                <a:gd name="T5" fmla="*/ 0 h 38"/>
                <a:gd name="T6" fmla="*/ 1 w 43"/>
                <a:gd name="T7" fmla="*/ 0 h 38"/>
                <a:gd name="T8" fmla="*/ 0 w 43"/>
                <a:gd name="T9" fmla="*/ 1 h 38"/>
                <a:gd name="T10" fmla="*/ 0 w 43"/>
                <a:gd name="T11" fmla="*/ 3 h 38"/>
                <a:gd name="T12" fmla="*/ 0 w 43"/>
                <a:gd name="T13" fmla="*/ 6 h 38"/>
                <a:gd name="T14" fmla="*/ 1 w 43"/>
                <a:gd name="T15" fmla="*/ 10 h 38"/>
                <a:gd name="T16" fmla="*/ 2 w 43"/>
                <a:gd name="T17" fmla="*/ 12 h 38"/>
                <a:gd name="T18" fmla="*/ 3 w 43"/>
                <a:gd name="T19" fmla="*/ 18 h 38"/>
                <a:gd name="T20" fmla="*/ 5 w 43"/>
                <a:gd name="T21" fmla="*/ 25 h 38"/>
                <a:gd name="T22" fmla="*/ 10 w 43"/>
                <a:gd name="T23" fmla="*/ 30 h 38"/>
                <a:gd name="T24" fmla="*/ 15 w 43"/>
                <a:gd name="T25" fmla="*/ 34 h 38"/>
                <a:gd name="T26" fmla="*/ 21 w 43"/>
                <a:gd name="T27" fmla="*/ 37 h 38"/>
                <a:gd name="T28" fmla="*/ 27 w 43"/>
                <a:gd name="T29" fmla="*/ 38 h 38"/>
                <a:gd name="T30" fmla="*/ 35 w 43"/>
                <a:gd name="T31" fmla="*/ 38 h 38"/>
                <a:gd name="T32" fmla="*/ 43 w 43"/>
                <a:gd name="T33" fmla="*/ 37 h 38"/>
                <a:gd name="T34" fmla="*/ 40 w 43"/>
                <a:gd name="T35" fmla="*/ 29 h 38"/>
                <a:gd name="T36" fmla="*/ 36 w 43"/>
                <a:gd name="T37" fmla="*/ 23 h 38"/>
                <a:gd name="T38" fmla="*/ 33 w 43"/>
                <a:gd name="T39" fmla="*/ 17 h 38"/>
                <a:gd name="T40" fmla="*/ 30 w 43"/>
                <a:gd name="T41" fmla="*/ 13 h 38"/>
                <a:gd name="T42" fmla="*/ 27 w 43"/>
                <a:gd name="T43" fmla="*/ 10 h 38"/>
                <a:gd name="T44" fmla="*/ 24 w 43"/>
                <a:gd name="T45" fmla="*/ 7 h 38"/>
                <a:gd name="T46" fmla="*/ 23 w 43"/>
                <a:gd name="T47" fmla="*/ 4 h 38"/>
                <a:gd name="T48" fmla="*/ 22 w 43"/>
                <a:gd name="T4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8">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59" name="Freeform 212"/>
            <p:cNvSpPr>
              <a:spLocks/>
            </p:cNvSpPr>
            <p:nvPr>
              <p:custDataLst>
                <p:tags r:id="rId139"/>
              </p:custDataLst>
            </p:nvPr>
          </p:nvSpPr>
          <p:spPr bwMode="auto">
            <a:xfrm>
              <a:off x="2729112" y="6040483"/>
              <a:ext cx="6350" cy="57150"/>
            </a:xfrm>
            <a:custGeom>
              <a:avLst/>
              <a:gdLst>
                <a:gd name="T0" fmla="*/ 0 w 20"/>
                <a:gd name="T1" fmla="*/ 0 h 5"/>
                <a:gd name="T2" fmla="*/ 1 w 20"/>
                <a:gd name="T3" fmla="*/ 2 h 5"/>
                <a:gd name="T4" fmla="*/ 2 w 20"/>
                <a:gd name="T5" fmla="*/ 3 h 5"/>
                <a:gd name="T6" fmla="*/ 4 w 20"/>
                <a:gd name="T7" fmla="*/ 4 h 5"/>
                <a:gd name="T8" fmla="*/ 7 w 20"/>
                <a:gd name="T9" fmla="*/ 5 h 5"/>
                <a:gd name="T10" fmla="*/ 11 w 20"/>
                <a:gd name="T11" fmla="*/ 4 h 5"/>
                <a:gd name="T12" fmla="*/ 14 w 20"/>
                <a:gd name="T13" fmla="*/ 3 h 5"/>
                <a:gd name="T14" fmla="*/ 17 w 20"/>
                <a:gd name="T15" fmla="*/ 2 h 5"/>
                <a:gd name="T16" fmla="*/ 20 w 20"/>
                <a:gd name="T17" fmla="*/ 0 h 5"/>
                <a:gd name="T18" fmla="*/ 0 w 20"/>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5">
                  <a:moveTo>
                    <a:pt x="0" y="0"/>
                  </a:moveTo>
                  <a:lnTo>
                    <a:pt x="1" y="2"/>
                  </a:lnTo>
                  <a:lnTo>
                    <a:pt x="2" y="3"/>
                  </a:lnTo>
                  <a:lnTo>
                    <a:pt x="4" y="4"/>
                  </a:lnTo>
                  <a:lnTo>
                    <a:pt x="7" y="5"/>
                  </a:lnTo>
                  <a:lnTo>
                    <a:pt x="11" y="4"/>
                  </a:lnTo>
                  <a:lnTo>
                    <a:pt x="14" y="3"/>
                  </a:lnTo>
                  <a:lnTo>
                    <a:pt x="17" y="2"/>
                  </a:lnTo>
                  <a:lnTo>
                    <a:pt x="20"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60" name="Freeform 213"/>
            <p:cNvSpPr>
              <a:spLocks/>
            </p:cNvSpPr>
            <p:nvPr>
              <p:custDataLst>
                <p:tags r:id="rId140"/>
              </p:custDataLst>
            </p:nvPr>
          </p:nvSpPr>
          <p:spPr bwMode="auto">
            <a:xfrm>
              <a:off x="2803729" y="6110333"/>
              <a:ext cx="34925" cy="57150"/>
            </a:xfrm>
            <a:custGeom>
              <a:avLst/>
              <a:gdLst>
                <a:gd name="T0" fmla="*/ 40 w 73"/>
                <a:gd name="T1" fmla="*/ 0 h 22"/>
                <a:gd name="T2" fmla="*/ 32 w 73"/>
                <a:gd name="T3" fmla="*/ 1 h 22"/>
                <a:gd name="T4" fmla="*/ 26 w 73"/>
                <a:gd name="T5" fmla="*/ 2 h 22"/>
                <a:gd name="T6" fmla="*/ 20 w 73"/>
                <a:gd name="T7" fmla="*/ 5 h 22"/>
                <a:gd name="T8" fmla="*/ 15 w 73"/>
                <a:gd name="T9" fmla="*/ 8 h 22"/>
                <a:gd name="T10" fmla="*/ 6 w 73"/>
                <a:gd name="T11" fmla="*/ 14 h 22"/>
                <a:gd name="T12" fmla="*/ 0 w 73"/>
                <a:gd name="T13" fmla="*/ 19 h 22"/>
                <a:gd name="T14" fmla="*/ 20 w 73"/>
                <a:gd name="T15" fmla="*/ 20 h 22"/>
                <a:gd name="T16" fmla="*/ 39 w 73"/>
                <a:gd name="T17" fmla="*/ 22 h 22"/>
                <a:gd name="T18" fmla="*/ 49 w 73"/>
                <a:gd name="T19" fmla="*/ 22 h 22"/>
                <a:gd name="T20" fmla="*/ 57 w 73"/>
                <a:gd name="T21" fmla="*/ 22 h 22"/>
                <a:gd name="T22" fmla="*/ 65 w 73"/>
                <a:gd name="T23" fmla="*/ 21 h 22"/>
                <a:gd name="T24" fmla="*/ 73 w 73"/>
                <a:gd name="T25" fmla="*/ 19 h 22"/>
                <a:gd name="T26" fmla="*/ 64 w 73"/>
                <a:gd name="T27" fmla="*/ 14 h 22"/>
                <a:gd name="T28" fmla="*/ 56 w 73"/>
                <a:gd name="T29" fmla="*/ 8 h 22"/>
                <a:gd name="T30" fmla="*/ 53 w 73"/>
                <a:gd name="T31" fmla="*/ 5 h 22"/>
                <a:gd name="T32" fmla="*/ 49 w 73"/>
                <a:gd name="T33" fmla="*/ 2 h 22"/>
                <a:gd name="T34" fmla="*/ 44 w 73"/>
                <a:gd name="T35" fmla="*/ 1 h 22"/>
                <a:gd name="T36" fmla="*/ 40 w 73"/>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22">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61" name="Freeform 214"/>
            <p:cNvSpPr>
              <a:spLocks/>
            </p:cNvSpPr>
            <p:nvPr>
              <p:custDataLst>
                <p:tags r:id="rId141"/>
              </p:custDataLst>
            </p:nvPr>
          </p:nvSpPr>
          <p:spPr bwMode="auto">
            <a:xfrm>
              <a:off x="2841825" y="6051605"/>
              <a:ext cx="123825" cy="100013"/>
            </a:xfrm>
            <a:custGeom>
              <a:avLst/>
              <a:gdLst>
                <a:gd name="T0" fmla="*/ 235 w 281"/>
                <a:gd name="T1" fmla="*/ 168 h 193"/>
                <a:gd name="T2" fmla="*/ 188 w 281"/>
                <a:gd name="T3" fmla="*/ 171 h 193"/>
                <a:gd name="T4" fmla="*/ 168 w 281"/>
                <a:gd name="T5" fmla="*/ 168 h 193"/>
                <a:gd name="T6" fmla="*/ 155 w 281"/>
                <a:gd name="T7" fmla="*/ 164 h 193"/>
                <a:gd name="T8" fmla="*/ 130 w 281"/>
                <a:gd name="T9" fmla="*/ 135 h 193"/>
                <a:gd name="T10" fmla="*/ 104 w 281"/>
                <a:gd name="T11" fmla="*/ 94 h 193"/>
                <a:gd name="T12" fmla="*/ 94 w 281"/>
                <a:gd name="T13" fmla="*/ 74 h 193"/>
                <a:gd name="T14" fmla="*/ 87 w 281"/>
                <a:gd name="T15" fmla="*/ 51 h 193"/>
                <a:gd name="T16" fmla="*/ 83 w 281"/>
                <a:gd name="T17" fmla="*/ 27 h 193"/>
                <a:gd name="T18" fmla="*/ 43 w 281"/>
                <a:gd name="T19" fmla="*/ 0 h 193"/>
                <a:gd name="T20" fmla="*/ 28 w 281"/>
                <a:gd name="T21" fmla="*/ 52 h 193"/>
                <a:gd name="T22" fmla="*/ 18 w 281"/>
                <a:gd name="T23" fmla="*/ 61 h 193"/>
                <a:gd name="T24" fmla="*/ 6 w 281"/>
                <a:gd name="T25" fmla="*/ 69 h 193"/>
                <a:gd name="T26" fmla="*/ 0 w 281"/>
                <a:gd name="T27" fmla="*/ 73 h 193"/>
                <a:gd name="T28" fmla="*/ 1 w 281"/>
                <a:gd name="T29" fmla="*/ 75 h 193"/>
                <a:gd name="T30" fmla="*/ 9 w 281"/>
                <a:gd name="T31" fmla="*/ 81 h 193"/>
                <a:gd name="T32" fmla="*/ 37 w 281"/>
                <a:gd name="T33" fmla="*/ 111 h 193"/>
                <a:gd name="T34" fmla="*/ 45 w 281"/>
                <a:gd name="T35" fmla="*/ 122 h 193"/>
                <a:gd name="T36" fmla="*/ 53 w 281"/>
                <a:gd name="T37" fmla="*/ 129 h 193"/>
                <a:gd name="T38" fmla="*/ 62 w 281"/>
                <a:gd name="T39" fmla="*/ 134 h 193"/>
                <a:gd name="T40" fmla="*/ 71 w 281"/>
                <a:gd name="T41" fmla="*/ 136 h 193"/>
                <a:gd name="T42" fmla="*/ 76 w 281"/>
                <a:gd name="T43" fmla="*/ 141 h 193"/>
                <a:gd name="T44" fmla="*/ 79 w 281"/>
                <a:gd name="T45" fmla="*/ 148 h 193"/>
                <a:gd name="T46" fmla="*/ 86 w 281"/>
                <a:gd name="T47" fmla="*/ 153 h 193"/>
                <a:gd name="T48" fmla="*/ 99 w 281"/>
                <a:gd name="T49" fmla="*/ 154 h 193"/>
                <a:gd name="T50" fmla="*/ 106 w 281"/>
                <a:gd name="T51" fmla="*/ 157 h 193"/>
                <a:gd name="T52" fmla="*/ 109 w 281"/>
                <a:gd name="T53" fmla="*/ 163 h 193"/>
                <a:gd name="T54" fmla="*/ 109 w 281"/>
                <a:gd name="T55" fmla="*/ 179 h 193"/>
                <a:gd name="T56" fmla="*/ 111 w 281"/>
                <a:gd name="T57" fmla="*/ 189 h 193"/>
                <a:gd name="T58" fmla="*/ 115 w 281"/>
                <a:gd name="T59" fmla="*/ 193 h 193"/>
                <a:gd name="T60" fmla="*/ 129 w 281"/>
                <a:gd name="T61" fmla="*/ 193 h 193"/>
                <a:gd name="T62" fmla="*/ 164 w 281"/>
                <a:gd name="T63" fmla="*/ 191 h 193"/>
                <a:gd name="T64" fmla="*/ 180 w 281"/>
                <a:gd name="T65" fmla="*/ 189 h 193"/>
                <a:gd name="T66" fmla="*/ 192 w 281"/>
                <a:gd name="T67" fmla="*/ 186 h 193"/>
                <a:gd name="T68" fmla="*/ 212 w 281"/>
                <a:gd name="T69" fmla="*/ 188 h 193"/>
                <a:gd name="T70" fmla="*/ 281 w 281"/>
                <a:gd name="T71" fmla="*/ 16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1" h="193">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62" name="Freeform 215"/>
            <p:cNvSpPr>
              <a:spLocks/>
            </p:cNvSpPr>
            <p:nvPr>
              <p:custDataLst>
                <p:tags r:id="rId142"/>
              </p:custDataLst>
            </p:nvPr>
          </p:nvSpPr>
          <p:spPr bwMode="auto">
            <a:xfrm>
              <a:off x="2394149" y="3817993"/>
              <a:ext cx="52388" cy="58737"/>
            </a:xfrm>
            <a:custGeom>
              <a:avLst/>
              <a:gdLst>
                <a:gd name="T0" fmla="*/ 0 w 120"/>
                <a:gd name="T1" fmla="*/ 18 h 56"/>
                <a:gd name="T2" fmla="*/ 4 w 120"/>
                <a:gd name="T3" fmla="*/ 26 h 56"/>
                <a:gd name="T4" fmla="*/ 10 w 120"/>
                <a:gd name="T5" fmla="*/ 33 h 56"/>
                <a:gd name="T6" fmla="*/ 15 w 120"/>
                <a:gd name="T7" fmla="*/ 37 h 56"/>
                <a:gd name="T8" fmla="*/ 21 w 120"/>
                <a:gd name="T9" fmla="*/ 41 h 56"/>
                <a:gd name="T10" fmla="*/ 27 w 120"/>
                <a:gd name="T11" fmla="*/ 44 h 56"/>
                <a:gd name="T12" fmla="*/ 35 w 120"/>
                <a:gd name="T13" fmla="*/ 46 h 56"/>
                <a:gd name="T14" fmla="*/ 43 w 120"/>
                <a:gd name="T15" fmla="*/ 48 h 56"/>
                <a:gd name="T16" fmla="*/ 51 w 120"/>
                <a:gd name="T17" fmla="*/ 49 h 56"/>
                <a:gd name="T18" fmla="*/ 67 w 120"/>
                <a:gd name="T19" fmla="*/ 50 h 56"/>
                <a:gd name="T20" fmla="*/ 85 w 120"/>
                <a:gd name="T21" fmla="*/ 51 h 56"/>
                <a:gd name="T22" fmla="*/ 102 w 120"/>
                <a:gd name="T23" fmla="*/ 52 h 56"/>
                <a:gd name="T24" fmla="*/ 120 w 120"/>
                <a:gd name="T25" fmla="*/ 56 h 56"/>
                <a:gd name="T26" fmla="*/ 120 w 120"/>
                <a:gd name="T27" fmla="*/ 37 h 56"/>
                <a:gd name="T28" fmla="*/ 111 w 120"/>
                <a:gd name="T29" fmla="*/ 34 h 56"/>
                <a:gd name="T30" fmla="*/ 102 w 120"/>
                <a:gd name="T31" fmla="*/ 30 h 56"/>
                <a:gd name="T32" fmla="*/ 94 w 120"/>
                <a:gd name="T33" fmla="*/ 24 h 56"/>
                <a:gd name="T34" fmla="*/ 88 w 120"/>
                <a:gd name="T35" fmla="*/ 18 h 56"/>
                <a:gd name="T36" fmla="*/ 81 w 120"/>
                <a:gd name="T37" fmla="*/ 13 h 56"/>
                <a:gd name="T38" fmla="*/ 75 w 120"/>
                <a:gd name="T39" fmla="*/ 7 h 56"/>
                <a:gd name="T40" fmla="*/ 67 w 120"/>
                <a:gd name="T41" fmla="*/ 3 h 56"/>
                <a:gd name="T42" fmla="*/ 60 w 120"/>
                <a:gd name="T43" fmla="*/ 0 h 56"/>
                <a:gd name="T44" fmla="*/ 55 w 120"/>
                <a:gd name="T45" fmla="*/ 1 h 56"/>
                <a:gd name="T46" fmla="*/ 48 w 120"/>
                <a:gd name="T47" fmla="*/ 3 h 56"/>
                <a:gd name="T48" fmla="*/ 41 w 120"/>
                <a:gd name="T49" fmla="*/ 6 h 56"/>
                <a:gd name="T50" fmla="*/ 33 w 120"/>
                <a:gd name="T51" fmla="*/ 9 h 56"/>
                <a:gd name="T52" fmla="*/ 24 w 120"/>
                <a:gd name="T53" fmla="*/ 13 h 56"/>
                <a:gd name="T54" fmla="*/ 16 w 120"/>
                <a:gd name="T55" fmla="*/ 15 h 56"/>
                <a:gd name="T56" fmla="*/ 8 w 120"/>
                <a:gd name="T57" fmla="*/ 18 h 56"/>
                <a:gd name="T58" fmla="*/ 0 w 120"/>
                <a:gd name="T59"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0" h="56">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63" name="Freeform 216"/>
            <p:cNvSpPr>
              <a:spLocks/>
            </p:cNvSpPr>
            <p:nvPr>
              <p:custDataLst>
                <p:tags r:id="rId143"/>
              </p:custDataLst>
            </p:nvPr>
          </p:nvSpPr>
          <p:spPr bwMode="auto">
            <a:xfrm>
              <a:off x="2251279" y="3679870"/>
              <a:ext cx="250825" cy="109538"/>
            </a:xfrm>
            <a:custGeom>
              <a:avLst/>
              <a:gdLst>
                <a:gd name="T0" fmla="*/ 127 w 574"/>
                <a:gd name="T1" fmla="*/ 1 h 204"/>
                <a:gd name="T2" fmla="*/ 95 w 574"/>
                <a:gd name="T3" fmla="*/ 6 h 204"/>
                <a:gd name="T4" fmla="*/ 66 w 574"/>
                <a:gd name="T5" fmla="*/ 16 h 204"/>
                <a:gd name="T6" fmla="*/ 43 w 574"/>
                <a:gd name="T7" fmla="*/ 26 h 204"/>
                <a:gd name="T8" fmla="*/ 30 w 574"/>
                <a:gd name="T9" fmla="*/ 35 h 204"/>
                <a:gd name="T10" fmla="*/ 16 w 574"/>
                <a:gd name="T11" fmla="*/ 51 h 204"/>
                <a:gd name="T12" fmla="*/ 4 w 574"/>
                <a:gd name="T13" fmla="*/ 71 h 204"/>
                <a:gd name="T14" fmla="*/ 0 w 574"/>
                <a:gd name="T15" fmla="*/ 82 h 204"/>
                <a:gd name="T16" fmla="*/ 1 w 574"/>
                <a:gd name="T17" fmla="*/ 86 h 204"/>
                <a:gd name="T18" fmla="*/ 13 w 574"/>
                <a:gd name="T19" fmla="*/ 86 h 204"/>
                <a:gd name="T20" fmla="*/ 29 w 574"/>
                <a:gd name="T21" fmla="*/ 83 h 204"/>
                <a:gd name="T22" fmla="*/ 52 w 574"/>
                <a:gd name="T23" fmla="*/ 75 h 204"/>
                <a:gd name="T24" fmla="*/ 80 w 574"/>
                <a:gd name="T25" fmla="*/ 58 h 204"/>
                <a:gd name="T26" fmla="*/ 102 w 574"/>
                <a:gd name="T27" fmla="*/ 46 h 204"/>
                <a:gd name="T28" fmla="*/ 119 w 574"/>
                <a:gd name="T29" fmla="*/ 40 h 204"/>
                <a:gd name="T30" fmla="*/ 175 w 574"/>
                <a:gd name="T31" fmla="*/ 37 h 204"/>
                <a:gd name="T32" fmla="*/ 176 w 574"/>
                <a:gd name="T33" fmla="*/ 48 h 204"/>
                <a:gd name="T34" fmla="*/ 180 w 574"/>
                <a:gd name="T35" fmla="*/ 55 h 204"/>
                <a:gd name="T36" fmla="*/ 184 w 574"/>
                <a:gd name="T37" fmla="*/ 59 h 204"/>
                <a:gd name="T38" fmla="*/ 190 w 574"/>
                <a:gd name="T39" fmla="*/ 61 h 204"/>
                <a:gd name="T40" fmla="*/ 229 w 574"/>
                <a:gd name="T41" fmla="*/ 61 h 204"/>
                <a:gd name="T42" fmla="*/ 269 w 574"/>
                <a:gd name="T43" fmla="*/ 78 h 204"/>
                <a:gd name="T44" fmla="*/ 302 w 574"/>
                <a:gd name="T45" fmla="*/ 95 h 204"/>
                <a:gd name="T46" fmla="*/ 336 w 574"/>
                <a:gd name="T47" fmla="*/ 111 h 204"/>
                <a:gd name="T48" fmla="*/ 375 w 574"/>
                <a:gd name="T49" fmla="*/ 123 h 204"/>
                <a:gd name="T50" fmla="*/ 376 w 574"/>
                <a:gd name="T51" fmla="*/ 134 h 204"/>
                <a:gd name="T52" fmla="*/ 382 w 574"/>
                <a:gd name="T53" fmla="*/ 142 h 204"/>
                <a:gd name="T54" fmla="*/ 396 w 574"/>
                <a:gd name="T55" fmla="*/ 152 h 204"/>
                <a:gd name="T56" fmla="*/ 428 w 574"/>
                <a:gd name="T57" fmla="*/ 166 h 204"/>
                <a:gd name="T58" fmla="*/ 402 w 574"/>
                <a:gd name="T59" fmla="*/ 191 h 204"/>
                <a:gd name="T60" fmla="*/ 407 w 574"/>
                <a:gd name="T61" fmla="*/ 197 h 204"/>
                <a:gd name="T62" fmla="*/ 414 w 574"/>
                <a:gd name="T63" fmla="*/ 201 h 204"/>
                <a:gd name="T64" fmla="*/ 429 w 574"/>
                <a:gd name="T65" fmla="*/ 204 h 204"/>
                <a:gd name="T66" fmla="*/ 461 w 574"/>
                <a:gd name="T67" fmla="*/ 204 h 204"/>
                <a:gd name="T68" fmla="*/ 555 w 574"/>
                <a:gd name="T69" fmla="*/ 189 h 204"/>
                <a:gd name="T70" fmla="*/ 559 w 574"/>
                <a:gd name="T71" fmla="*/ 183 h 204"/>
                <a:gd name="T72" fmla="*/ 565 w 574"/>
                <a:gd name="T73" fmla="*/ 177 h 204"/>
                <a:gd name="T74" fmla="*/ 572 w 574"/>
                <a:gd name="T75" fmla="*/ 173 h 204"/>
                <a:gd name="T76" fmla="*/ 574 w 574"/>
                <a:gd name="T77" fmla="*/ 161 h 204"/>
                <a:gd name="T78" fmla="*/ 561 w 574"/>
                <a:gd name="T79" fmla="*/ 153 h 204"/>
                <a:gd name="T80" fmla="*/ 532 w 574"/>
                <a:gd name="T81" fmla="*/ 148 h 204"/>
                <a:gd name="T82" fmla="*/ 504 w 574"/>
                <a:gd name="T83" fmla="*/ 138 h 204"/>
                <a:gd name="T84" fmla="*/ 475 w 574"/>
                <a:gd name="T85" fmla="*/ 124 h 204"/>
                <a:gd name="T86" fmla="*/ 433 w 574"/>
                <a:gd name="T87" fmla="*/ 100 h 204"/>
                <a:gd name="T88" fmla="*/ 383 w 574"/>
                <a:gd name="T89" fmla="*/ 68 h 204"/>
                <a:gd name="T90" fmla="*/ 358 w 574"/>
                <a:gd name="T91" fmla="*/ 54 h 204"/>
                <a:gd name="T92" fmla="*/ 348 w 574"/>
                <a:gd name="T93" fmla="*/ 52 h 204"/>
                <a:gd name="T94" fmla="*/ 330 w 574"/>
                <a:gd name="T95" fmla="*/ 52 h 204"/>
                <a:gd name="T96" fmla="*/ 312 w 574"/>
                <a:gd name="T97" fmla="*/ 51 h 204"/>
                <a:gd name="T98" fmla="*/ 302 w 574"/>
                <a:gd name="T99" fmla="*/ 49 h 204"/>
                <a:gd name="T100" fmla="*/ 294 w 574"/>
                <a:gd name="T101" fmla="*/ 43 h 204"/>
                <a:gd name="T102" fmla="*/ 290 w 574"/>
                <a:gd name="T103" fmla="*/ 32 h 204"/>
                <a:gd name="T104" fmla="*/ 142 w 574"/>
                <a:gd name="T10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4" h="204">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64" name="Freeform 217"/>
            <p:cNvSpPr>
              <a:spLocks/>
            </p:cNvSpPr>
            <p:nvPr>
              <p:custDataLst>
                <p:tags r:id="rId144"/>
              </p:custDataLst>
            </p:nvPr>
          </p:nvSpPr>
          <p:spPr bwMode="auto">
            <a:xfrm>
              <a:off x="2556074" y="3783058"/>
              <a:ext cx="88900" cy="69850"/>
            </a:xfrm>
            <a:custGeom>
              <a:avLst/>
              <a:gdLst>
                <a:gd name="T0" fmla="*/ 41 w 207"/>
                <a:gd name="T1" fmla="*/ 129 h 129"/>
                <a:gd name="T2" fmla="*/ 50 w 207"/>
                <a:gd name="T3" fmla="*/ 121 h 129"/>
                <a:gd name="T4" fmla="*/ 60 w 207"/>
                <a:gd name="T5" fmla="*/ 115 h 129"/>
                <a:gd name="T6" fmla="*/ 70 w 207"/>
                <a:gd name="T7" fmla="*/ 110 h 129"/>
                <a:gd name="T8" fmla="*/ 81 w 207"/>
                <a:gd name="T9" fmla="*/ 105 h 129"/>
                <a:gd name="T10" fmla="*/ 105 w 207"/>
                <a:gd name="T11" fmla="*/ 99 h 129"/>
                <a:gd name="T12" fmla="*/ 129 w 207"/>
                <a:gd name="T13" fmla="*/ 92 h 129"/>
                <a:gd name="T14" fmla="*/ 152 w 207"/>
                <a:gd name="T15" fmla="*/ 87 h 129"/>
                <a:gd name="T16" fmla="*/ 173 w 207"/>
                <a:gd name="T17" fmla="*/ 81 h 129"/>
                <a:gd name="T18" fmla="*/ 182 w 207"/>
                <a:gd name="T19" fmla="*/ 77 h 129"/>
                <a:gd name="T20" fmla="*/ 191 w 207"/>
                <a:gd name="T21" fmla="*/ 73 h 129"/>
                <a:gd name="T22" fmla="*/ 200 w 207"/>
                <a:gd name="T23" fmla="*/ 67 h 129"/>
                <a:gd name="T24" fmla="*/ 207 w 207"/>
                <a:gd name="T25" fmla="*/ 61 h 129"/>
                <a:gd name="T26" fmla="*/ 198 w 207"/>
                <a:gd name="T27" fmla="*/ 54 h 129"/>
                <a:gd name="T28" fmla="*/ 188 w 207"/>
                <a:gd name="T29" fmla="*/ 47 h 129"/>
                <a:gd name="T30" fmla="*/ 179 w 207"/>
                <a:gd name="T31" fmla="*/ 42 h 129"/>
                <a:gd name="T32" fmla="*/ 169 w 207"/>
                <a:gd name="T33" fmla="*/ 36 h 129"/>
                <a:gd name="T34" fmla="*/ 150 w 207"/>
                <a:gd name="T35" fmla="*/ 29 h 129"/>
                <a:gd name="T36" fmla="*/ 129 w 207"/>
                <a:gd name="T37" fmla="*/ 23 h 129"/>
                <a:gd name="T38" fmla="*/ 107 w 207"/>
                <a:gd name="T39" fmla="*/ 18 h 129"/>
                <a:gd name="T40" fmla="*/ 85 w 207"/>
                <a:gd name="T41" fmla="*/ 13 h 129"/>
                <a:gd name="T42" fmla="*/ 63 w 207"/>
                <a:gd name="T43" fmla="*/ 7 h 129"/>
                <a:gd name="T44" fmla="*/ 41 w 207"/>
                <a:gd name="T45" fmla="*/ 0 h 129"/>
                <a:gd name="T46" fmla="*/ 0 w 207"/>
                <a:gd name="T47" fmla="*/ 0 h 129"/>
                <a:gd name="T48" fmla="*/ 1 w 207"/>
                <a:gd name="T49" fmla="*/ 6 h 129"/>
                <a:gd name="T50" fmla="*/ 2 w 207"/>
                <a:gd name="T51" fmla="*/ 13 h 129"/>
                <a:gd name="T52" fmla="*/ 4 w 207"/>
                <a:gd name="T53" fmla="*/ 19 h 129"/>
                <a:gd name="T54" fmla="*/ 6 w 207"/>
                <a:gd name="T55" fmla="*/ 25 h 129"/>
                <a:gd name="T56" fmla="*/ 10 w 207"/>
                <a:gd name="T57" fmla="*/ 35 h 129"/>
                <a:gd name="T58" fmla="*/ 13 w 207"/>
                <a:gd name="T59" fmla="*/ 46 h 129"/>
                <a:gd name="T60" fmla="*/ 17 w 207"/>
                <a:gd name="T61" fmla="*/ 54 h 129"/>
                <a:gd name="T62" fmla="*/ 18 w 207"/>
                <a:gd name="T63" fmla="*/ 62 h 129"/>
                <a:gd name="T64" fmla="*/ 17 w 207"/>
                <a:gd name="T65" fmla="*/ 65 h 129"/>
                <a:gd name="T66" fmla="*/ 14 w 207"/>
                <a:gd name="T67" fmla="*/ 68 h 129"/>
                <a:gd name="T68" fmla="*/ 11 w 207"/>
                <a:gd name="T69" fmla="*/ 71 h 129"/>
                <a:gd name="T70" fmla="*/ 7 w 207"/>
                <a:gd name="T71" fmla="*/ 73 h 129"/>
                <a:gd name="T72" fmla="*/ 0 w 207"/>
                <a:gd name="T73" fmla="*/ 104 h 129"/>
                <a:gd name="T74" fmla="*/ 4 w 207"/>
                <a:gd name="T75" fmla="*/ 106 h 129"/>
                <a:gd name="T76" fmla="*/ 13 w 207"/>
                <a:gd name="T77" fmla="*/ 110 h 129"/>
                <a:gd name="T78" fmla="*/ 19 w 207"/>
                <a:gd name="T79" fmla="*/ 113 h 129"/>
                <a:gd name="T80" fmla="*/ 25 w 207"/>
                <a:gd name="T81" fmla="*/ 117 h 129"/>
                <a:gd name="T82" fmla="*/ 33 w 207"/>
                <a:gd name="T83" fmla="*/ 122 h 129"/>
                <a:gd name="T84" fmla="*/ 41 w 207"/>
                <a:gd name="T85"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7" h="129">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65" name="Freeform 218"/>
            <p:cNvSpPr>
              <a:spLocks/>
            </p:cNvSpPr>
            <p:nvPr>
              <p:custDataLst>
                <p:tags r:id="rId145"/>
              </p:custDataLst>
            </p:nvPr>
          </p:nvSpPr>
          <p:spPr bwMode="auto">
            <a:xfrm>
              <a:off x="2124274" y="3843393"/>
              <a:ext cx="33338" cy="84137"/>
            </a:xfrm>
            <a:custGeom>
              <a:avLst/>
              <a:gdLst>
                <a:gd name="T0" fmla="*/ 72 w 72"/>
                <a:gd name="T1" fmla="*/ 0 h 154"/>
                <a:gd name="T2" fmla="*/ 69 w 72"/>
                <a:gd name="T3" fmla="*/ 4 h 154"/>
                <a:gd name="T4" fmla="*/ 67 w 72"/>
                <a:gd name="T5" fmla="*/ 9 h 154"/>
                <a:gd name="T6" fmla="*/ 66 w 72"/>
                <a:gd name="T7" fmla="*/ 13 h 154"/>
                <a:gd name="T8" fmla="*/ 66 w 72"/>
                <a:gd name="T9" fmla="*/ 18 h 154"/>
                <a:gd name="T10" fmla="*/ 66 w 72"/>
                <a:gd name="T11" fmla="*/ 27 h 154"/>
                <a:gd name="T12" fmla="*/ 66 w 72"/>
                <a:gd name="T13" fmla="*/ 37 h 154"/>
                <a:gd name="T14" fmla="*/ 69 w 72"/>
                <a:gd name="T15" fmla="*/ 43 h 154"/>
                <a:gd name="T16" fmla="*/ 71 w 72"/>
                <a:gd name="T17" fmla="*/ 50 h 154"/>
                <a:gd name="T18" fmla="*/ 71 w 72"/>
                <a:gd name="T19" fmla="*/ 57 h 154"/>
                <a:gd name="T20" fmla="*/ 71 w 72"/>
                <a:gd name="T21" fmla="*/ 65 h 154"/>
                <a:gd name="T22" fmla="*/ 69 w 72"/>
                <a:gd name="T23" fmla="*/ 73 h 154"/>
                <a:gd name="T24" fmla="*/ 67 w 72"/>
                <a:gd name="T25" fmla="*/ 82 h 154"/>
                <a:gd name="T26" fmla="*/ 65 w 72"/>
                <a:gd name="T27" fmla="*/ 91 h 154"/>
                <a:gd name="T28" fmla="*/ 61 w 72"/>
                <a:gd name="T29" fmla="*/ 100 h 154"/>
                <a:gd name="T30" fmla="*/ 53 w 72"/>
                <a:gd name="T31" fmla="*/ 116 h 154"/>
                <a:gd name="T32" fmla="*/ 44 w 72"/>
                <a:gd name="T33" fmla="*/ 131 h 154"/>
                <a:gd name="T34" fmla="*/ 34 w 72"/>
                <a:gd name="T35" fmla="*/ 144 h 154"/>
                <a:gd name="T36" fmla="*/ 26 w 72"/>
                <a:gd name="T37" fmla="*/ 154 h 154"/>
                <a:gd name="T38" fmla="*/ 26 w 72"/>
                <a:gd name="T39" fmla="*/ 141 h 154"/>
                <a:gd name="T40" fmla="*/ 15 w 72"/>
                <a:gd name="T41" fmla="*/ 144 h 154"/>
                <a:gd name="T42" fmla="*/ 0 w 72"/>
                <a:gd name="T43" fmla="*/ 148 h 154"/>
                <a:gd name="T44" fmla="*/ 3 w 72"/>
                <a:gd name="T45" fmla="*/ 129 h 154"/>
                <a:gd name="T46" fmla="*/ 8 w 72"/>
                <a:gd name="T47" fmla="*/ 105 h 154"/>
                <a:gd name="T48" fmla="*/ 9 w 72"/>
                <a:gd name="T49" fmla="*/ 92 h 154"/>
                <a:gd name="T50" fmla="*/ 12 w 72"/>
                <a:gd name="T51" fmla="*/ 77 h 154"/>
                <a:gd name="T52" fmla="*/ 15 w 72"/>
                <a:gd name="T53" fmla="*/ 63 h 154"/>
                <a:gd name="T54" fmla="*/ 20 w 72"/>
                <a:gd name="T55" fmla="*/ 49 h 154"/>
                <a:gd name="T56" fmla="*/ 20 w 72"/>
                <a:gd name="T57" fmla="*/ 0 h 154"/>
                <a:gd name="T58" fmla="*/ 25 w 72"/>
                <a:gd name="T59" fmla="*/ 0 h 154"/>
                <a:gd name="T60" fmla="*/ 38 w 72"/>
                <a:gd name="T61" fmla="*/ 0 h 154"/>
                <a:gd name="T62" fmla="*/ 56 w 72"/>
                <a:gd name="T63" fmla="*/ 0 h 154"/>
                <a:gd name="T64" fmla="*/ 72 w 72"/>
                <a:gd name="T6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54">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66" name="Freeform 219"/>
            <p:cNvSpPr>
              <a:spLocks/>
            </p:cNvSpPr>
            <p:nvPr>
              <p:custDataLst>
                <p:tags r:id="rId146"/>
              </p:custDataLst>
            </p:nvPr>
          </p:nvSpPr>
          <p:spPr bwMode="auto">
            <a:xfrm>
              <a:off x="2044902" y="3843383"/>
              <a:ext cx="93663" cy="146050"/>
            </a:xfrm>
            <a:custGeom>
              <a:avLst/>
              <a:gdLst>
                <a:gd name="T0" fmla="*/ 8 w 214"/>
                <a:gd name="T1" fmla="*/ 207 h 271"/>
                <a:gd name="T2" fmla="*/ 12 w 214"/>
                <a:gd name="T3" fmla="*/ 181 h 271"/>
                <a:gd name="T4" fmla="*/ 24 w 214"/>
                <a:gd name="T5" fmla="*/ 148 h 271"/>
                <a:gd name="T6" fmla="*/ 35 w 214"/>
                <a:gd name="T7" fmla="*/ 118 h 271"/>
                <a:gd name="T8" fmla="*/ 44 w 214"/>
                <a:gd name="T9" fmla="*/ 112 h 271"/>
                <a:gd name="T10" fmla="*/ 65 w 214"/>
                <a:gd name="T11" fmla="*/ 111 h 271"/>
                <a:gd name="T12" fmla="*/ 89 w 214"/>
                <a:gd name="T13" fmla="*/ 111 h 271"/>
                <a:gd name="T14" fmla="*/ 106 w 214"/>
                <a:gd name="T15" fmla="*/ 110 h 271"/>
                <a:gd name="T16" fmla="*/ 120 w 214"/>
                <a:gd name="T17" fmla="*/ 105 h 271"/>
                <a:gd name="T18" fmla="*/ 130 w 214"/>
                <a:gd name="T19" fmla="*/ 94 h 271"/>
                <a:gd name="T20" fmla="*/ 113 w 214"/>
                <a:gd name="T21" fmla="*/ 73 h 271"/>
                <a:gd name="T22" fmla="*/ 86 w 214"/>
                <a:gd name="T23" fmla="*/ 58 h 271"/>
                <a:gd name="T24" fmla="*/ 77 w 214"/>
                <a:gd name="T25" fmla="*/ 49 h 271"/>
                <a:gd name="T26" fmla="*/ 74 w 214"/>
                <a:gd name="T27" fmla="*/ 41 h 271"/>
                <a:gd name="T28" fmla="*/ 75 w 214"/>
                <a:gd name="T29" fmla="*/ 34 h 271"/>
                <a:gd name="T30" fmla="*/ 82 w 214"/>
                <a:gd name="T31" fmla="*/ 28 h 271"/>
                <a:gd name="T32" fmla="*/ 101 w 214"/>
                <a:gd name="T33" fmla="*/ 19 h 271"/>
                <a:gd name="T34" fmla="*/ 150 w 214"/>
                <a:gd name="T35" fmla="*/ 3 h 271"/>
                <a:gd name="T36" fmla="*/ 180 w 214"/>
                <a:gd name="T37" fmla="*/ 0 h 271"/>
                <a:gd name="T38" fmla="*/ 198 w 214"/>
                <a:gd name="T39" fmla="*/ 0 h 271"/>
                <a:gd name="T40" fmla="*/ 207 w 214"/>
                <a:gd name="T41" fmla="*/ 49 h 271"/>
                <a:gd name="T42" fmla="*/ 199 w 214"/>
                <a:gd name="T43" fmla="*/ 77 h 271"/>
                <a:gd name="T44" fmla="*/ 195 w 214"/>
                <a:gd name="T45" fmla="*/ 105 h 271"/>
                <a:gd name="T46" fmla="*/ 187 w 214"/>
                <a:gd name="T47" fmla="*/ 148 h 271"/>
                <a:gd name="T48" fmla="*/ 213 w 214"/>
                <a:gd name="T49" fmla="*/ 154 h 271"/>
                <a:gd name="T50" fmla="*/ 214 w 214"/>
                <a:gd name="T51" fmla="*/ 166 h 271"/>
                <a:gd name="T52" fmla="*/ 210 w 214"/>
                <a:gd name="T53" fmla="*/ 174 h 271"/>
                <a:gd name="T54" fmla="*/ 207 w 214"/>
                <a:gd name="T55" fmla="*/ 177 h 271"/>
                <a:gd name="T56" fmla="*/ 200 w 214"/>
                <a:gd name="T57" fmla="*/ 178 h 271"/>
                <a:gd name="T58" fmla="*/ 192 w 214"/>
                <a:gd name="T59" fmla="*/ 196 h 271"/>
                <a:gd name="T60" fmla="*/ 181 w 214"/>
                <a:gd name="T61" fmla="*/ 214 h 271"/>
                <a:gd name="T62" fmla="*/ 155 w 214"/>
                <a:gd name="T63" fmla="*/ 243 h 271"/>
                <a:gd name="T64" fmla="*/ 120 w 214"/>
                <a:gd name="T65" fmla="*/ 271 h 271"/>
                <a:gd name="T66" fmla="*/ 87 w 214"/>
                <a:gd name="T67" fmla="*/ 261 h 271"/>
                <a:gd name="T68" fmla="*/ 55 w 214"/>
                <a:gd name="T69" fmla="*/ 248 h 271"/>
                <a:gd name="T70" fmla="*/ 0 w 214"/>
                <a:gd name="T71" fmla="*/ 22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71">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67" name="Freeform 220"/>
            <p:cNvSpPr>
              <a:spLocks/>
            </p:cNvSpPr>
            <p:nvPr>
              <p:custDataLst>
                <p:tags r:id="rId147"/>
              </p:custDataLst>
            </p:nvPr>
          </p:nvSpPr>
          <p:spPr bwMode="auto">
            <a:xfrm>
              <a:off x="2092524" y="3954508"/>
              <a:ext cx="71438" cy="57150"/>
            </a:xfrm>
            <a:custGeom>
              <a:avLst/>
              <a:gdLst>
                <a:gd name="T0" fmla="*/ 60 w 153"/>
                <a:gd name="T1" fmla="*/ 0 h 80"/>
                <a:gd name="T2" fmla="*/ 83 w 153"/>
                <a:gd name="T3" fmla="*/ 14 h 80"/>
                <a:gd name="T4" fmla="*/ 104 w 153"/>
                <a:gd name="T5" fmla="*/ 24 h 80"/>
                <a:gd name="T6" fmla="*/ 115 w 153"/>
                <a:gd name="T7" fmla="*/ 28 h 80"/>
                <a:gd name="T8" fmla="*/ 126 w 153"/>
                <a:gd name="T9" fmla="*/ 31 h 80"/>
                <a:gd name="T10" fmla="*/ 133 w 153"/>
                <a:gd name="T11" fmla="*/ 32 h 80"/>
                <a:gd name="T12" fmla="*/ 139 w 153"/>
                <a:gd name="T13" fmla="*/ 32 h 80"/>
                <a:gd name="T14" fmla="*/ 146 w 153"/>
                <a:gd name="T15" fmla="*/ 31 h 80"/>
                <a:gd name="T16" fmla="*/ 153 w 153"/>
                <a:gd name="T17" fmla="*/ 30 h 80"/>
                <a:gd name="T18" fmla="*/ 153 w 153"/>
                <a:gd name="T19" fmla="*/ 56 h 80"/>
                <a:gd name="T20" fmla="*/ 149 w 153"/>
                <a:gd name="T21" fmla="*/ 60 h 80"/>
                <a:gd name="T22" fmla="*/ 145 w 153"/>
                <a:gd name="T23" fmla="*/ 65 h 80"/>
                <a:gd name="T24" fmla="*/ 138 w 153"/>
                <a:gd name="T25" fmla="*/ 69 h 80"/>
                <a:gd name="T26" fmla="*/ 132 w 153"/>
                <a:gd name="T27" fmla="*/ 72 h 80"/>
                <a:gd name="T28" fmla="*/ 125 w 153"/>
                <a:gd name="T29" fmla="*/ 75 h 80"/>
                <a:gd name="T30" fmla="*/ 119 w 153"/>
                <a:gd name="T31" fmla="*/ 78 h 80"/>
                <a:gd name="T32" fmla="*/ 112 w 153"/>
                <a:gd name="T33" fmla="*/ 79 h 80"/>
                <a:gd name="T34" fmla="*/ 106 w 153"/>
                <a:gd name="T35" fmla="*/ 80 h 80"/>
                <a:gd name="T36" fmla="*/ 90 w 153"/>
                <a:gd name="T37" fmla="*/ 74 h 80"/>
                <a:gd name="T38" fmla="*/ 76 w 153"/>
                <a:gd name="T39" fmla="*/ 71 h 80"/>
                <a:gd name="T40" fmla="*/ 63 w 153"/>
                <a:gd name="T41" fmla="*/ 69 h 80"/>
                <a:gd name="T42" fmla="*/ 50 w 153"/>
                <a:gd name="T43" fmla="*/ 69 h 80"/>
                <a:gd name="T44" fmla="*/ 39 w 153"/>
                <a:gd name="T45" fmla="*/ 68 h 80"/>
                <a:gd name="T46" fmla="*/ 27 w 153"/>
                <a:gd name="T47" fmla="*/ 67 h 80"/>
                <a:gd name="T48" fmla="*/ 14 w 153"/>
                <a:gd name="T49" fmla="*/ 65 h 80"/>
                <a:gd name="T50" fmla="*/ 0 w 153"/>
                <a:gd name="T51" fmla="*/ 62 h 80"/>
                <a:gd name="T52" fmla="*/ 7 w 153"/>
                <a:gd name="T53" fmla="*/ 58 h 80"/>
                <a:gd name="T54" fmla="*/ 23 w 153"/>
                <a:gd name="T55" fmla="*/ 45 h 80"/>
                <a:gd name="T56" fmla="*/ 34 w 153"/>
                <a:gd name="T57" fmla="*/ 37 h 80"/>
                <a:gd name="T58" fmla="*/ 45 w 153"/>
                <a:gd name="T59" fmla="*/ 28 h 80"/>
                <a:gd name="T60" fmla="*/ 56 w 153"/>
                <a:gd name="T61" fmla="*/ 17 h 80"/>
                <a:gd name="T62" fmla="*/ 67 w 153"/>
                <a:gd name="T63" fmla="*/ 6 h 80"/>
                <a:gd name="T64" fmla="*/ 60 w 153"/>
                <a:gd name="T6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 h="8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68" name="Freeform 221"/>
            <p:cNvSpPr>
              <a:spLocks/>
            </p:cNvSpPr>
            <p:nvPr>
              <p:custDataLst>
                <p:tags r:id="rId148"/>
              </p:custDataLst>
            </p:nvPr>
          </p:nvSpPr>
          <p:spPr bwMode="auto">
            <a:xfrm>
              <a:off x="2124279" y="3916408"/>
              <a:ext cx="142875" cy="87312"/>
            </a:xfrm>
            <a:custGeom>
              <a:avLst/>
              <a:gdLst>
                <a:gd name="T0" fmla="*/ 0 w 332"/>
                <a:gd name="T1" fmla="*/ 77 h 169"/>
                <a:gd name="T2" fmla="*/ 44 w 332"/>
                <a:gd name="T3" fmla="*/ 101 h 169"/>
                <a:gd name="T4" fmla="*/ 66 w 332"/>
                <a:gd name="T5" fmla="*/ 108 h 169"/>
                <a:gd name="T6" fmla="*/ 79 w 332"/>
                <a:gd name="T7" fmla="*/ 109 h 169"/>
                <a:gd name="T8" fmla="*/ 93 w 332"/>
                <a:gd name="T9" fmla="*/ 107 h 169"/>
                <a:gd name="T10" fmla="*/ 90 w 332"/>
                <a:gd name="T11" fmla="*/ 144 h 169"/>
                <a:gd name="T12" fmla="*/ 95 w 332"/>
                <a:gd name="T13" fmla="*/ 154 h 169"/>
                <a:gd name="T14" fmla="*/ 99 w 332"/>
                <a:gd name="T15" fmla="*/ 163 h 169"/>
                <a:gd name="T16" fmla="*/ 107 w 332"/>
                <a:gd name="T17" fmla="*/ 168 h 169"/>
                <a:gd name="T18" fmla="*/ 117 w 332"/>
                <a:gd name="T19" fmla="*/ 169 h 169"/>
                <a:gd name="T20" fmla="*/ 123 w 332"/>
                <a:gd name="T21" fmla="*/ 166 h 169"/>
                <a:gd name="T22" fmla="*/ 132 w 332"/>
                <a:gd name="T23" fmla="*/ 157 h 169"/>
                <a:gd name="T24" fmla="*/ 146 w 332"/>
                <a:gd name="T25" fmla="*/ 136 h 169"/>
                <a:gd name="T26" fmla="*/ 174 w 332"/>
                <a:gd name="T27" fmla="*/ 115 h 169"/>
                <a:gd name="T28" fmla="*/ 214 w 332"/>
                <a:gd name="T29" fmla="*/ 96 h 169"/>
                <a:gd name="T30" fmla="*/ 256 w 332"/>
                <a:gd name="T31" fmla="*/ 80 h 169"/>
                <a:gd name="T32" fmla="*/ 304 w 332"/>
                <a:gd name="T33" fmla="*/ 65 h 169"/>
                <a:gd name="T34" fmla="*/ 332 w 332"/>
                <a:gd name="T35" fmla="*/ 46 h 169"/>
                <a:gd name="T36" fmla="*/ 332 w 332"/>
                <a:gd name="T37" fmla="*/ 22 h 169"/>
                <a:gd name="T38" fmla="*/ 320 w 332"/>
                <a:gd name="T39" fmla="*/ 2 h 169"/>
                <a:gd name="T40" fmla="*/ 283 w 332"/>
                <a:gd name="T41" fmla="*/ 1 h 169"/>
                <a:gd name="T42" fmla="*/ 234 w 332"/>
                <a:gd name="T43" fmla="*/ 0 h 169"/>
                <a:gd name="T44" fmla="*/ 180 w 332"/>
                <a:gd name="T45" fmla="*/ 1 h 169"/>
                <a:gd name="T46" fmla="*/ 131 w 332"/>
                <a:gd name="T47" fmla="*/ 4 h 169"/>
                <a:gd name="T48" fmla="*/ 90 w 332"/>
                <a:gd name="T49" fmla="*/ 10 h 169"/>
                <a:gd name="T50" fmla="*/ 59 w 332"/>
                <a:gd name="T51" fmla="*/ 19 h 169"/>
                <a:gd name="T52" fmla="*/ 42 w 332"/>
                <a:gd name="T53" fmla="*/ 22 h 169"/>
                <a:gd name="T54" fmla="*/ 35 w 332"/>
                <a:gd name="T55" fmla="*/ 23 h 169"/>
                <a:gd name="T56" fmla="*/ 34 w 332"/>
                <a:gd name="T57" fmla="*/ 26 h 169"/>
                <a:gd name="T58" fmla="*/ 33 w 332"/>
                <a:gd name="T59" fmla="*/ 38 h 169"/>
                <a:gd name="T60" fmla="*/ 29 w 332"/>
                <a:gd name="T61" fmla="*/ 44 h 169"/>
                <a:gd name="T62" fmla="*/ 23 w 332"/>
                <a:gd name="T63" fmla="*/ 46 h 169"/>
                <a:gd name="T64" fmla="*/ 19 w 332"/>
                <a:gd name="T65" fmla="*/ 55 h 169"/>
                <a:gd name="T66" fmla="*/ 11 w 332"/>
                <a:gd name="T67" fmla="*/ 72 h 169"/>
                <a:gd name="T68" fmla="*/ 7 w 332"/>
                <a:gd name="T69" fmla="*/ 8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2" h="169">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69" name="Freeform 222"/>
            <p:cNvSpPr>
              <a:spLocks/>
            </p:cNvSpPr>
            <p:nvPr>
              <p:custDataLst>
                <p:tags r:id="rId149"/>
              </p:custDataLst>
            </p:nvPr>
          </p:nvSpPr>
          <p:spPr bwMode="auto">
            <a:xfrm>
              <a:off x="2141737" y="3946570"/>
              <a:ext cx="125412" cy="122238"/>
            </a:xfrm>
            <a:custGeom>
              <a:avLst/>
              <a:gdLst>
                <a:gd name="T0" fmla="*/ 44 w 286"/>
                <a:gd name="T1" fmla="*/ 86 h 235"/>
                <a:gd name="T2" fmla="*/ 49 w 286"/>
                <a:gd name="T3" fmla="*/ 96 h 235"/>
                <a:gd name="T4" fmla="*/ 53 w 286"/>
                <a:gd name="T5" fmla="*/ 105 h 235"/>
                <a:gd name="T6" fmla="*/ 61 w 286"/>
                <a:gd name="T7" fmla="*/ 110 h 235"/>
                <a:gd name="T8" fmla="*/ 71 w 286"/>
                <a:gd name="T9" fmla="*/ 111 h 235"/>
                <a:gd name="T10" fmla="*/ 77 w 286"/>
                <a:gd name="T11" fmla="*/ 108 h 235"/>
                <a:gd name="T12" fmla="*/ 86 w 286"/>
                <a:gd name="T13" fmla="*/ 99 h 235"/>
                <a:gd name="T14" fmla="*/ 100 w 286"/>
                <a:gd name="T15" fmla="*/ 78 h 235"/>
                <a:gd name="T16" fmla="*/ 128 w 286"/>
                <a:gd name="T17" fmla="*/ 57 h 235"/>
                <a:gd name="T18" fmla="*/ 168 w 286"/>
                <a:gd name="T19" fmla="*/ 38 h 235"/>
                <a:gd name="T20" fmla="*/ 210 w 286"/>
                <a:gd name="T21" fmla="*/ 22 h 235"/>
                <a:gd name="T22" fmla="*/ 258 w 286"/>
                <a:gd name="T23" fmla="*/ 7 h 235"/>
                <a:gd name="T24" fmla="*/ 286 w 286"/>
                <a:gd name="T25" fmla="*/ 11 h 235"/>
                <a:gd name="T26" fmla="*/ 282 w 286"/>
                <a:gd name="T27" fmla="*/ 32 h 235"/>
                <a:gd name="T28" fmla="*/ 272 w 286"/>
                <a:gd name="T29" fmla="*/ 70 h 235"/>
                <a:gd name="T30" fmla="*/ 254 w 286"/>
                <a:gd name="T31" fmla="*/ 128 h 235"/>
                <a:gd name="T32" fmla="*/ 244 w 286"/>
                <a:gd name="T33" fmla="*/ 174 h 235"/>
                <a:gd name="T34" fmla="*/ 240 w 286"/>
                <a:gd name="T35" fmla="*/ 206 h 235"/>
                <a:gd name="T36" fmla="*/ 146 w 286"/>
                <a:gd name="T37" fmla="*/ 216 h 235"/>
                <a:gd name="T38" fmla="*/ 138 w 286"/>
                <a:gd name="T39" fmla="*/ 218 h 235"/>
                <a:gd name="T40" fmla="*/ 132 w 286"/>
                <a:gd name="T41" fmla="*/ 223 h 235"/>
                <a:gd name="T42" fmla="*/ 127 w 286"/>
                <a:gd name="T43" fmla="*/ 235 h 235"/>
                <a:gd name="T44" fmla="*/ 109 w 286"/>
                <a:gd name="T45" fmla="*/ 217 h 235"/>
                <a:gd name="T46" fmla="*/ 94 w 286"/>
                <a:gd name="T47" fmla="*/ 199 h 235"/>
                <a:gd name="T48" fmla="*/ 69 w 286"/>
                <a:gd name="T49" fmla="*/ 160 h 235"/>
                <a:gd name="T50" fmla="*/ 55 w 286"/>
                <a:gd name="T51" fmla="*/ 142 h 235"/>
                <a:gd name="T52" fmla="*/ 41 w 286"/>
                <a:gd name="T53" fmla="*/ 125 h 235"/>
                <a:gd name="T54" fmla="*/ 22 w 286"/>
                <a:gd name="T55" fmla="*/ 110 h 235"/>
                <a:gd name="T56" fmla="*/ 0 w 286"/>
                <a:gd name="T57" fmla="*/ 99 h 235"/>
                <a:gd name="T58" fmla="*/ 13 w 286"/>
                <a:gd name="T59" fmla="*/ 97 h 235"/>
                <a:gd name="T60" fmla="*/ 26 w 286"/>
                <a:gd name="T61" fmla="*/ 91 h 235"/>
                <a:gd name="T62" fmla="*/ 39 w 286"/>
                <a:gd name="T63" fmla="*/ 84 h 235"/>
                <a:gd name="T64" fmla="*/ 47 w 286"/>
                <a:gd name="T65" fmla="*/ 7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35">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70" name="Freeform 223"/>
            <p:cNvSpPr>
              <a:spLocks/>
            </p:cNvSpPr>
            <p:nvPr>
              <p:custDataLst>
                <p:tags r:id="rId150"/>
              </p:custDataLst>
            </p:nvPr>
          </p:nvSpPr>
          <p:spPr bwMode="auto">
            <a:xfrm>
              <a:off x="2192537" y="4059283"/>
              <a:ext cx="84137" cy="100012"/>
            </a:xfrm>
            <a:custGeom>
              <a:avLst/>
              <a:gdLst>
                <a:gd name="T0" fmla="*/ 188 w 205"/>
                <a:gd name="T1" fmla="*/ 185 h 191"/>
                <a:gd name="T2" fmla="*/ 175 w 205"/>
                <a:gd name="T3" fmla="*/ 185 h 191"/>
                <a:gd name="T4" fmla="*/ 158 w 205"/>
                <a:gd name="T5" fmla="*/ 185 h 191"/>
                <a:gd name="T6" fmla="*/ 144 w 205"/>
                <a:gd name="T7" fmla="*/ 180 h 191"/>
                <a:gd name="T8" fmla="*/ 136 w 205"/>
                <a:gd name="T9" fmla="*/ 173 h 191"/>
                <a:gd name="T10" fmla="*/ 129 w 205"/>
                <a:gd name="T11" fmla="*/ 163 h 191"/>
                <a:gd name="T12" fmla="*/ 120 w 205"/>
                <a:gd name="T13" fmla="*/ 147 h 191"/>
                <a:gd name="T14" fmla="*/ 110 w 205"/>
                <a:gd name="T15" fmla="*/ 131 h 191"/>
                <a:gd name="T16" fmla="*/ 99 w 205"/>
                <a:gd name="T17" fmla="*/ 121 h 191"/>
                <a:gd name="T18" fmla="*/ 93 w 205"/>
                <a:gd name="T19" fmla="*/ 126 h 191"/>
                <a:gd name="T20" fmla="*/ 90 w 205"/>
                <a:gd name="T21" fmla="*/ 135 h 191"/>
                <a:gd name="T22" fmla="*/ 84 w 205"/>
                <a:gd name="T23" fmla="*/ 130 h 191"/>
                <a:gd name="T24" fmla="*/ 72 w 205"/>
                <a:gd name="T25" fmla="*/ 113 h 191"/>
                <a:gd name="T26" fmla="*/ 56 w 205"/>
                <a:gd name="T27" fmla="*/ 87 h 191"/>
                <a:gd name="T28" fmla="*/ 41 w 205"/>
                <a:gd name="T29" fmla="*/ 67 h 191"/>
                <a:gd name="T30" fmla="*/ 31 w 205"/>
                <a:gd name="T31" fmla="*/ 58 h 191"/>
                <a:gd name="T32" fmla="*/ 26 w 205"/>
                <a:gd name="T33" fmla="*/ 60 h 191"/>
                <a:gd name="T34" fmla="*/ 29 w 205"/>
                <a:gd name="T35" fmla="*/ 69 h 191"/>
                <a:gd name="T36" fmla="*/ 34 w 205"/>
                <a:gd name="T37" fmla="*/ 78 h 191"/>
                <a:gd name="T38" fmla="*/ 41 w 205"/>
                <a:gd name="T39" fmla="*/ 84 h 191"/>
                <a:gd name="T40" fmla="*/ 46 w 205"/>
                <a:gd name="T41" fmla="*/ 105 h 191"/>
                <a:gd name="T42" fmla="*/ 13 w 205"/>
                <a:gd name="T43" fmla="*/ 98 h 191"/>
                <a:gd name="T44" fmla="*/ 4 w 205"/>
                <a:gd name="T45" fmla="*/ 84 h 191"/>
                <a:gd name="T46" fmla="*/ 0 w 205"/>
                <a:gd name="T47" fmla="*/ 60 h 191"/>
                <a:gd name="T48" fmla="*/ 0 w 205"/>
                <a:gd name="T49" fmla="*/ 38 h 191"/>
                <a:gd name="T50" fmla="*/ 3 w 205"/>
                <a:gd name="T51" fmla="*/ 28 h 191"/>
                <a:gd name="T52" fmla="*/ 8 w 205"/>
                <a:gd name="T53" fmla="*/ 22 h 191"/>
                <a:gd name="T54" fmla="*/ 14 w 205"/>
                <a:gd name="T55" fmla="*/ 13 h 191"/>
                <a:gd name="T56" fmla="*/ 20 w 205"/>
                <a:gd name="T57" fmla="*/ 4 h 191"/>
                <a:gd name="T58" fmla="*/ 28 w 205"/>
                <a:gd name="T59" fmla="*/ 0 h 191"/>
                <a:gd name="T60" fmla="*/ 126 w 205"/>
                <a:gd name="T61" fmla="*/ 6 h 191"/>
                <a:gd name="T62" fmla="*/ 127 w 205"/>
                <a:gd name="T63" fmla="*/ 21 h 191"/>
                <a:gd name="T64" fmla="*/ 130 w 205"/>
                <a:gd name="T65" fmla="*/ 37 h 191"/>
                <a:gd name="T66" fmla="*/ 143 w 205"/>
                <a:gd name="T67" fmla="*/ 70 h 191"/>
                <a:gd name="T68" fmla="*/ 165 w 205"/>
                <a:gd name="T69" fmla="*/ 102 h 191"/>
                <a:gd name="T70" fmla="*/ 177 w 205"/>
                <a:gd name="T71" fmla="*/ 117 h 191"/>
                <a:gd name="T72" fmla="*/ 192 w 205"/>
                <a:gd name="T73" fmla="*/ 130 h 191"/>
                <a:gd name="T74" fmla="*/ 189 w 205"/>
                <a:gd name="T75" fmla="*/ 143 h 191"/>
                <a:gd name="T76" fmla="*/ 189 w 205"/>
                <a:gd name="T77" fmla="*/ 156 h 191"/>
                <a:gd name="T78" fmla="*/ 192 w 205"/>
                <a:gd name="T79" fmla="*/ 191 h 191"/>
                <a:gd name="T80" fmla="*/ 205 w 205"/>
                <a:gd name="T81" fmla="*/ 18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5" h="191">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71" name="Freeform 224"/>
            <p:cNvSpPr>
              <a:spLocks/>
            </p:cNvSpPr>
            <p:nvPr>
              <p:custDataLst>
                <p:tags r:id="rId151"/>
              </p:custDataLst>
            </p:nvPr>
          </p:nvSpPr>
          <p:spPr bwMode="auto">
            <a:xfrm>
              <a:off x="2273504" y="4113268"/>
              <a:ext cx="142875" cy="79375"/>
            </a:xfrm>
            <a:custGeom>
              <a:avLst/>
              <a:gdLst>
                <a:gd name="T0" fmla="*/ 3 w 329"/>
                <a:gd name="T1" fmla="*/ 58 h 154"/>
                <a:gd name="T2" fmla="*/ 0 w 329"/>
                <a:gd name="T3" fmla="*/ 42 h 154"/>
                <a:gd name="T4" fmla="*/ 2 w 329"/>
                <a:gd name="T5" fmla="*/ 31 h 154"/>
                <a:gd name="T6" fmla="*/ 17 w 329"/>
                <a:gd name="T7" fmla="*/ 33 h 154"/>
                <a:gd name="T8" fmla="*/ 36 w 329"/>
                <a:gd name="T9" fmla="*/ 41 h 154"/>
                <a:gd name="T10" fmla="*/ 49 w 329"/>
                <a:gd name="T11" fmla="*/ 43 h 154"/>
                <a:gd name="T12" fmla="*/ 67 w 329"/>
                <a:gd name="T13" fmla="*/ 43 h 154"/>
                <a:gd name="T14" fmla="*/ 86 w 329"/>
                <a:gd name="T15" fmla="*/ 39 h 154"/>
                <a:gd name="T16" fmla="*/ 110 w 329"/>
                <a:gd name="T17" fmla="*/ 30 h 154"/>
                <a:gd name="T18" fmla="*/ 140 w 329"/>
                <a:gd name="T19" fmla="*/ 13 h 154"/>
                <a:gd name="T20" fmla="*/ 162 w 329"/>
                <a:gd name="T21" fmla="*/ 4 h 154"/>
                <a:gd name="T22" fmla="*/ 179 w 329"/>
                <a:gd name="T23" fmla="*/ 0 h 154"/>
                <a:gd name="T24" fmla="*/ 203 w 329"/>
                <a:gd name="T25" fmla="*/ 0 h 154"/>
                <a:gd name="T26" fmla="*/ 224 w 329"/>
                <a:gd name="T27" fmla="*/ 6 h 154"/>
                <a:gd name="T28" fmla="*/ 243 w 329"/>
                <a:gd name="T29" fmla="*/ 15 h 154"/>
                <a:gd name="T30" fmla="*/ 259 w 329"/>
                <a:gd name="T31" fmla="*/ 28 h 154"/>
                <a:gd name="T32" fmla="*/ 280 w 329"/>
                <a:gd name="T33" fmla="*/ 46 h 154"/>
                <a:gd name="T34" fmla="*/ 302 w 329"/>
                <a:gd name="T35" fmla="*/ 61 h 154"/>
                <a:gd name="T36" fmla="*/ 319 w 329"/>
                <a:gd name="T37" fmla="*/ 67 h 154"/>
                <a:gd name="T38" fmla="*/ 313 w 329"/>
                <a:gd name="T39" fmla="*/ 82 h 154"/>
                <a:gd name="T40" fmla="*/ 293 w 329"/>
                <a:gd name="T41" fmla="*/ 106 h 154"/>
                <a:gd name="T42" fmla="*/ 277 w 329"/>
                <a:gd name="T43" fmla="*/ 138 h 154"/>
                <a:gd name="T44" fmla="*/ 265 w 329"/>
                <a:gd name="T45" fmla="*/ 153 h 154"/>
                <a:gd name="T46" fmla="*/ 253 w 329"/>
                <a:gd name="T47" fmla="*/ 146 h 154"/>
                <a:gd name="T48" fmla="*/ 240 w 329"/>
                <a:gd name="T49" fmla="*/ 136 h 154"/>
                <a:gd name="T50" fmla="*/ 230 w 329"/>
                <a:gd name="T51" fmla="*/ 126 h 154"/>
                <a:gd name="T52" fmla="*/ 230 w 329"/>
                <a:gd name="T53" fmla="*/ 114 h 154"/>
                <a:gd name="T54" fmla="*/ 235 w 329"/>
                <a:gd name="T55" fmla="*/ 100 h 154"/>
                <a:gd name="T56" fmla="*/ 249 w 329"/>
                <a:gd name="T57" fmla="*/ 86 h 154"/>
                <a:gd name="T58" fmla="*/ 233 w 329"/>
                <a:gd name="T59" fmla="*/ 68 h 154"/>
                <a:gd name="T60" fmla="*/ 207 w 329"/>
                <a:gd name="T61" fmla="*/ 55 h 154"/>
                <a:gd name="T62" fmla="*/ 195 w 329"/>
                <a:gd name="T63" fmla="*/ 41 h 154"/>
                <a:gd name="T64" fmla="*/ 179 w 329"/>
                <a:gd name="T65" fmla="*/ 34 h 154"/>
                <a:gd name="T66" fmla="*/ 163 w 329"/>
                <a:gd name="T67" fmla="*/ 41 h 154"/>
                <a:gd name="T68" fmla="*/ 150 w 329"/>
                <a:gd name="T69" fmla="*/ 50 h 154"/>
                <a:gd name="T70" fmla="*/ 140 w 329"/>
                <a:gd name="T71" fmla="*/ 61 h 154"/>
                <a:gd name="T72" fmla="*/ 132 w 329"/>
                <a:gd name="T73" fmla="*/ 74 h 154"/>
                <a:gd name="T74" fmla="*/ 128 w 329"/>
                <a:gd name="T75" fmla="*/ 88 h 154"/>
                <a:gd name="T76" fmla="*/ 123 w 329"/>
                <a:gd name="T77" fmla="*/ 109 h 154"/>
                <a:gd name="T78" fmla="*/ 122 w 329"/>
                <a:gd name="T79" fmla="*/ 125 h 154"/>
                <a:gd name="T80" fmla="*/ 118 w 329"/>
                <a:gd name="T81" fmla="*/ 129 h 154"/>
                <a:gd name="T82" fmla="*/ 108 w 329"/>
                <a:gd name="T83" fmla="*/ 135 h 154"/>
                <a:gd name="T84" fmla="*/ 96 w 329"/>
                <a:gd name="T85" fmla="*/ 135 h 154"/>
                <a:gd name="T86" fmla="*/ 83 w 329"/>
                <a:gd name="T87" fmla="*/ 129 h 154"/>
                <a:gd name="T88" fmla="*/ 66 w 329"/>
                <a:gd name="T89" fmla="*/ 116 h 154"/>
                <a:gd name="T90" fmla="*/ 48 w 329"/>
                <a:gd name="T91" fmla="*/ 94 h 154"/>
                <a:gd name="T92" fmla="*/ 33 w 329"/>
                <a:gd name="T93" fmla="*/ 80 h 154"/>
                <a:gd name="T94" fmla="*/ 22 w 329"/>
                <a:gd name="T95" fmla="*/ 74 h 154"/>
                <a:gd name="T96" fmla="*/ 3 w 329"/>
                <a:gd name="T97"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9" h="154">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72" name="Freeform 225"/>
            <p:cNvSpPr>
              <a:spLocks/>
            </p:cNvSpPr>
            <p:nvPr>
              <p:custDataLst>
                <p:tags r:id="rId152"/>
              </p:custDataLst>
            </p:nvPr>
          </p:nvSpPr>
          <p:spPr bwMode="auto">
            <a:xfrm>
              <a:off x="2954537" y="5367393"/>
              <a:ext cx="133350" cy="155575"/>
            </a:xfrm>
            <a:custGeom>
              <a:avLst/>
              <a:gdLst>
                <a:gd name="T0" fmla="*/ 297 w 306"/>
                <a:gd name="T1" fmla="*/ 181 h 293"/>
                <a:gd name="T2" fmla="*/ 296 w 306"/>
                <a:gd name="T3" fmla="*/ 185 h 293"/>
                <a:gd name="T4" fmla="*/ 291 w 306"/>
                <a:gd name="T5" fmla="*/ 194 h 293"/>
                <a:gd name="T6" fmla="*/ 282 w 306"/>
                <a:gd name="T7" fmla="*/ 199 h 293"/>
                <a:gd name="T8" fmla="*/ 272 w 306"/>
                <a:gd name="T9" fmla="*/ 201 h 293"/>
                <a:gd name="T10" fmla="*/ 263 w 306"/>
                <a:gd name="T11" fmla="*/ 207 h 293"/>
                <a:gd name="T12" fmla="*/ 253 w 306"/>
                <a:gd name="T13" fmla="*/ 229 h 293"/>
                <a:gd name="T14" fmla="*/ 242 w 306"/>
                <a:gd name="T15" fmla="*/ 254 h 293"/>
                <a:gd name="T16" fmla="*/ 231 w 306"/>
                <a:gd name="T17" fmla="*/ 267 h 293"/>
                <a:gd name="T18" fmla="*/ 221 w 306"/>
                <a:gd name="T19" fmla="*/ 273 h 293"/>
                <a:gd name="T20" fmla="*/ 200 w 306"/>
                <a:gd name="T21" fmla="*/ 281 h 293"/>
                <a:gd name="T22" fmla="*/ 164 w 306"/>
                <a:gd name="T23" fmla="*/ 290 h 293"/>
                <a:gd name="T24" fmla="*/ 139 w 306"/>
                <a:gd name="T25" fmla="*/ 293 h 293"/>
                <a:gd name="T26" fmla="*/ 123 w 306"/>
                <a:gd name="T27" fmla="*/ 293 h 293"/>
                <a:gd name="T28" fmla="*/ 106 w 306"/>
                <a:gd name="T29" fmla="*/ 290 h 293"/>
                <a:gd name="T30" fmla="*/ 92 w 306"/>
                <a:gd name="T31" fmla="*/ 286 h 293"/>
                <a:gd name="T32" fmla="*/ 80 w 306"/>
                <a:gd name="T33" fmla="*/ 278 h 293"/>
                <a:gd name="T34" fmla="*/ 71 w 306"/>
                <a:gd name="T35" fmla="*/ 268 h 293"/>
                <a:gd name="T36" fmla="*/ 1 w 306"/>
                <a:gd name="T37" fmla="*/ 236 h 293"/>
                <a:gd name="T38" fmla="*/ 0 w 306"/>
                <a:gd name="T39" fmla="*/ 88 h 293"/>
                <a:gd name="T40" fmla="*/ 1 w 306"/>
                <a:gd name="T41" fmla="*/ 49 h 293"/>
                <a:gd name="T42" fmla="*/ 4 w 306"/>
                <a:gd name="T43" fmla="*/ 35 h 293"/>
                <a:gd name="T44" fmla="*/ 11 w 306"/>
                <a:gd name="T45" fmla="*/ 21 h 293"/>
                <a:gd name="T46" fmla="*/ 20 w 306"/>
                <a:gd name="T47" fmla="*/ 8 h 293"/>
                <a:gd name="T48" fmla="*/ 41 w 306"/>
                <a:gd name="T49" fmla="*/ 2 h 293"/>
                <a:gd name="T50" fmla="*/ 53 w 306"/>
                <a:gd name="T51" fmla="*/ 0 h 293"/>
                <a:gd name="T52" fmla="*/ 72 w 306"/>
                <a:gd name="T53" fmla="*/ 6 h 293"/>
                <a:gd name="T54" fmla="*/ 80 w 306"/>
                <a:gd name="T55" fmla="*/ 7 h 293"/>
                <a:gd name="T56" fmla="*/ 84 w 306"/>
                <a:gd name="T57" fmla="*/ 4 h 293"/>
                <a:gd name="T58" fmla="*/ 87 w 306"/>
                <a:gd name="T59" fmla="*/ 5 h 293"/>
                <a:gd name="T60" fmla="*/ 90 w 306"/>
                <a:gd name="T61" fmla="*/ 11 h 293"/>
                <a:gd name="T62" fmla="*/ 99 w 306"/>
                <a:gd name="T63" fmla="*/ 19 h 293"/>
                <a:gd name="T64" fmla="*/ 121 w 306"/>
                <a:gd name="T65" fmla="*/ 31 h 293"/>
                <a:gd name="T66" fmla="*/ 148 w 306"/>
                <a:gd name="T67" fmla="*/ 41 h 293"/>
                <a:gd name="T68" fmla="*/ 182 w 306"/>
                <a:gd name="T69" fmla="*/ 59 h 293"/>
                <a:gd name="T70" fmla="*/ 210 w 306"/>
                <a:gd name="T71" fmla="*/ 79 h 293"/>
                <a:gd name="T72" fmla="*/ 241 w 306"/>
                <a:gd name="T73" fmla="*/ 102 h 293"/>
                <a:gd name="T74" fmla="*/ 261 w 306"/>
                <a:gd name="T75" fmla="*/ 117 h 293"/>
                <a:gd name="T76" fmla="*/ 266 w 306"/>
                <a:gd name="T77" fmla="*/ 124 h 293"/>
                <a:gd name="T78" fmla="*/ 280 w 306"/>
                <a:gd name="T79" fmla="*/ 135 h 293"/>
                <a:gd name="T80" fmla="*/ 299 w 306"/>
                <a:gd name="T81" fmla="*/ 151 h 293"/>
                <a:gd name="T82" fmla="*/ 306 w 306"/>
                <a:gd name="T83" fmla="*/ 161 h 293"/>
                <a:gd name="T84" fmla="*/ 304 w 306"/>
                <a:gd name="T85" fmla="*/ 16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6" h="293">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chemeClr val="accent1">
                <a:lumMod val="90000"/>
              </a:schemeClr>
            </a:solid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173" name="Freeform 226"/>
            <p:cNvSpPr>
              <a:spLocks/>
            </p:cNvSpPr>
            <p:nvPr>
              <p:custDataLst>
                <p:tags r:id="rId153"/>
              </p:custDataLst>
            </p:nvPr>
          </p:nvSpPr>
          <p:spPr bwMode="auto">
            <a:xfrm>
              <a:off x="4500762" y="1984430"/>
              <a:ext cx="236537" cy="92075"/>
            </a:xfrm>
            <a:custGeom>
              <a:avLst/>
              <a:gdLst>
                <a:gd name="T0" fmla="*/ 74 w 546"/>
                <a:gd name="T1" fmla="*/ 19 h 173"/>
                <a:gd name="T2" fmla="*/ 94 w 546"/>
                <a:gd name="T3" fmla="*/ 34 h 173"/>
                <a:gd name="T4" fmla="*/ 110 w 546"/>
                <a:gd name="T5" fmla="*/ 27 h 173"/>
                <a:gd name="T6" fmla="*/ 132 w 546"/>
                <a:gd name="T7" fmla="*/ 27 h 173"/>
                <a:gd name="T8" fmla="*/ 161 w 546"/>
                <a:gd name="T9" fmla="*/ 44 h 173"/>
                <a:gd name="T10" fmla="*/ 209 w 546"/>
                <a:gd name="T11" fmla="*/ 19 h 173"/>
                <a:gd name="T12" fmla="*/ 243 w 546"/>
                <a:gd name="T13" fmla="*/ 19 h 173"/>
                <a:gd name="T14" fmla="*/ 260 w 546"/>
                <a:gd name="T15" fmla="*/ 16 h 173"/>
                <a:gd name="T16" fmla="*/ 269 w 546"/>
                <a:gd name="T17" fmla="*/ 14 h 173"/>
                <a:gd name="T18" fmla="*/ 279 w 546"/>
                <a:gd name="T19" fmla="*/ 11 h 173"/>
                <a:gd name="T20" fmla="*/ 286 w 546"/>
                <a:gd name="T21" fmla="*/ 3 h 173"/>
                <a:gd name="T22" fmla="*/ 321 w 546"/>
                <a:gd name="T23" fmla="*/ 5 h 173"/>
                <a:gd name="T24" fmla="*/ 333 w 546"/>
                <a:gd name="T25" fmla="*/ 12 h 173"/>
                <a:gd name="T26" fmla="*/ 348 w 546"/>
                <a:gd name="T27" fmla="*/ 7 h 173"/>
                <a:gd name="T28" fmla="*/ 353 w 546"/>
                <a:gd name="T29" fmla="*/ 0 h 173"/>
                <a:gd name="T30" fmla="*/ 367 w 546"/>
                <a:gd name="T31" fmla="*/ 7 h 173"/>
                <a:gd name="T32" fmla="*/ 389 w 546"/>
                <a:gd name="T33" fmla="*/ 7 h 173"/>
                <a:gd name="T34" fmla="*/ 436 w 546"/>
                <a:gd name="T35" fmla="*/ 1 h 173"/>
                <a:gd name="T36" fmla="*/ 482 w 546"/>
                <a:gd name="T37" fmla="*/ 6 h 173"/>
                <a:gd name="T38" fmla="*/ 528 w 546"/>
                <a:gd name="T39" fmla="*/ 12 h 173"/>
                <a:gd name="T40" fmla="*/ 545 w 546"/>
                <a:gd name="T41" fmla="*/ 49 h 173"/>
                <a:gd name="T42" fmla="*/ 537 w 546"/>
                <a:gd name="T43" fmla="*/ 60 h 173"/>
                <a:gd name="T44" fmla="*/ 513 w 546"/>
                <a:gd name="T45" fmla="*/ 62 h 173"/>
                <a:gd name="T46" fmla="*/ 483 w 546"/>
                <a:gd name="T47" fmla="*/ 54 h 173"/>
                <a:gd name="T48" fmla="*/ 413 w 546"/>
                <a:gd name="T49" fmla="*/ 44 h 173"/>
                <a:gd name="T50" fmla="*/ 438 w 546"/>
                <a:gd name="T51" fmla="*/ 81 h 173"/>
                <a:gd name="T52" fmla="*/ 471 w 546"/>
                <a:gd name="T53" fmla="*/ 102 h 173"/>
                <a:gd name="T54" fmla="*/ 493 w 546"/>
                <a:gd name="T55" fmla="*/ 119 h 173"/>
                <a:gd name="T56" fmla="*/ 475 w 546"/>
                <a:gd name="T57" fmla="*/ 136 h 173"/>
                <a:gd name="T58" fmla="*/ 449 w 546"/>
                <a:gd name="T59" fmla="*/ 142 h 173"/>
                <a:gd name="T60" fmla="*/ 426 w 546"/>
                <a:gd name="T61" fmla="*/ 141 h 173"/>
                <a:gd name="T62" fmla="*/ 412 w 546"/>
                <a:gd name="T63" fmla="*/ 134 h 173"/>
                <a:gd name="T64" fmla="*/ 399 w 546"/>
                <a:gd name="T65" fmla="*/ 130 h 173"/>
                <a:gd name="T66" fmla="*/ 385 w 546"/>
                <a:gd name="T67" fmla="*/ 121 h 173"/>
                <a:gd name="T68" fmla="*/ 375 w 546"/>
                <a:gd name="T69" fmla="*/ 104 h 173"/>
                <a:gd name="T70" fmla="*/ 365 w 546"/>
                <a:gd name="T71" fmla="*/ 92 h 173"/>
                <a:gd name="T72" fmla="*/ 344 w 546"/>
                <a:gd name="T73" fmla="*/ 84 h 173"/>
                <a:gd name="T74" fmla="*/ 325 w 546"/>
                <a:gd name="T75" fmla="*/ 76 h 173"/>
                <a:gd name="T76" fmla="*/ 303 w 546"/>
                <a:gd name="T77" fmla="*/ 87 h 173"/>
                <a:gd name="T78" fmla="*/ 258 w 546"/>
                <a:gd name="T79" fmla="*/ 134 h 173"/>
                <a:gd name="T80" fmla="*/ 236 w 546"/>
                <a:gd name="T81" fmla="*/ 163 h 173"/>
                <a:gd name="T82" fmla="*/ 220 w 546"/>
                <a:gd name="T83" fmla="*/ 172 h 173"/>
                <a:gd name="T84" fmla="*/ 188 w 546"/>
                <a:gd name="T85" fmla="*/ 167 h 173"/>
                <a:gd name="T86" fmla="*/ 165 w 546"/>
                <a:gd name="T87" fmla="*/ 155 h 173"/>
                <a:gd name="T88" fmla="*/ 113 w 546"/>
                <a:gd name="T89" fmla="*/ 105 h 173"/>
                <a:gd name="T90" fmla="*/ 95 w 546"/>
                <a:gd name="T91" fmla="*/ 91 h 173"/>
                <a:gd name="T92" fmla="*/ 60 w 546"/>
                <a:gd name="T93" fmla="*/ 76 h 173"/>
                <a:gd name="T94" fmla="*/ 16 w 546"/>
                <a:gd name="T95" fmla="*/ 58 h 173"/>
                <a:gd name="T96" fmla="*/ 11 w 546"/>
                <a:gd name="T97" fmla="*/ 34 h 173"/>
                <a:gd name="T98" fmla="*/ 28 w 546"/>
                <a:gd name="T99" fmla="*/ 19 h 173"/>
                <a:gd name="T100" fmla="*/ 47 w 546"/>
                <a:gd name="T101" fmla="*/ 1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74" name="Freeform 227"/>
            <p:cNvSpPr>
              <a:spLocks/>
            </p:cNvSpPr>
            <p:nvPr>
              <p:custDataLst>
                <p:tags r:id="rId154"/>
              </p:custDataLst>
            </p:nvPr>
          </p:nvSpPr>
          <p:spPr bwMode="auto">
            <a:xfrm>
              <a:off x="4427740" y="2214608"/>
              <a:ext cx="449262" cy="361950"/>
            </a:xfrm>
            <a:custGeom>
              <a:avLst/>
              <a:gdLst>
                <a:gd name="T0" fmla="*/ 240 w 1037"/>
                <a:gd name="T1" fmla="*/ 622 h 690"/>
                <a:gd name="T2" fmla="*/ 155 w 1037"/>
                <a:gd name="T3" fmla="*/ 683 h 690"/>
                <a:gd name="T4" fmla="*/ 32 w 1037"/>
                <a:gd name="T5" fmla="*/ 654 h 690"/>
                <a:gd name="T6" fmla="*/ 67 w 1037"/>
                <a:gd name="T7" fmla="*/ 634 h 690"/>
                <a:gd name="T8" fmla="*/ 18 w 1037"/>
                <a:gd name="T9" fmla="*/ 596 h 690"/>
                <a:gd name="T10" fmla="*/ 44 w 1037"/>
                <a:gd name="T11" fmla="*/ 595 h 690"/>
                <a:gd name="T12" fmla="*/ 67 w 1037"/>
                <a:gd name="T13" fmla="*/ 567 h 690"/>
                <a:gd name="T14" fmla="*/ 8 w 1037"/>
                <a:gd name="T15" fmla="*/ 546 h 690"/>
                <a:gd name="T16" fmla="*/ 74 w 1037"/>
                <a:gd name="T17" fmla="*/ 523 h 690"/>
                <a:gd name="T18" fmla="*/ 0 w 1037"/>
                <a:gd name="T19" fmla="*/ 499 h 690"/>
                <a:gd name="T20" fmla="*/ 20 w 1037"/>
                <a:gd name="T21" fmla="*/ 456 h 690"/>
                <a:gd name="T22" fmla="*/ 37 w 1037"/>
                <a:gd name="T23" fmla="*/ 461 h 690"/>
                <a:gd name="T24" fmla="*/ 77 w 1037"/>
                <a:gd name="T25" fmla="*/ 449 h 690"/>
                <a:gd name="T26" fmla="*/ 92 w 1037"/>
                <a:gd name="T27" fmla="*/ 424 h 690"/>
                <a:gd name="T28" fmla="*/ 130 w 1037"/>
                <a:gd name="T29" fmla="*/ 409 h 690"/>
                <a:gd name="T30" fmla="*/ 220 w 1037"/>
                <a:gd name="T31" fmla="*/ 382 h 690"/>
                <a:gd name="T32" fmla="*/ 227 w 1037"/>
                <a:gd name="T33" fmla="*/ 339 h 690"/>
                <a:gd name="T34" fmla="*/ 283 w 1037"/>
                <a:gd name="T35" fmla="*/ 325 h 690"/>
                <a:gd name="T36" fmla="*/ 282 w 1037"/>
                <a:gd name="T37" fmla="*/ 310 h 690"/>
                <a:gd name="T38" fmla="*/ 298 w 1037"/>
                <a:gd name="T39" fmla="*/ 285 h 690"/>
                <a:gd name="T40" fmla="*/ 335 w 1037"/>
                <a:gd name="T41" fmla="*/ 243 h 690"/>
                <a:gd name="T42" fmla="*/ 343 w 1037"/>
                <a:gd name="T43" fmla="*/ 226 h 690"/>
                <a:gd name="T44" fmla="*/ 390 w 1037"/>
                <a:gd name="T45" fmla="*/ 200 h 690"/>
                <a:gd name="T46" fmla="*/ 387 w 1037"/>
                <a:gd name="T47" fmla="*/ 157 h 690"/>
                <a:gd name="T48" fmla="*/ 373 w 1037"/>
                <a:gd name="T49" fmla="*/ 142 h 690"/>
                <a:gd name="T50" fmla="*/ 334 w 1037"/>
                <a:gd name="T51" fmla="*/ 154 h 690"/>
                <a:gd name="T52" fmla="*/ 390 w 1037"/>
                <a:gd name="T53" fmla="*/ 103 h 690"/>
                <a:gd name="T54" fmla="*/ 411 w 1037"/>
                <a:gd name="T55" fmla="*/ 96 h 690"/>
                <a:gd name="T56" fmla="*/ 463 w 1037"/>
                <a:gd name="T57" fmla="*/ 114 h 690"/>
                <a:gd name="T58" fmla="*/ 466 w 1037"/>
                <a:gd name="T59" fmla="*/ 91 h 690"/>
                <a:gd name="T60" fmla="*/ 558 w 1037"/>
                <a:gd name="T61" fmla="*/ 61 h 690"/>
                <a:gd name="T62" fmla="*/ 591 w 1037"/>
                <a:gd name="T63" fmla="*/ 63 h 690"/>
                <a:gd name="T64" fmla="*/ 645 w 1037"/>
                <a:gd name="T65" fmla="*/ 55 h 690"/>
                <a:gd name="T66" fmla="*/ 645 w 1037"/>
                <a:gd name="T67" fmla="*/ 33 h 690"/>
                <a:gd name="T68" fmla="*/ 699 w 1037"/>
                <a:gd name="T69" fmla="*/ 13 h 690"/>
                <a:gd name="T70" fmla="*/ 705 w 1037"/>
                <a:gd name="T71" fmla="*/ 29 h 690"/>
                <a:gd name="T72" fmla="*/ 712 w 1037"/>
                <a:gd name="T73" fmla="*/ 40 h 690"/>
                <a:gd name="T74" fmla="*/ 758 w 1037"/>
                <a:gd name="T75" fmla="*/ 12 h 690"/>
                <a:gd name="T76" fmla="*/ 817 w 1037"/>
                <a:gd name="T77" fmla="*/ 6 h 690"/>
                <a:gd name="T78" fmla="*/ 844 w 1037"/>
                <a:gd name="T79" fmla="*/ 8 h 690"/>
                <a:gd name="T80" fmla="*/ 862 w 1037"/>
                <a:gd name="T81" fmla="*/ 11 h 690"/>
                <a:gd name="T82" fmla="*/ 924 w 1037"/>
                <a:gd name="T83" fmla="*/ 6 h 690"/>
                <a:gd name="T84" fmla="*/ 1037 w 1037"/>
                <a:gd name="T85" fmla="*/ 43 h 690"/>
                <a:gd name="T86" fmla="*/ 1005 w 1037"/>
                <a:gd name="T87" fmla="*/ 79 h 690"/>
                <a:gd name="T88" fmla="*/ 930 w 1037"/>
                <a:gd name="T89" fmla="*/ 55 h 690"/>
                <a:gd name="T90" fmla="*/ 873 w 1037"/>
                <a:gd name="T91" fmla="*/ 74 h 690"/>
                <a:gd name="T92" fmla="*/ 848 w 1037"/>
                <a:gd name="T93" fmla="*/ 116 h 690"/>
                <a:gd name="T94" fmla="*/ 811 w 1037"/>
                <a:gd name="T95" fmla="*/ 111 h 690"/>
                <a:gd name="T96" fmla="*/ 745 w 1037"/>
                <a:gd name="T97" fmla="*/ 128 h 690"/>
                <a:gd name="T98" fmla="*/ 694 w 1037"/>
                <a:gd name="T99" fmla="*/ 92 h 690"/>
                <a:gd name="T100" fmla="*/ 620 w 1037"/>
                <a:gd name="T101" fmla="*/ 112 h 690"/>
                <a:gd name="T102" fmla="*/ 534 w 1037"/>
                <a:gd name="T103" fmla="*/ 134 h 690"/>
                <a:gd name="T104" fmla="*/ 486 w 1037"/>
                <a:gd name="T105" fmla="*/ 210 h 690"/>
                <a:gd name="T106" fmla="*/ 430 w 1037"/>
                <a:gd name="T107" fmla="*/ 279 h 690"/>
                <a:gd name="T108" fmla="*/ 399 w 1037"/>
                <a:gd name="T109" fmla="*/ 364 h 690"/>
                <a:gd name="T110" fmla="*/ 333 w 1037"/>
                <a:gd name="T111" fmla="*/ 425 h 690"/>
                <a:gd name="T112" fmla="*/ 355 w 1037"/>
                <a:gd name="T113" fmla="*/ 497 h 690"/>
                <a:gd name="T114" fmla="*/ 354 w 1037"/>
                <a:gd name="T115" fmla="*/ 558 h 690"/>
                <a:gd name="T116" fmla="*/ 331 w 1037"/>
                <a:gd name="T117" fmla="*/ 615 h 690"/>
                <a:gd name="T118" fmla="*/ 295 w 1037"/>
                <a:gd name="T119" fmla="*/ 64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7" h="69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175" name="Freeform 228"/>
            <p:cNvSpPr>
              <a:spLocks/>
            </p:cNvSpPr>
            <p:nvPr>
              <p:custDataLst>
                <p:tags r:id="rId155"/>
              </p:custDataLst>
            </p:nvPr>
          </p:nvSpPr>
          <p:spPr bwMode="auto">
            <a:xfrm>
              <a:off x="4767462" y="3055993"/>
              <a:ext cx="49212" cy="90487"/>
            </a:xfrm>
            <a:custGeom>
              <a:avLst/>
              <a:gdLst>
                <a:gd name="T0" fmla="*/ 120 w 120"/>
                <a:gd name="T1" fmla="*/ 99 h 173"/>
                <a:gd name="T2" fmla="*/ 92 w 120"/>
                <a:gd name="T3" fmla="*/ 60 h 173"/>
                <a:gd name="T4" fmla="*/ 70 w 120"/>
                <a:gd name="T5" fmla="*/ 28 h 173"/>
                <a:gd name="T6" fmla="*/ 60 w 120"/>
                <a:gd name="T7" fmla="*/ 16 h 173"/>
                <a:gd name="T8" fmla="*/ 53 w 120"/>
                <a:gd name="T9" fmla="*/ 8 h 173"/>
                <a:gd name="T10" fmla="*/ 48 w 120"/>
                <a:gd name="T11" fmla="*/ 4 h 173"/>
                <a:gd name="T12" fmla="*/ 45 w 120"/>
                <a:gd name="T13" fmla="*/ 2 h 173"/>
                <a:gd name="T14" fmla="*/ 43 w 120"/>
                <a:gd name="T15" fmla="*/ 1 h 173"/>
                <a:gd name="T16" fmla="*/ 39 w 120"/>
                <a:gd name="T17" fmla="*/ 0 h 173"/>
                <a:gd name="T18" fmla="*/ 33 w 120"/>
                <a:gd name="T19" fmla="*/ 0 h 173"/>
                <a:gd name="T20" fmla="*/ 27 w 120"/>
                <a:gd name="T21" fmla="*/ 1 h 173"/>
                <a:gd name="T22" fmla="*/ 24 w 120"/>
                <a:gd name="T23" fmla="*/ 3 h 173"/>
                <a:gd name="T24" fmla="*/ 21 w 120"/>
                <a:gd name="T25" fmla="*/ 5 h 173"/>
                <a:gd name="T26" fmla="*/ 19 w 120"/>
                <a:gd name="T27" fmla="*/ 8 h 173"/>
                <a:gd name="T28" fmla="*/ 16 w 120"/>
                <a:gd name="T29" fmla="*/ 12 h 173"/>
                <a:gd name="T30" fmla="*/ 15 w 120"/>
                <a:gd name="T31" fmla="*/ 15 h 173"/>
                <a:gd name="T32" fmla="*/ 15 w 120"/>
                <a:gd name="T33" fmla="*/ 20 h 173"/>
                <a:gd name="T34" fmla="*/ 14 w 120"/>
                <a:gd name="T35" fmla="*/ 30 h 173"/>
                <a:gd name="T36" fmla="*/ 12 w 120"/>
                <a:gd name="T37" fmla="*/ 42 h 173"/>
                <a:gd name="T38" fmla="*/ 10 w 120"/>
                <a:gd name="T39" fmla="*/ 48 h 173"/>
                <a:gd name="T40" fmla="*/ 8 w 120"/>
                <a:gd name="T41" fmla="*/ 54 h 173"/>
                <a:gd name="T42" fmla="*/ 4 w 120"/>
                <a:gd name="T43" fmla="*/ 61 h 173"/>
                <a:gd name="T44" fmla="*/ 0 w 120"/>
                <a:gd name="T45" fmla="*/ 68 h 173"/>
                <a:gd name="T46" fmla="*/ 5 w 120"/>
                <a:gd name="T47" fmla="*/ 82 h 173"/>
                <a:gd name="T48" fmla="*/ 10 w 120"/>
                <a:gd name="T49" fmla="*/ 99 h 173"/>
                <a:gd name="T50" fmla="*/ 15 w 120"/>
                <a:gd name="T51" fmla="*/ 115 h 173"/>
                <a:gd name="T52" fmla="*/ 20 w 120"/>
                <a:gd name="T53" fmla="*/ 129 h 173"/>
                <a:gd name="T54" fmla="*/ 24 w 120"/>
                <a:gd name="T55" fmla="*/ 134 h 173"/>
                <a:gd name="T56" fmla="*/ 30 w 120"/>
                <a:gd name="T57" fmla="*/ 139 h 173"/>
                <a:gd name="T58" fmla="*/ 37 w 120"/>
                <a:gd name="T59" fmla="*/ 145 h 173"/>
                <a:gd name="T60" fmla="*/ 46 w 120"/>
                <a:gd name="T61" fmla="*/ 151 h 173"/>
                <a:gd name="T62" fmla="*/ 54 w 120"/>
                <a:gd name="T63" fmla="*/ 157 h 173"/>
                <a:gd name="T64" fmla="*/ 60 w 120"/>
                <a:gd name="T65" fmla="*/ 163 h 173"/>
                <a:gd name="T66" fmla="*/ 62 w 120"/>
                <a:gd name="T67" fmla="*/ 165 h 173"/>
                <a:gd name="T68" fmla="*/ 65 w 120"/>
                <a:gd name="T69" fmla="*/ 168 h 173"/>
                <a:gd name="T70" fmla="*/ 66 w 120"/>
                <a:gd name="T71" fmla="*/ 170 h 173"/>
                <a:gd name="T72" fmla="*/ 67 w 120"/>
                <a:gd name="T73" fmla="*/ 173 h 173"/>
                <a:gd name="T74" fmla="*/ 76 w 120"/>
                <a:gd name="T75" fmla="*/ 167 h 173"/>
                <a:gd name="T76" fmla="*/ 86 w 120"/>
                <a:gd name="T77" fmla="*/ 160 h 173"/>
                <a:gd name="T78" fmla="*/ 93 w 120"/>
                <a:gd name="T79" fmla="*/ 152 h 173"/>
                <a:gd name="T80" fmla="*/ 101 w 120"/>
                <a:gd name="T81" fmla="*/ 142 h 173"/>
                <a:gd name="T82" fmla="*/ 106 w 120"/>
                <a:gd name="T83" fmla="*/ 132 h 173"/>
                <a:gd name="T84" fmla="*/ 112 w 120"/>
                <a:gd name="T85" fmla="*/ 121 h 173"/>
                <a:gd name="T86" fmla="*/ 116 w 120"/>
                <a:gd name="T87" fmla="*/ 110 h 173"/>
                <a:gd name="T88" fmla="*/ 120 w 120"/>
                <a:gd name="T89" fmla="*/ 9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0" h="173">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76" name="Freeform 229"/>
            <p:cNvSpPr>
              <a:spLocks/>
            </p:cNvSpPr>
            <p:nvPr>
              <p:custDataLst>
                <p:tags r:id="rId156"/>
              </p:custDataLst>
            </p:nvPr>
          </p:nvSpPr>
          <p:spPr bwMode="auto">
            <a:xfrm>
              <a:off x="4475367" y="2895645"/>
              <a:ext cx="84137" cy="58738"/>
            </a:xfrm>
            <a:custGeom>
              <a:avLst/>
              <a:gdLst>
                <a:gd name="T0" fmla="*/ 200 w 200"/>
                <a:gd name="T1" fmla="*/ 55 h 98"/>
                <a:gd name="T2" fmla="*/ 195 w 200"/>
                <a:gd name="T3" fmla="*/ 56 h 98"/>
                <a:gd name="T4" fmla="*/ 186 w 200"/>
                <a:gd name="T5" fmla="*/ 60 h 98"/>
                <a:gd name="T6" fmla="*/ 177 w 200"/>
                <a:gd name="T7" fmla="*/ 65 h 98"/>
                <a:gd name="T8" fmla="*/ 166 w 200"/>
                <a:gd name="T9" fmla="*/ 73 h 98"/>
                <a:gd name="T10" fmla="*/ 155 w 200"/>
                <a:gd name="T11" fmla="*/ 80 h 98"/>
                <a:gd name="T12" fmla="*/ 145 w 200"/>
                <a:gd name="T13" fmla="*/ 87 h 98"/>
                <a:gd name="T14" fmla="*/ 137 w 200"/>
                <a:gd name="T15" fmla="*/ 93 h 98"/>
                <a:gd name="T16" fmla="*/ 133 w 200"/>
                <a:gd name="T17" fmla="*/ 98 h 98"/>
                <a:gd name="T18" fmla="*/ 127 w 200"/>
                <a:gd name="T19" fmla="*/ 98 h 98"/>
                <a:gd name="T20" fmla="*/ 122 w 200"/>
                <a:gd name="T21" fmla="*/ 98 h 98"/>
                <a:gd name="T22" fmla="*/ 116 w 200"/>
                <a:gd name="T23" fmla="*/ 97 h 98"/>
                <a:gd name="T24" fmla="*/ 111 w 200"/>
                <a:gd name="T25" fmla="*/ 95 h 98"/>
                <a:gd name="T26" fmla="*/ 106 w 200"/>
                <a:gd name="T27" fmla="*/ 93 h 98"/>
                <a:gd name="T28" fmla="*/ 103 w 200"/>
                <a:gd name="T29" fmla="*/ 88 h 98"/>
                <a:gd name="T30" fmla="*/ 101 w 200"/>
                <a:gd name="T31" fmla="*/ 82 h 98"/>
                <a:gd name="T32" fmla="*/ 100 w 200"/>
                <a:gd name="T33" fmla="*/ 74 h 98"/>
                <a:gd name="T34" fmla="*/ 91 w 200"/>
                <a:gd name="T35" fmla="*/ 80 h 98"/>
                <a:gd name="T36" fmla="*/ 82 w 200"/>
                <a:gd name="T37" fmla="*/ 86 h 98"/>
                <a:gd name="T38" fmla="*/ 78 w 200"/>
                <a:gd name="T39" fmla="*/ 90 h 98"/>
                <a:gd name="T40" fmla="*/ 72 w 200"/>
                <a:gd name="T41" fmla="*/ 93 h 98"/>
                <a:gd name="T42" fmla="*/ 67 w 200"/>
                <a:gd name="T43" fmla="*/ 96 h 98"/>
                <a:gd name="T44" fmla="*/ 60 w 200"/>
                <a:gd name="T45" fmla="*/ 98 h 98"/>
                <a:gd name="T46" fmla="*/ 39 w 200"/>
                <a:gd name="T47" fmla="*/ 98 h 98"/>
                <a:gd name="T48" fmla="*/ 34 w 200"/>
                <a:gd name="T49" fmla="*/ 98 h 98"/>
                <a:gd name="T50" fmla="*/ 28 w 200"/>
                <a:gd name="T51" fmla="*/ 95 h 98"/>
                <a:gd name="T52" fmla="*/ 22 w 200"/>
                <a:gd name="T53" fmla="*/ 92 h 98"/>
                <a:gd name="T54" fmla="*/ 15 w 200"/>
                <a:gd name="T55" fmla="*/ 89 h 98"/>
                <a:gd name="T56" fmla="*/ 9 w 200"/>
                <a:gd name="T57" fmla="*/ 85 h 98"/>
                <a:gd name="T58" fmla="*/ 4 w 200"/>
                <a:gd name="T59" fmla="*/ 81 h 98"/>
                <a:gd name="T60" fmla="*/ 1 w 200"/>
                <a:gd name="T61" fmla="*/ 77 h 98"/>
                <a:gd name="T62" fmla="*/ 0 w 200"/>
                <a:gd name="T63" fmla="*/ 74 h 98"/>
                <a:gd name="T64" fmla="*/ 5 w 200"/>
                <a:gd name="T65" fmla="*/ 71 h 98"/>
                <a:gd name="T66" fmla="*/ 10 w 200"/>
                <a:gd name="T67" fmla="*/ 67 h 98"/>
                <a:gd name="T68" fmla="*/ 14 w 200"/>
                <a:gd name="T69" fmla="*/ 60 h 98"/>
                <a:gd name="T70" fmla="*/ 20 w 200"/>
                <a:gd name="T71" fmla="*/ 53 h 98"/>
                <a:gd name="T72" fmla="*/ 23 w 200"/>
                <a:gd name="T73" fmla="*/ 45 h 98"/>
                <a:gd name="T74" fmla="*/ 27 w 200"/>
                <a:gd name="T75" fmla="*/ 37 h 98"/>
                <a:gd name="T76" fmla="*/ 30 w 200"/>
                <a:gd name="T77" fmla="*/ 28 h 98"/>
                <a:gd name="T78" fmla="*/ 33 w 200"/>
                <a:gd name="T79" fmla="*/ 19 h 98"/>
                <a:gd name="T80" fmla="*/ 66 w 200"/>
                <a:gd name="T81" fmla="*/ 14 h 98"/>
                <a:gd name="T82" fmla="*/ 103 w 200"/>
                <a:gd name="T83" fmla="*/ 9 h 98"/>
                <a:gd name="T84" fmla="*/ 145 w 200"/>
                <a:gd name="T85" fmla="*/ 4 h 98"/>
                <a:gd name="T86" fmla="*/ 193 w 200"/>
                <a:gd name="T87" fmla="*/ 0 h 98"/>
                <a:gd name="T88" fmla="*/ 166 w 200"/>
                <a:gd name="T89" fmla="*/ 31 h 98"/>
                <a:gd name="T90" fmla="*/ 166 w 200"/>
                <a:gd name="T91" fmla="*/ 34 h 98"/>
                <a:gd name="T92" fmla="*/ 164 w 200"/>
                <a:gd name="T93" fmla="*/ 37 h 98"/>
                <a:gd name="T94" fmla="*/ 162 w 200"/>
                <a:gd name="T95" fmla="*/ 39 h 98"/>
                <a:gd name="T96" fmla="*/ 161 w 200"/>
                <a:gd name="T97" fmla="*/ 41 h 98"/>
                <a:gd name="T98" fmla="*/ 157 w 200"/>
                <a:gd name="T99" fmla="*/ 45 h 98"/>
                <a:gd name="T100" fmla="*/ 156 w 200"/>
                <a:gd name="T101" fmla="*/ 47 h 98"/>
                <a:gd name="T102" fmla="*/ 156 w 200"/>
                <a:gd name="T103" fmla="*/ 49 h 98"/>
                <a:gd name="T104" fmla="*/ 157 w 200"/>
                <a:gd name="T105" fmla="*/ 50 h 98"/>
                <a:gd name="T106" fmla="*/ 159 w 200"/>
                <a:gd name="T107" fmla="*/ 50 h 98"/>
                <a:gd name="T108" fmla="*/ 163 w 200"/>
                <a:gd name="T109" fmla="*/ 51 h 98"/>
                <a:gd name="T110" fmla="*/ 177 w 200"/>
                <a:gd name="T111" fmla="*/ 53 h 98"/>
                <a:gd name="T112" fmla="*/ 200 w 200"/>
                <a:gd name="T113" fmla="*/ 5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0" h="98">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177" name="Freeform 230"/>
            <p:cNvSpPr>
              <a:spLocks/>
            </p:cNvSpPr>
            <p:nvPr>
              <p:custDataLst>
                <p:tags r:id="rId157"/>
              </p:custDataLst>
            </p:nvPr>
          </p:nvSpPr>
          <p:spPr bwMode="auto">
            <a:xfrm>
              <a:off x="4413449" y="2714672"/>
              <a:ext cx="84138" cy="73025"/>
            </a:xfrm>
            <a:custGeom>
              <a:avLst/>
              <a:gdLst>
                <a:gd name="T0" fmla="*/ 0 w 186"/>
                <a:gd name="T1" fmla="*/ 112 h 142"/>
                <a:gd name="T2" fmla="*/ 2 w 186"/>
                <a:gd name="T3" fmla="*/ 116 h 142"/>
                <a:gd name="T4" fmla="*/ 3 w 186"/>
                <a:gd name="T5" fmla="*/ 107 h 142"/>
                <a:gd name="T6" fmla="*/ 3 w 186"/>
                <a:gd name="T7" fmla="*/ 93 h 142"/>
                <a:gd name="T8" fmla="*/ 9 w 186"/>
                <a:gd name="T9" fmla="*/ 82 h 142"/>
                <a:gd name="T10" fmla="*/ 17 w 186"/>
                <a:gd name="T11" fmla="*/ 69 h 142"/>
                <a:gd name="T12" fmla="*/ 20 w 186"/>
                <a:gd name="T13" fmla="*/ 56 h 142"/>
                <a:gd name="T14" fmla="*/ 23 w 186"/>
                <a:gd name="T15" fmla="*/ 46 h 142"/>
                <a:gd name="T16" fmla="*/ 28 w 186"/>
                <a:gd name="T17" fmla="*/ 37 h 142"/>
                <a:gd name="T18" fmla="*/ 35 w 186"/>
                <a:gd name="T19" fmla="*/ 32 h 142"/>
                <a:gd name="T20" fmla="*/ 41 w 186"/>
                <a:gd name="T21" fmla="*/ 38 h 142"/>
                <a:gd name="T22" fmla="*/ 43 w 186"/>
                <a:gd name="T23" fmla="*/ 49 h 142"/>
                <a:gd name="T24" fmla="*/ 47 w 186"/>
                <a:gd name="T25" fmla="*/ 58 h 142"/>
                <a:gd name="T26" fmla="*/ 55 w 186"/>
                <a:gd name="T27" fmla="*/ 65 h 142"/>
                <a:gd name="T28" fmla="*/ 87 w 186"/>
                <a:gd name="T29" fmla="*/ 67 h 142"/>
                <a:gd name="T30" fmla="*/ 79 w 186"/>
                <a:gd name="T31" fmla="*/ 41 h 142"/>
                <a:gd name="T32" fmla="*/ 69 w 186"/>
                <a:gd name="T33" fmla="*/ 36 h 142"/>
                <a:gd name="T34" fmla="*/ 63 w 186"/>
                <a:gd name="T35" fmla="*/ 30 h 142"/>
                <a:gd name="T36" fmla="*/ 61 w 186"/>
                <a:gd name="T37" fmla="*/ 23 h 142"/>
                <a:gd name="T38" fmla="*/ 70 w 186"/>
                <a:gd name="T39" fmla="*/ 17 h 142"/>
                <a:gd name="T40" fmla="*/ 87 w 186"/>
                <a:gd name="T41" fmla="*/ 14 h 142"/>
                <a:gd name="T42" fmla="*/ 98 w 186"/>
                <a:gd name="T43" fmla="*/ 10 h 142"/>
                <a:gd name="T44" fmla="*/ 111 w 186"/>
                <a:gd name="T45" fmla="*/ 6 h 142"/>
                <a:gd name="T46" fmla="*/ 130 w 186"/>
                <a:gd name="T47" fmla="*/ 3 h 142"/>
                <a:gd name="T48" fmla="*/ 147 w 186"/>
                <a:gd name="T49" fmla="*/ 1 h 142"/>
                <a:gd name="T50" fmla="*/ 159 w 186"/>
                <a:gd name="T51" fmla="*/ 2 h 142"/>
                <a:gd name="T52" fmla="*/ 176 w 186"/>
                <a:gd name="T53" fmla="*/ 1 h 142"/>
                <a:gd name="T54" fmla="*/ 183 w 186"/>
                <a:gd name="T55" fmla="*/ 10 h 142"/>
                <a:gd name="T56" fmla="*/ 178 w 186"/>
                <a:gd name="T57" fmla="*/ 26 h 142"/>
                <a:gd name="T58" fmla="*/ 169 w 186"/>
                <a:gd name="T59" fmla="*/ 40 h 142"/>
                <a:gd name="T60" fmla="*/ 159 w 186"/>
                <a:gd name="T61" fmla="*/ 51 h 142"/>
                <a:gd name="T62" fmla="*/ 155 w 186"/>
                <a:gd name="T63" fmla="*/ 63 h 142"/>
                <a:gd name="T64" fmla="*/ 153 w 186"/>
                <a:gd name="T65" fmla="*/ 76 h 142"/>
                <a:gd name="T66" fmla="*/ 120 w 186"/>
                <a:gd name="T67" fmla="*/ 142 h 142"/>
                <a:gd name="T68" fmla="*/ 80 w 186"/>
                <a:gd name="T69" fmla="*/ 122 h 142"/>
                <a:gd name="T70" fmla="*/ 35 w 186"/>
                <a:gd name="T71" fmla="*/ 117 h 142"/>
                <a:gd name="T72" fmla="*/ 8 w 186"/>
                <a:gd name="T73" fmla="*/ 11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 h="142">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solidFill>
              <a:schemeClr val="bg1">
                <a:lumMod val="65000"/>
              </a:schemeClr>
            </a:solidFill>
            <a:ln w="9525" cap="flat" cmpd="sng">
              <a:solidFill>
                <a:srgbClr val="FFFFFF"/>
              </a:solidFill>
              <a:prstDash val="solid"/>
              <a:round/>
              <a:headEnd type="none" w="med" len="med"/>
              <a:tailEnd type="none" w="med" len="med"/>
            </a:ln>
            <a:effectLst/>
          </p:spPr>
          <p:txBody>
            <a:bodyPr/>
            <a:lstStyle/>
            <a:p>
              <a:endParaRPr lang="en-GB" sz="1350">
                <a:solidFill>
                  <a:srgbClr val="FF0000"/>
                </a:solidFill>
              </a:endParaRPr>
            </a:p>
          </p:txBody>
        </p:sp>
        <p:sp>
          <p:nvSpPr>
            <p:cNvPr id="178" name="Freeform 231"/>
            <p:cNvSpPr>
              <a:spLocks/>
            </p:cNvSpPr>
            <p:nvPr>
              <p:custDataLst>
                <p:tags r:id="rId158"/>
              </p:custDataLst>
            </p:nvPr>
          </p:nvSpPr>
          <p:spPr bwMode="auto">
            <a:xfrm>
              <a:off x="4394399" y="2778170"/>
              <a:ext cx="84138" cy="57150"/>
            </a:xfrm>
            <a:custGeom>
              <a:avLst/>
              <a:gdLst>
                <a:gd name="T0" fmla="*/ 192 w 192"/>
                <a:gd name="T1" fmla="*/ 61 h 105"/>
                <a:gd name="T2" fmla="*/ 189 w 192"/>
                <a:gd name="T3" fmla="*/ 62 h 105"/>
                <a:gd name="T4" fmla="*/ 184 w 192"/>
                <a:gd name="T5" fmla="*/ 63 h 105"/>
                <a:gd name="T6" fmla="*/ 180 w 192"/>
                <a:gd name="T7" fmla="*/ 64 h 105"/>
                <a:gd name="T8" fmla="*/ 177 w 192"/>
                <a:gd name="T9" fmla="*/ 67 h 105"/>
                <a:gd name="T10" fmla="*/ 168 w 192"/>
                <a:gd name="T11" fmla="*/ 72 h 105"/>
                <a:gd name="T12" fmla="*/ 160 w 192"/>
                <a:gd name="T13" fmla="*/ 79 h 105"/>
                <a:gd name="T14" fmla="*/ 154 w 192"/>
                <a:gd name="T15" fmla="*/ 86 h 105"/>
                <a:gd name="T16" fmla="*/ 147 w 192"/>
                <a:gd name="T17" fmla="*/ 93 h 105"/>
                <a:gd name="T18" fmla="*/ 143 w 192"/>
                <a:gd name="T19" fmla="*/ 99 h 105"/>
                <a:gd name="T20" fmla="*/ 139 w 192"/>
                <a:gd name="T21" fmla="*/ 105 h 105"/>
                <a:gd name="T22" fmla="*/ 120 w 192"/>
                <a:gd name="T23" fmla="*/ 97 h 105"/>
                <a:gd name="T24" fmla="*/ 102 w 192"/>
                <a:gd name="T25" fmla="*/ 89 h 105"/>
                <a:gd name="T26" fmla="*/ 86 w 192"/>
                <a:gd name="T27" fmla="*/ 80 h 105"/>
                <a:gd name="T28" fmla="*/ 69 w 192"/>
                <a:gd name="T29" fmla="*/ 71 h 105"/>
                <a:gd name="T30" fmla="*/ 53 w 192"/>
                <a:gd name="T31" fmla="*/ 61 h 105"/>
                <a:gd name="T32" fmla="*/ 36 w 192"/>
                <a:gd name="T33" fmla="*/ 53 h 105"/>
                <a:gd name="T34" fmla="*/ 19 w 192"/>
                <a:gd name="T35" fmla="*/ 44 h 105"/>
                <a:gd name="T36" fmla="*/ 0 w 192"/>
                <a:gd name="T37" fmla="*/ 37 h 105"/>
                <a:gd name="T38" fmla="*/ 0 w 192"/>
                <a:gd name="T39" fmla="*/ 13 h 105"/>
                <a:gd name="T40" fmla="*/ 7 w 192"/>
                <a:gd name="T41" fmla="*/ 7 h 105"/>
                <a:gd name="T42" fmla="*/ 16 w 192"/>
                <a:gd name="T43" fmla="*/ 4 h 105"/>
                <a:gd name="T44" fmla="*/ 29 w 192"/>
                <a:gd name="T45" fmla="*/ 1 h 105"/>
                <a:gd name="T46" fmla="*/ 40 w 192"/>
                <a:gd name="T47" fmla="*/ 0 h 105"/>
                <a:gd name="T48" fmla="*/ 60 w 192"/>
                <a:gd name="T49" fmla="*/ 2 h 105"/>
                <a:gd name="T50" fmla="*/ 93 w 192"/>
                <a:gd name="T51" fmla="*/ 5 h 105"/>
                <a:gd name="T52" fmla="*/ 111 w 192"/>
                <a:gd name="T53" fmla="*/ 7 h 105"/>
                <a:gd name="T54" fmla="*/ 128 w 192"/>
                <a:gd name="T55" fmla="*/ 7 h 105"/>
                <a:gd name="T56" fmla="*/ 143 w 192"/>
                <a:gd name="T57" fmla="*/ 7 h 105"/>
                <a:gd name="T58" fmla="*/ 153 w 192"/>
                <a:gd name="T59" fmla="*/ 6 h 105"/>
                <a:gd name="T60" fmla="*/ 155 w 192"/>
                <a:gd name="T61" fmla="*/ 11 h 105"/>
                <a:gd name="T62" fmla="*/ 159 w 192"/>
                <a:gd name="T63" fmla="*/ 17 h 105"/>
                <a:gd name="T64" fmla="*/ 161 w 192"/>
                <a:gd name="T65" fmla="*/ 20 h 105"/>
                <a:gd name="T66" fmla="*/ 164 w 192"/>
                <a:gd name="T67" fmla="*/ 23 h 105"/>
                <a:gd name="T68" fmla="*/ 165 w 192"/>
                <a:gd name="T69" fmla="*/ 27 h 105"/>
                <a:gd name="T70" fmla="*/ 166 w 192"/>
                <a:gd name="T71" fmla="*/ 31 h 105"/>
                <a:gd name="T72" fmla="*/ 170 w 192"/>
                <a:gd name="T73" fmla="*/ 32 h 105"/>
                <a:gd name="T74" fmla="*/ 177 w 192"/>
                <a:gd name="T75" fmla="*/ 33 h 105"/>
                <a:gd name="T76" fmla="*/ 180 w 192"/>
                <a:gd name="T77" fmla="*/ 34 h 105"/>
                <a:gd name="T78" fmla="*/ 183 w 192"/>
                <a:gd name="T79" fmla="*/ 34 h 105"/>
                <a:gd name="T80" fmla="*/ 188 w 192"/>
                <a:gd name="T81" fmla="*/ 33 h 105"/>
                <a:gd name="T82" fmla="*/ 192 w 192"/>
                <a:gd name="T83" fmla="*/ 31 h 105"/>
                <a:gd name="T84" fmla="*/ 192 w 192"/>
                <a:gd name="T85" fmla="*/ 6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 h="105">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179" name="Freeform 232"/>
            <p:cNvSpPr>
              <a:spLocks/>
            </p:cNvSpPr>
            <p:nvPr>
              <p:custDataLst>
                <p:tags r:id="rId159"/>
              </p:custDataLst>
            </p:nvPr>
          </p:nvSpPr>
          <p:spPr bwMode="auto">
            <a:xfrm>
              <a:off x="5154817" y="3332208"/>
              <a:ext cx="33337" cy="131762"/>
            </a:xfrm>
            <a:custGeom>
              <a:avLst/>
              <a:gdLst>
                <a:gd name="T0" fmla="*/ 33 w 80"/>
                <a:gd name="T1" fmla="*/ 0 h 254"/>
                <a:gd name="T2" fmla="*/ 37 w 80"/>
                <a:gd name="T3" fmla="*/ 2 h 254"/>
                <a:gd name="T4" fmla="*/ 40 w 80"/>
                <a:gd name="T5" fmla="*/ 4 h 254"/>
                <a:gd name="T6" fmla="*/ 43 w 80"/>
                <a:gd name="T7" fmla="*/ 7 h 254"/>
                <a:gd name="T8" fmla="*/ 46 w 80"/>
                <a:gd name="T9" fmla="*/ 10 h 254"/>
                <a:gd name="T10" fmla="*/ 52 w 80"/>
                <a:gd name="T11" fmla="*/ 18 h 254"/>
                <a:gd name="T12" fmla="*/ 56 w 80"/>
                <a:gd name="T13" fmla="*/ 25 h 254"/>
                <a:gd name="T14" fmla="*/ 62 w 80"/>
                <a:gd name="T15" fmla="*/ 32 h 254"/>
                <a:gd name="T16" fmla="*/ 67 w 80"/>
                <a:gd name="T17" fmla="*/ 38 h 254"/>
                <a:gd name="T18" fmla="*/ 70 w 80"/>
                <a:gd name="T19" fmla="*/ 40 h 254"/>
                <a:gd name="T20" fmla="*/ 73 w 80"/>
                <a:gd name="T21" fmla="*/ 42 h 254"/>
                <a:gd name="T22" fmla="*/ 76 w 80"/>
                <a:gd name="T23" fmla="*/ 43 h 254"/>
                <a:gd name="T24" fmla="*/ 80 w 80"/>
                <a:gd name="T25" fmla="*/ 44 h 254"/>
                <a:gd name="T26" fmla="*/ 80 w 80"/>
                <a:gd name="T27" fmla="*/ 53 h 254"/>
                <a:gd name="T28" fmla="*/ 80 w 80"/>
                <a:gd name="T29" fmla="*/ 62 h 254"/>
                <a:gd name="T30" fmla="*/ 53 w 80"/>
                <a:gd name="T31" fmla="*/ 254 h 254"/>
                <a:gd name="T32" fmla="*/ 0 w 80"/>
                <a:gd name="T33" fmla="*/ 93 h 254"/>
                <a:gd name="T34" fmla="*/ 4 w 80"/>
                <a:gd name="T35" fmla="*/ 88 h 254"/>
                <a:gd name="T36" fmla="*/ 11 w 80"/>
                <a:gd name="T37" fmla="*/ 71 h 254"/>
                <a:gd name="T38" fmla="*/ 17 w 80"/>
                <a:gd name="T39" fmla="*/ 57 h 254"/>
                <a:gd name="T40" fmla="*/ 22 w 80"/>
                <a:gd name="T41" fmla="*/ 41 h 254"/>
                <a:gd name="T42" fmla="*/ 28 w 80"/>
                <a:gd name="T43" fmla="*/ 23 h 254"/>
                <a:gd name="T44" fmla="*/ 33 w 80"/>
                <a:gd name="T45"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254">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80" name="Freeform 233"/>
            <p:cNvSpPr>
              <a:spLocks/>
            </p:cNvSpPr>
            <p:nvPr>
              <p:custDataLst>
                <p:tags r:id="rId160"/>
              </p:custDataLst>
            </p:nvPr>
          </p:nvSpPr>
          <p:spPr bwMode="auto">
            <a:xfrm>
              <a:off x="5104012" y="3384605"/>
              <a:ext cx="69850" cy="130175"/>
            </a:xfrm>
            <a:custGeom>
              <a:avLst/>
              <a:gdLst>
                <a:gd name="T0" fmla="*/ 114 w 167"/>
                <a:gd name="T1" fmla="*/ 0 h 259"/>
                <a:gd name="T2" fmla="*/ 167 w 167"/>
                <a:gd name="T3" fmla="*/ 155 h 259"/>
                <a:gd name="T4" fmla="*/ 121 w 167"/>
                <a:gd name="T5" fmla="*/ 259 h 259"/>
                <a:gd name="T6" fmla="*/ 113 w 167"/>
                <a:gd name="T7" fmla="*/ 259 h 259"/>
                <a:gd name="T8" fmla="*/ 107 w 167"/>
                <a:gd name="T9" fmla="*/ 257 h 259"/>
                <a:gd name="T10" fmla="*/ 100 w 167"/>
                <a:gd name="T11" fmla="*/ 254 h 259"/>
                <a:gd name="T12" fmla="*/ 95 w 167"/>
                <a:gd name="T13" fmla="*/ 251 h 259"/>
                <a:gd name="T14" fmla="*/ 89 w 167"/>
                <a:gd name="T15" fmla="*/ 245 h 259"/>
                <a:gd name="T16" fmla="*/ 85 w 167"/>
                <a:gd name="T17" fmla="*/ 240 h 259"/>
                <a:gd name="T18" fmla="*/ 80 w 167"/>
                <a:gd name="T19" fmla="*/ 235 h 259"/>
                <a:gd name="T20" fmla="*/ 76 w 167"/>
                <a:gd name="T21" fmla="*/ 229 h 259"/>
                <a:gd name="T22" fmla="*/ 69 w 167"/>
                <a:gd name="T23" fmla="*/ 217 h 259"/>
                <a:gd name="T24" fmla="*/ 65 w 167"/>
                <a:gd name="T25" fmla="*/ 205 h 259"/>
                <a:gd name="T26" fmla="*/ 62 w 167"/>
                <a:gd name="T27" fmla="*/ 194 h 259"/>
                <a:gd name="T28" fmla="*/ 62 w 167"/>
                <a:gd name="T29" fmla="*/ 185 h 259"/>
                <a:gd name="T30" fmla="*/ 55 w 167"/>
                <a:gd name="T31" fmla="*/ 184 h 259"/>
                <a:gd name="T32" fmla="*/ 51 w 167"/>
                <a:gd name="T33" fmla="*/ 183 h 259"/>
                <a:gd name="T34" fmla="*/ 45 w 167"/>
                <a:gd name="T35" fmla="*/ 182 h 259"/>
                <a:gd name="T36" fmla="*/ 42 w 167"/>
                <a:gd name="T37" fmla="*/ 180 h 259"/>
                <a:gd name="T38" fmla="*/ 39 w 167"/>
                <a:gd name="T39" fmla="*/ 177 h 259"/>
                <a:gd name="T40" fmla="*/ 36 w 167"/>
                <a:gd name="T41" fmla="*/ 174 h 259"/>
                <a:gd name="T42" fmla="*/ 34 w 167"/>
                <a:gd name="T43" fmla="*/ 170 h 259"/>
                <a:gd name="T44" fmla="*/ 32 w 167"/>
                <a:gd name="T45" fmla="*/ 167 h 259"/>
                <a:gd name="T46" fmla="*/ 30 w 167"/>
                <a:gd name="T47" fmla="*/ 158 h 259"/>
                <a:gd name="T48" fmla="*/ 29 w 167"/>
                <a:gd name="T49" fmla="*/ 149 h 259"/>
                <a:gd name="T50" fmla="*/ 28 w 167"/>
                <a:gd name="T51" fmla="*/ 140 h 259"/>
                <a:gd name="T52" fmla="*/ 28 w 167"/>
                <a:gd name="T53" fmla="*/ 129 h 259"/>
                <a:gd name="T54" fmla="*/ 21 w 167"/>
                <a:gd name="T55" fmla="*/ 129 h 259"/>
                <a:gd name="T56" fmla="*/ 16 w 167"/>
                <a:gd name="T57" fmla="*/ 127 h 259"/>
                <a:gd name="T58" fmla="*/ 11 w 167"/>
                <a:gd name="T59" fmla="*/ 125 h 259"/>
                <a:gd name="T60" fmla="*/ 7 w 167"/>
                <a:gd name="T61" fmla="*/ 121 h 259"/>
                <a:gd name="T62" fmla="*/ 5 w 167"/>
                <a:gd name="T63" fmla="*/ 117 h 259"/>
                <a:gd name="T64" fmla="*/ 2 w 167"/>
                <a:gd name="T65" fmla="*/ 112 h 259"/>
                <a:gd name="T66" fmla="*/ 0 w 167"/>
                <a:gd name="T67" fmla="*/ 107 h 259"/>
                <a:gd name="T68" fmla="*/ 0 w 167"/>
                <a:gd name="T69" fmla="*/ 101 h 259"/>
                <a:gd name="T70" fmla="*/ 0 w 167"/>
                <a:gd name="T71" fmla="*/ 75 h 259"/>
                <a:gd name="T72" fmla="*/ 1 w 167"/>
                <a:gd name="T73" fmla="*/ 50 h 259"/>
                <a:gd name="T74" fmla="*/ 12 w 167"/>
                <a:gd name="T75" fmla="*/ 52 h 259"/>
                <a:gd name="T76" fmla="*/ 22 w 167"/>
                <a:gd name="T77" fmla="*/ 53 h 259"/>
                <a:gd name="T78" fmla="*/ 32 w 167"/>
                <a:gd name="T79" fmla="*/ 53 h 259"/>
                <a:gd name="T80" fmla="*/ 42 w 167"/>
                <a:gd name="T81" fmla="*/ 52 h 259"/>
                <a:gd name="T82" fmla="*/ 50 w 167"/>
                <a:gd name="T83" fmla="*/ 51 h 259"/>
                <a:gd name="T84" fmla="*/ 58 w 167"/>
                <a:gd name="T85" fmla="*/ 49 h 259"/>
                <a:gd name="T86" fmla="*/ 66 w 167"/>
                <a:gd name="T87" fmla="*/ 47 h 259"/>
                <a:gd name="T88" fmla="*/ 73 w 167"/>
                <a:gd name="T89" fmla="*/ 44 h 259"/>
                <a:gd name="T90" fmla="*/ 79 w 167"/>
                <a:gd name="T91" fmla="*/ 40 h 259"/>
                <a:gd name="T92" fmla="*/ 86 w 167"/>
                <a:gd name="T93" fmla="*/ 36 h 259"/>
                <a:gd name="T94" fmla="*/ 91 w 167"/>
                <a:gd name="T95" fmla="*/ 31 h 259"/>
                <a:gd name="T96" fmla="*/ 97 w 167"/>
                <a:gd name="T97" fmla="*/ 26 h 259"/>
                <a:gd name="T98" fmla="*/ 107 w 167"/>
                <a:gd name="T99" fmla="*/ 13 h 259"/>
                <a:gd name="T100" fmla="*/ 114 w 167"/>
                <a:gd name="T10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7" h="259">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81" name="Freeform 234"/>
            <p:cNvSpPr>
              <a:spLocks/>
            </p:cNvSpPr>
            <p:nvPr>
              <p:custDataLst>
                <p:tags r:id="rId161"/>
              </p:custDataLst>
            </p:nvPr>
          </p:nvSpPr>
          <p:spPr bwMode="auto">
            <a:xfrm>
              <a:off x="4105474" y="2638474"/>
              <a:ext cx="96838" cy="144463"/>
            </a:xfrm>
            <a:custGeom>
              <a:avLst/>
              <a:gdLst>
                <a:gd name="T0" fmla="*/ 185 w 225"/>
                <a:gd name="T1" fmla="*/ 67 h 273"/>
                <a:gd name="T2" fmla="*/ 173 w 225"/>
                <a:gd name="T3" fmla="*/ 78 h 273"/>
                <a:gd name="T4" fmla="*/ 159 w 225"/>
                <a:gd name="T5" fmla="*/ 82 h 273"/>
                <a:gd name="T6" fmla="*/ 163 w 225"/>
                <a:gd name="T7" fmla="*/ 93 h 273"/>
                <a:gd name="T8" fmla="*/ 174 w 225"/>
                <a:gd name="T9" fmla="*/ 101 h 273"/>
                <a:gd name="T10" fmla="*/ 195 w 225"/>
                <a:gd name="T11" fmla="*/ 105 h 273"/>
                <a:gd name="T12" fmla="*/ 225 w 225"/>
                <a:gd name="T13" fmla="*/ 106 h 273"/>
                <a:gd name="T14" fmla="*/ 225 w 225"/>
                <a:gd name="T15" fmla="*/ 152 h 273"/>
                <a:gd name="T16" fmla="*/ 224 w 225"/>
                <a:gd name="T17" fmla="*/ 176 h 273"/>
                <a:gd name="T18" fmla="*/ 215 w 225"/>
                <a:gd name="T19" fmla="*/ 187 h 273"/>
                <a:gd name="T20" fmla="*/ 197 w 225"/>
                <a:gd name="T21" fmla="*/ 205 h 273"/>
                <a:gd name="T22" fmla="*/ 192 w 225"/>
                <a:gd name="T23" fmla="*/ 214 h 273"/>
                <a:gd name="T24" fmla="*/ 179 w 225"/>
                <a:gd name="T25" fmla="*/ 218 h 273"/>
                <a:gd name="T26" fmla="*/ 164 w 225"/>
                <a:gd name="T27" fmla="*/ 225 h 273"/>
                <a:gd name="T28" fmla="*/ 159 w 225"/>
                <a:gd name="T29" fmla="*/ 236 h 273"/>
                <a:gd name="T30" fmla="*/ 140 w 225"/>
                <a:gd name="T31" fmla="*/ 242 h 273"/>
                <a:gd name="T32" fmla="*/ 128 w 225"/>
                <a:gd name="T33" fmla="*/ 252 h 273"/>
                <a:gd name="T34" fmla="*/ 101 w 225"/>
                <a:gd name="T35" fmla="*/ 255 h 273"/>
                <a:gd name="T36" fmla="*/ 60 w 225"/>
                <a:gd name="T37" fmla="*/ 261 h 273"/>
                <a:gd name="T38" fmla="*/ 19 w 225"/>
                <a:gd name="T39" fmla="*/ 261 h 273"/>
                <a:gd name="T40" fmla="*/ 0 w 225"/>
                <a:gd name="T41" fmla="*/ 217 h 273"/>
                <a:gd name="T42" fmla="*/ 21 w 225"/>
                <a:gd name="T43" fmla="*/ 212 h 273"/>
                <a:gd name="T44" fmla="*/ 26 w 225"/>
                <a:gd name="T45" fmla="*/ 205 h 273"/>
                <a:gd name="T46" fmla="*/ 60 w 225"/>
                <a:gd name="T47" fmla="*/ 202 h 273"/>
                <a:gd name="T48" fmla="*/ 72 w 225"/>
                <a:gd name="T49" fmla="*/ 193 h 273"/>
                <a:gd name="T50" fmla="*/ 48 w 225"/>
                <a:gd name="T51" fmla="*/ 198 h 273"/>
                <a:gd name="T52" fmla="*/ 40 w 225"/>
                <a:gd name="T53" fmla="*/ 197 h 273"/>
                <a:gd name="T54" fmla="*/ 39 w 225"/>
                <a:gd name="T55" fmla="*/ 188 h 273"/>
                <a:gd name="T56" fmla="*/ 46 w 225"/>
                <a:gd name="T57" fmla="*/ 173 h 273"/>
                <a:gd name="T58" fmla="*/ 39 w 225"/>
                <a:gd name="T59" fmla="*/ 160 h 273"/>
                <a:gd name="T60" fmla="*/ 14 w 225"/>
                <a:gd name="T61" fmla="*/ 150 h 273"/>
                <a:gd name="T62" fmla="*/ 6 w 225"/>
                <a:gd name="T63" fmla="*/ 130 h 273"/>
                <a:gd name="T64" fmla="*/ 22 w 225"/>
                <a:gd name="T65" fmla="*/ 115 h 273"/>
                <a:gd name="T66" fmla="*/ 35 w 225"/>
                <a:gd name="T67" fmla="*/ 102 h 273"/>
                <a:gd name="T68" fmla="*/ 68 w 225"/>
                <a:gd name="T69" fmla="*/ 94 h 273"/>
                <a:gd name="T70" fmla="*/ 90 w 225"/>
                <a:gd name="T71" fmla="*/ 94 h 273"/>
                <a:gd name="T72" fmla="*/ 100 w 225"/>
                <a:gd name="T73" fmla="*/ 88 h 273"/>
                <a:gd name="T74" fmla="*/ 108 w 225"/>
                <a:gd name="T75" fmla="*/ 52 h 273"/>
                <a:gd name="T76" fmla="*/ 120 w 225"/>
                <a:gd name="T77" fmla="*/ 31 h 273"/>
                <a:gd name="T78" fmla="*/ 130 w 225"/>
                <a:gd name="T79" fmla="*/ 20 h 273"/>
                <a:gd name="T80" fmla="*/ 141 w 225"/>
                <a:gd name="T81" fmla="*/ 7 h 273"/>
                <a:gd name="T82" fmla="*/ 155 w 225"/>
                <a:gd name="T83" fmla="*/ 1 h 273"/>
                <a:gd name="T84" fmla="*/ 179 w 225"/>
                <a:gd name="T85" fmla="*/ 3 h 273"/>
                <a:gd name="T86" fmla="*/ 195 w 225"/>
                <a:gd name="T87" fmla="*/ 38 h 273"/>
                <a:gd name="T88" fmla="*/ 196 w 225"/>
                <a:gd name="T89" fmla="*/ 47 h 273"/>
                <a:gd name="T90" fmla="*/ 190 w 225"/>
                <a:gd name="T91" fmla="*/ 56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273">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solidFill>
              <a:srgbClr val="FF0000"/>
            </a:solid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182" name="Freeform 235"/>
            <p:cNvSpPr>
              <a:spLocks/>
            </p:cNvSpPr>
            <p:nvPr>
              <p:custDataLst>
                <p:tags r:id="rId162"/>
              </p:custDataLst>
            </p:nvPr>
          </p:nvSpPr>
          <p:spPr bwMode="auto">
            <a:xfrm>
              <a:off x="3918149" y="3549705"/>
              <a:ext cx="306388" cy="390525"/>
            </a:xfrm>
            <a:custGeom>
              <a:avLst/>
              <a:gdLst>
                <a:gd name="T0" fmla="*/ 94 w 232"/>
                <a:gd name="T1" fmla="*/ 246 h 248"/>
                <a:gd name="T2" fmla="*/ 96 w 232"/>
                <a:gd name="T3" fmla="*/ 243 h 248"/>
                <a:gd name="T4" fmla="*/ 98 w 232"/>
                <a:gd name="T5" fmla="*/ 238 h 248"/>
                <a:gd name="T6" fmla="*/ 100 w 232"/>
                <a:gd name="T7" fmla="*/ 232 h 248"/>
                <a:gd name="T8" fmla="*/ 103 w 232"/>
                <a:gd name="T9" fmla="*/ 231 h 248"/>
                <a:gd name="T10" fmla="*/ 104 w 232"/>
                <a:gd name="T11" fmla="*/ 238 h 248"/>
                <a:gd name="T12" fmla="*/ 106 w 232"/>
                <a:gd name="T13" fmla="*/ 241 h 248"/>
                <a:gd name="T14" fmla="*/ 108 w 232"/>
                <a:gd name="T15" fmla="*/ 242 h 248"/>
                <a:gd name="T16" fmla="*/ 110 w 232"/>
                <a:gd name="T17" fmla="*/ 242 h 248"/>
                <a:gd name="T18" fmla="*/ 113 w 232"/>
                <a:gd name="T19" fmla="*/ 241 h 248"/>
                <a:gd name="T20" fmla="*/ 116 w 232"/>
                <a:gd name="T21" fmla="*/ 238 h 248"/>
                <a:gd name="T22" fmla="*/ 216 w 232"/>
                <a:gd name="T23" fmla="*/ 234 h 248"/>
                <a:gd name="T24" fmla="*/ 213 w 232"/>
                <a:gd name="T25" fmla="*/ 204 h 248"/>
                <a:gd name="T26" fmla="*/ 207 w 232"/>
                <a:gd name="T27" fmla="*/ 138 h 248"/>
                <a:gd name="T28" fmla="*/ 201 w 232"/>
                <a:gd name="T29" fmla="*/ 73 h 248"/>
                <a:gd name="T30" fmla="*/ 198 w 232"/>
                <a:gd name="T31" fmla="*/ 43 h 248"/>
                <a:gd name="T32" fmla="*/ 215 w 232"/>
                <a:gd name="T33" fmla="*/ 44 h 248"/>
                <a:gd name="T34" fmla="*/ 232 w 232"/>
                <a:gd name="T35" fmla="*/ 46 h 248"/>
                <a:gd name="T36" fmla="*/ 161 w 232"/>
                <a:gd name="T37" fmla="*/ 2 h 248"/>
                <a:gd name="T38" fmla="*/ 160 w 232"/>
                <a:gd name="T39" fmla="*/ 8 h 248"/>
                <a:gd name="T40" fmla="*/ 161 w 232"/>
                <a:gd name="T41" fmla="*/ 18 h 248"/>
                <a:gd name="T42" fmla="*/ 98 w 232"/>
                <a:gd name="T43" fmla="*/ 24 h 248"/>
                <a:gd name="T44" fmla="*/ 98 w 232"/>
                <a:gd name="T45" fmla="*/ 74 h 248"/>
                <a:gd name="T46" fmla="*/ 95 w 232"/>
                <a:gd name="T47" fmla="*/ 76 h 248"/>
                <a:gd name="T48" fmla="*/ 87 w 232"/>
                <a:gd name="T49" fmla="*/ 78 h 248"/>
                <a:gd name="T50" fmla="*/ 72 w 232"/>
                <a:gd name="T51" fmla="*/ 82 h 248"/>
                <a:gd name="T52" fmla="*/ 74 w 232"/>
                <a:gd name="T53" fmla="*/ 88 h 248"/>
                <a:gd name="T54" fmla="*/ 78 w 232"/>
                <a:gd name="T55" fmla="*/ 96 h 248"/>
                <a:gd name="T56" fmla="*/ 80 w 232"/>
                <a:gd name="T57" fmla="*/ 105 h 248"/>
                <a:gd name="T58" fmla="*/ 81 w 232"/>
                <a:gd name="T59" fmla="*/ 115 h 248"/>
                <a:gd name="T60" fmla="*/ 9 w 232"/>
                <a:gd name="T61" fmla="*/ 119 h 248"/>
                <a:gd name="T62" fmla="*/ 5 w 232"/>
                <a:gd name="T63" fmla="*/ 130 h 248"/>
                <a:gd name="T64" fmla="*/ 6 w 232"/>
                <a:gd name="T65" fmla="*/ 143 h 248"/>
                <a:gd name="T66" fmla="*/ 8 w 232"/>
                <a:gd name="T67" fmla="*/ 155 h 248"/>
                <a:gd name="T68" fmla="*/ 9 w 232"/>
                <a:gd name="T69" fmla="*/ 168 h 248"/>
                <a:gd name="T70" fmla="*/ 9 w 232"/>
                <a:gd name="T71" fmla="*/ 182 h 248"/>
                <a:gd name="T72" fmla="*/ 8 w 232"/>
                <a:gd name="T73" fmla="*/ 194 h 248"/>
                <a:gd name="T74" fmla="*/ 6 w 232"/>
                <a:gd name="T75" fmla="*/ 206 h 248"/>
                <a:gd name="T76" fmla="*/ 2 w 232"/>
                <a:gd name="T77" fmla="*/ 216 h 248"/>
                <a:gd name="T78" fmla="*/ 2 w 232"/>
                <a:gd name="T79" fmla="*/ 219 h 248"/>
                <a:gd name="T80" fmla="*/ 3 w 232"/>
                <a:gd name="T81" fmla="*/ 220 h 248"/>
                <a:gd name="T82" fmla="*/ 3 w 232"/>
                <a:gd name="T83" fmla="*/ 222 h 248"/>
                <a:gd name="T84" fmla="*/ 7 w 232"/>
                <a:gd name="T85" fmla="*/ 217 h 248"/>
                <a:gd name="T86" fmla="*/ 18 w 232"/>
                <a:gd name="T87" fmla="*/ 213 h 248"/>
                <a:gd name="T88" fmla="*/ 36 w 232"/>
                <a:gd name="T89" fmla="*/ 207 h 248"/>
                <a:gd name="T90" fmla="*/ 45 w 232"/>
                <a:gd name="T91" fmla="*/ 208 h 248"/>
                <a:gd name="T92" fmla="*/ 51 w 232"/>
                <a:gd name="T93" fmla="*/ 212 h 248"/>
                <a:gd name="T94" fmla="*/ 56 w 232"/>
                <a:gd name="T95" fmla="*/ 214 h 248"/>
                <a:gd name="T96" fmla="*/ 62 w 232"/>
                <a:gd name="T97" fmla="*/ 215 h 248"/>
                <a:gd name="T98" fmla="*/ 66 w 232"/>
                <a:gd name="T99" fmla="*/ 219 h 248"/>
                <a:gd name="T100" fmla="*/ 67 w 232"/>
                <a:gd name="T101" fmla="*/ 225 h 248"/>
                <a:gd name="T102" fmla="*/ 70 w 232"/>
                <a:gd name="T103" fmla="*/ 231 h 248"/>
                <a:gd name="T104" fmla="*/ 74 w 232"/>
                <a:gd name="T105" fmla="*/ 235 h 248"/>
                <a:gd name="T106" fmla="*/ 85 w 232"/>
                <a:gd name="T107" fmla="*/ 24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2" h="248">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83" name="Freeform 236"/>
            <p:cNvSpPr>
              <a:spLocks/>
            </p:cNvSpPr>
            <p:nvPr>
              <p:custDataLst>
                <p:tags r:id="rId163"/>
              </p:custDataLst>
            </p:nvPr>
          </p:nvSpPr>
          <p:spPr bwMode="auto">
            <a:xfrm>
              <a:off x="4034042" y="3610030"/>
              <a:ext cx="414337" cy="468313"/>
            </a:xfrm>
            <a:custGeom>
              <a:avLst/>
              <a:gdLst>
                <a:gd name="T0" fmla="*/ 90 w 948"/>
                <a:gd name="T1" fmla="*/ 788 h 893"/>
                <a:gd name="T2" fmla="*/ 121 w 948"/>
                <a:gd name="T3" fmla="*/ 788 h 893"/>
                <a:gd name="T4" fmla="*/ 146 w 948"/>
                <a:gd name="T5" fmla="*/ 783 h 893"/>
                <a:gd name="T6" fmla="*/ 186 w 948"/>
                <a:gd name="T7" fmla="*/ 776 h 893"/>
                <a:gd name="T8" fmla="*/ 197 w 948"/>
                <a:gd name="T9" fmla="*/ 813 h 893"/>
                <a:gd name="T10" fmla="*/ 212 w 948"/>
                <a:gd name="T11" fmla="*/ 835 h 893"/>
                <a:gd name="T12" fmla="*/ 226 w 948"/>
                <a:gd name="T13" fmla="*/ 846 h 893"/>
                <a:gd name="T14" fmla="*/ 246 w 948"/>
                <a:gd name="T15" fmla="*/ 850 h 893"/>
                <a:gd name="T16" fmla="*/ 246 w 948"/>
                <a:gd name="T17" fmla="*/ 881 h 893"/>
                <a:gd name="T18" fmla="*/ 326 w 948"/>
                <a:gd name="T19" fmla="*/ 889 h 893"/>
                <a:gd name="T20" fmla="*/ 334 w 948"/>
                <a:gd name="T21" fmla="*/ 876 h 893"/>
                <a:gd name="T22" fmla="*/ 347 w 948"/>
                <a:gd name="T23" fmla="*/ 871 h 893"/>
                <a:gd name="T24" fmla="*/ 348 w 948"/>
                <a:gd name="T25" fmla="*/ 888 h 893"/>
                <a:gd name="T26" fmla="*/ 358 w 948"/>
                <a:gd name="T27" fmla="*/ 893 h 893"/>
                <a:gd name="T28" fmla="*/ 385 w 948"/>
                <a:gd name="T29" fmla="*/ 893 h 893"/>
                <a:gd name="T30" fmla="*/ 401 w 948"/>
                <a:gd name="T31" fmla="*/ 854 h 893"/>
                <a:gd name="T32" fmla="*/ 412 w 948"/>
                <a:gd name="T33" fmla="*/ 788 h 893"/>
                <a:gd name="T34" fmla="*/ 424 w 948"/>
                <a:gd name="T35" fmla="*/ 771 h 893"/>
                <a:gd name="T36" fmla="*/ 452 w 948"/>
                <a:gd name="T37" fmla="*/ 754 h 893"/>
                <a:gd name="T38" fmla="*/ 485 w 948"/>
                <a:gd name="T39" fmla="*/ 743 h 893"/>
                <a:gd name="T40" fmla="*/ 501 w 948"/>
                <a:gd name="T41" fmla="*/ 729 h 893"/>
                <a:gd name="T42" fmla="*/ 515 w 948"/>
                <a:gd name="T43" fmla="*/ 702 h 893"/>
                <a:gd name="T44" fmla="*/ 535 w 948"/>
                <a:gd name="T45" fmla="*/ 668 h 893"/>
                <a:gd name="T46" fmla="*/ 547 w 948"/>
                <a:gd name="T47" fmla="*/ 660 h 893"/>
                <a:gd name="T48" fmla="*/ 572 w 948"/>
                <a:gd name="T49" fmla="*/ 659 h 893"/>
                <a:gd name="T50" fmla="*/ 605 w 948"/>
                <a:gd name="T51" fmla="*/ 644 h 893"/>
                <a:gd name="T52" fmla="*/ 639 w 948"/>
                <a:gd name="T53" fmla="*/ 624 h 893"/>
                <a:gd name="T54" fmla="*/ 674 w 948"/>
                <a:gd name="T55" fmla="*/ 613 h 893"/>
                <a:gd name="T56" fmla="*/ 724 w 948"/>
                <a:gd name="T57" fmla="*/ 610 h 893"/>
                <a:gd name="T58" fmla="*/ 788 w 948"/>
                <a:gd name="T59" fmla="*/ 602 h 893"/>
                <a:gd name="T60" fmla="*/ 815 w 948"/>
                <a:gd name="T61" fmla="*/ 594 h 893"/>
                <a:gd name="T62" fmla="*/ 863 w 948"/>
                <a:gd name="T63" fmla="*/ 590 h 893"/>
                <a:gd name="T64" fmla="*/ 901 w 948"/>
                <a:gd name="T65" fmla="*/ 583 h 893"/>
                <a:gd name="T66" fmla="*/ 913 w 948"/>
                <a:gd name="T67" fmla="*/ 574 h 893"/>
                <a:gd name="T68" fmla="*/ 931 w 948"/>
                <a:gd name="T69" fmla="*/ 544 h 893"/>
                <a:gd name="T70" fmla="*/ 943 w 948"/>
                <a:gd name="T71" fmla="*/ 504 h 893"/>
                <a:gd name="T72" fmla="*/ 948 w 948"/>
                <a:gd name="T73" fmla="*/ 461 h 893"/>
                <a:gd name="T74" fmla="*/ 947 w 948"/>
                <a:gd name="T75" fmla="*/ 421 h 893"/>
                <a:gd name="T76" fmla="*/ 943 w 948"/>
                <a:gd name="T77" fmla="*/ 363 h 893"/>
                <a:gd name="T78" fmla="*/ 922 w 948"/>
                <a:gd name="T79" fmla="*/ 356 h 893"/>
                <a:gd name="T80" fmla="*/ 862 w 948"/>
                <a:gd name="T81" fmla="*/ 322 h 893"/>
                <a:gd name="T82" fmla="*/ 794 w 948"/>
                <a:gd name="T83" fmla="*/ 278 h 893"/>
                <a:gd name="T84" fmla="*/ 738 w 948"/>
                <a:gd name="T85" fmla="*/ 216 h 893"/>
                <a:gd name="T86" fmla="*/ 412 w 948"/>
                <a:gd name="T87" fmla="*/ 12 h 893"/>
                <a:gd name="T88" fmla="*/ 348 w 948"/>
                <a:gd name="T89" fmla="*/ 102 h 893"/>
                <a:gd name="T90" fmla="*/ 379 w 948"/>
                <a:gd name="T91" fmla="*/ 405 h 893"/>
                <a:gd name="T92" fmla="*/ 392 w 948"/>
                <a:gd name="T93" fmla="*/ 565 h 893"/>
                <a:gd name="T94" fmla="*/ 93 w 948"/>
                <a:gd name="T95" fmla="*/ 591 h 893"/>
                <a:gd name="T96" fmla="*/ 79 w 948"/>
                <a:gd name="T97" fmla="*/ 606 h 893"/>
                <a:gd name="T98" fmla="*/ 67 w 948"/>
                <a:gd name="T99" fmla="*/ 610 h 893"/>
                <a:gd name="T100" fmla="*/ 57 w 948"/>
                <a:gd name="T101" fmla="*/ 607 h 893"/>
                <a:gd name="T102" fmla="*/ 49 w 948"/>
                <a:gd name="T103" fmla="*/ 591 h 893"/>
                <a:gd name="T104" fmla="*/ 40 w 948"/>
                <a:gd name="T105" fmla="*/ 581 h 893"/>
                <a:gd name="T106" fmla="*/ 29 w 948"/>
                <a:gd name="T107" fmla="*/ 605 h 893"/>
                <a:gd name="T108" fmla="*/ 15 w 948"/>
                <a:gd name="T109" fmla="*/ 623 h 893"/>
                <a:gd name="T110" fmla="*/ 67 w 948"/>
                <a:gd name="T111" fmla="*/ 733 h 893"/>
                <a:gd name="T112" fmla="*/ 61 w 948"/>
                <a:gd name="T113" fmla="*/ 748 h 893"/>
                <a:gd name="T114" fmla="*/ 62 w 948"/>
                <a:gd name="T115" fmla="*/ 760 h 893"/>
                <a:gd name="T116" fmla="*/ 54 w 948"/>
                <a:gd name="T117" fmla="*/ 788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893">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84" name="Freeform 237"/>
            <p:cNvSpPr>
              <a:spLocks/>
            </p:cNvSpPr>
            <p:nvPr>
              <p:custDataLst>
                <p:tags r:id="rId164"/>
              </p:custDataLst>
            </p:nvPr>
          </p:nvSpPr>
          <p:spPr bwMode="auto">
            <a:xfrm>
              <a:off x="4132467" y="3216320"/>
              <a:ext cx="493712" cy="579438"/>
            </a:xfrm>
            <a:custGeom>
              <a:avLst/>
              <a:gdLst>
                <a:gd name="T0" fmla="*/ 238 w 373"/>
                <a:gd name="T1" fmla="*/ 367 h 370"/>
                <a:gd name="T2" fmla="*/ 244 w 373"/>
                <a:gd name="T3" fmla="*/ 365 h 370"/>
                <a:gd name="T4" fmla="*/ 255 w 373"/>
                <a:gd name="T5" fmla="*/ 368 h 370"/>
                <a:gd name="T6" fmla="*/ 372 w 373"/>
                <a:gd name="T7" fmla="*/ 277 h 370"/>
                <a:gd name="T8" fmla="*/ 369 w 373"/>
                <a:gd name="T9" fmla="*/ 270 h 370"/>
                <a:gd name="T10" fmla="*/ 361 w 373"/>
                <a:gd name="T11" fmla="*/ 264 h 370"/>
                <a:gd name="T12" fmla="*/ 347 w 373"/>
                <a:gd name="T13" fmla="*/ 259 h 370"/>
                <a:gd name="T14" fmla="*/ 339 w 373"/>
                <a:gd name="T15" fmla="*/ 254 h 370"/>
                <a:gd name="T16" fmla="*/ 336 w 373"/>
                <a:gd name="T17" fmla="*/ 247 h 370"/>
                <a:gd name="T18" fmla="*/ 337 w 373"/>
                <a:gd name="T19" fmla="*/ 228 h 370"/>
                <a:gd name="T20" fmla="*/ 337 w 373"/>
                <a:gd name="T21" fmla="*/ 196 h 370"/>
                <a:gd name="T22" fmla="*/ 334 w 373"/>
                <a:gd name="T23" fmla="*/ 168 h 370"/>
                <a:gd name="T24" fmla="*/ 329 w 373"/>
                <a:gd name="T25" fmla="*/ 155 h 370"/>
                <a:gd name="T26" fmla="*/ 323 w 373"/>
                <a:gd name="T27" fmla="*/ 142 h 370"/>
                <a:gd name="T28" fmla="*/ 315 w 373"/>
                <a:gd name="T29" fmla="*/ 109 h 370"/>
                <a:gd name="T30" fmla="*/ 306 w 373"/>
                <a:gd name="T31" fmla="*/ 90 h 370"/>
                <a:gd name="T32" fmla="*/ 297 w 373"/>
                <a:gd name="T33" fmla="*/ 78 h 370"/>
                <a:gd name="T34" fmla="*/ 300 w 373"/>
                <a:gd name="T35" fmla="*/ 63 h 370"/>
                <a:gd name="T36" fmla="*/ 301 w 373"/>
                <a:gd name="T37" fmla="*/ 43 h 370"/>
                <a:gd name="T38" fmla="*/ 302 w 373"/>
                <a:gd name="T39" fmla="*/ 23 h 370"/>
                <a:gd name="T40" fmla="*/ 310 w 373"/>
                <a:gd name="T41" fmla="*/ 7 h 370"/>
                <a:gd name="T42" fmla="*/ 302 w 373"/>
                <a:gd name="T43" fmla="*/ 6 h 370"/>
                <a:gd name="T44" fmla="*/ 278 w 373"/>
                <a:gd name="T45" fmla="*/ 12 h 370"/>
                <a:gd name="T46" fmla="*/ 245 w 373"/>
                <a:gd name="T47" fmla="*/ 12 h 370"/>
                <a:gd name="T48" fmla="*/ 206 w 373"/>
                <a:gd name="T49" fmla="*/ 14 h 370"/>
                <a:gd name="T50" fmla="*/ 168 w 373"/>
                <a:gd name="T51" fmla="*/ 24 h 370"/>
                <a:gd name="T52" fmla="*/ 145 w 373"/>
                <a:gd name="T53" fmla="*/ 32 h 370"/>
                <a:gd name="T54" fmla="*/ 124 w 373"/>
                <a:gd name="T55" fmla="*/ 44 h 370"/>
                <a:gd name="T56" fmla="*/ 123 w 373"/>
                <a:gd name="T57" fmla="*/ 52 h 370"/>
                <a:gd name="T58" fmla="*/ 131 w 373"/>
                <a:gd name="T59" fmla="*/ 89 h 370"/>
                <a:gd name="T60" fmla="*/ 134 w 373"/>
                <a:gd name="T61" fmla="*/ 93 h 370"/>
                <a:gd name="T62" fmla="*/ 141 w 373"/>
                <a:gd name="T63" fmla="*/ 98 h 370"/>
                <a:gd name="T64" fmla="*/ 142 w 373"/>
                <a:gd name="T65" fmla="*/ 102 h 370"/>
                <a:gd name="T66" fmla="*/ 139 w 373"/>
                <a:gd name="T67" fmla="*/ 107 h 370"/>
                <a:gd name="T68" fmla="*/ 128 w 373"/>
                <a:gd name="T69" fmla="*/ 107 h 370"/>
                <a:gd name="T70" fmla="*/ 106 w 373"/>
                <a:gd name="T71" fmla="*/ 113 h 370"/>
                <a:gd name="T72" fmla="*/ 95 w 373"/>
                <a:gd name="T73" fmla="*/ 122 h 370"/>
                <a:gd name="T74" fmla="*/ 90 w 373"/>
                <a:gd name="T75" fmla="*/ 131 h 370"/>
                <a:gd name="T76" fmla="*/ 82 w 373"/>
                <a:gd name="T77" fmla="*/ 137 h 370"/>
                <a:gd name="T78" fmla="*/ 66 w 373"/>
                <a:gd name="T79" fmla="*/ 150 h 370"/>
                <a:gd name="T80" fmla="*/ 51 w 373"/>
                <a:gd name="T81" fmla="*/ 158 h 370"/>
                <a:gd name="T82" fmla="*/ 31 w 373"/>
                <a:gd name="T83" fmla="*/ 160 h 370"/>
                <a:gd name="T84" fmla="*/ 20 w 373"/>
                <a:gd name="T85" fmla="*/ 164 h 370"/>
                <a:gd name="T86" fmla="*/ 8 w 373"/>
                <a:gd name="T87" fmla="*/ 174 h 370"/>
                <a:gd name="T88" fmla="*/ 0 w 373"/>
                <a:gd name="T89" fmla="*/ 200 h 370"/>
                <a:gd name="T90" fmla="*/ 179 w 373"/>
                <a:gd name="T91" fmla="*/ 331 h 370"/>
                <a:gd name="T92" fmla="*/ 201 w 373"/>
                <a:gd name="T93" fmla="*/ 352 h 370"/>
                <a:gd name="T94" fmla="*/ 229 w 373"/>
                <a:gd name="T95" fmla="*/ 368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3" h="370">
                  <a:moveTo>
                    <a:pt x="235" y="370"/>
                  </a:moveTo>
                  <a:lnTo>
                    <a:pt x="237" y="369"/>
                  </a:lnTo>
                  <a:lnTo>
                    <a:pt x="238" y="367"/>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85" name="Freeform 238"/>
            <p:cNvSpPr>
              <a:spLocks/>
            </p:cNvSpPr>
            <p:nvPr>
              <p:custDataLst>
                <p:tags r:id="rId165"/>
              </p:custDataLst>
            </p:nvPr>
          </p:nvSpPr>
          <p:spPr bwMode="auto">
            <a:xfrm>
              <a:off x="4569024" y="3351258"/>
              <a:ext cx="384175" cy="436562"/>
            </a:xfrm>
            <a:custGeom>
              <a:avLst/>
              <a:gdLst>
                <a:gd name="T0" fmla="*/ 36 w 877"/>
                <a:gd name="T1" fmla="*/ 141 h 826"/>
                <a:gd name="T2" fmla="*/ 46 w 877"/>
                <a:gd name="T3" fmla="*/ 109 h 826"/>
                <a:gd name="T4" fmla="*/ 46 w 877"/>
                <a:gd name="T5" fmla="*/ 70 h 826"/>
                <a:gd name="T6" fmla="*/ 61 w 877"/>
                <a:gd name="T7" fmla="*/ 64 h 826"/>
                <a:gd name="T8" fmla="*/ 89 w 877"/>
                <a:gd name="T9" fmla="*/ 55 h 826"/>
                <a:gd name="T10" fmla="*/ 99 w 877"/>
                <a:gd name="T11" fmla="*/ 20 h 826"/>
                <a:gd name="T12" fmla="*/ 168 w 877"/>
                <a:gd name="T13" fmla="*/ 6 h 826"/>
                <a:gd name="T14" fmla="*/ 242 w 877"/>
                <a:gd name="T15" fmla="*/ 24 h 826"/>
                <a:gd name="T16" fmla="*/ 273 w 877"/>
                <a:gd name="T17" fmla="*/ 43 h 826"/>
                <a:gd name="T18" fmla="*/ 285 w 877"/>
                <a:gd name="T19" fmla="*/ 78 h 826"/>
                <a:gd name="T20" fmla="*/ 295 w 877"/>
                <a:gd name="T21" fmla="*/ 101 h 826"/>
                <a:gd name="T22" fmla="*/ 325 w 877"/>
                <a:gd name="T23" fmla="*/ 110 h 826"/>
                <a:gd name="T24" fmla="*/ 363 w 877"/>
                <a:gd name="T25" fmla="*/ 109 h 826"/>
                <a:gd name="T26" fmla="*/ 421 w 877"/>
                <a:gd name="T27" fmla="*/ 133 h 826"/>
                <a:gd name="T28" fmla="*/ 478 w 877"/>
                <a:gd name="T29" fmla="*/ 162 h 826"/>
                <a:gd name="T30" fmla="*/ 513 w 877"/>
                <a:gd name="T31" fmla="*/ 166 h 826"/>
                <a:gd name="T32" fmla="*/ 538 w 877"/>
                <a:gd name="T33" fmla="*/ 158 h 826"/>
                <a:gd name="T34" fmla="*/ 549 w 877"/>
                <a:gd name="T35" fmla="*/ 126 h 826"/>
                <a:gd name="T36" fmla="*/ 544 w 877"/>
                <a:gd name="T37" fmla="*/ 103 h 826"/>
                <a:gd name="T38" fmla="*/ 531 w 877"/>
                <a:gd name="T39" fmla="*/ 81 h 826"/>
                <a:gd name="T40" fmla="*/ 539 w 877"/>
                <a:gd name="T41" fmla="*/ 49 h 826"/>
                <a:gd name="T42" fmla="*/ 574 w 877"/>
                <a:gd name="T43" fmla="*/ 34 h 826"/>
                <a:gd name="T44" fmla="*/ 617 w 877"/>
                <a:gd name="T45" fmla="*/ 4 h 826"/>
                <a:gd name="T46" fmla="*/ 650 w 877"/>
                <a:gd name="T47" fmla="*/ 0 h 826"/>
                <a:gd name="T48" fmla="*/ 681 w 877"/>
                <a:gd name="T49" fmla="*/ 6 h 826"/>
                <a:gd name="T50" fmla="*/ 695 w 877"/>
                <a:gd name="T51" fmla="*/ 24 h 826"/>
                <a:gd name="T52" fmla="*/ 706 w 877"/>
                <a:gd name="T53" fmla="*/ 50 h 826"/>
                <a:gd name="T54" fmla="*/ 728 w 877"/>
                <a:gd name="T55" fmla="*/ 63 h 826"/>
                <a:gd name="T56" fmla="*/ 798 w 877"/>
                <a:gd name="T57" fmla="*/ 71 h 826"/>
                <a:gd name="T58" fmla="*/ 830 w 877"/>
                <a:gd name="T59" fmla="*/ 97 h 826"/>
                <a:gd name="T60" fmla="*/ 834 w 877"/>
                <a:gd name="T61" fmla="*/ 117 h 826"/>
                <a:gd name="T62" fmla="*/ 843 w 877"/>
                <a:gd name="T63" fmla="*/ 140 h 826"/>
                <a:gd name="T64" fmla="*/ 836 w 877"/>
                <a:gd name="T65" fmla="*/ 159 h 826"/>
                <a:gd name="T66" fmla="*/ 824 w 877"/>
                <a:gd name="T67" fmla="*/ 170 h 826"/>
                <a:gd name="T68" fmla="*/ 829 w 877"/>
                <a:gd name="T69" fmla="*/ 207 h 826"/>
                <a:gd name="T70" fmla="*/ 858 w 877"/>
                <a:gd name="T71" fmla="*/ 245 h 826"/>
                <a:gd name="T72" fmla="*/ 876 w 877"/>
                <a:gd name="T73" fmla="*/ 687 h 826"/>
                <a:gd name="T74" fmla="*/ 877 w 877"/>
                <a:gd name="T75" fmla="*/ 741 h 826"/>
                <a:gd name="T76" fmla="*/ 870 w 877"/>
                <a:gd name="T77" fmla="*/ 775 h 826"/>
                <a:gd name="T78" fmla="*/ 848 w 877"/>
                <a:gd name="T79" fmla="*/ 783 h 826"/>
                <a:gd name="T80" fmla="*/ 830 w 877"/>
                <a:gd name="T81" fmla="*/ 804 h 826"/>
                <a:gd name="T82" fmla="*/ 366 w 877"/>
                <a:gd name="T83" fmla="*/ 593 h 826"/>
                <a:gd name="T84" fmla="*/ 331 w 877"/>
                <a:gd name="T85" fmla="*/ 607 h 826"/>
                <a:gd name="T86" fmla="*/ 292 w 877"/>
                <a:gd name="T87" fmla="*/ 626 h 826"/>
                <a:gd name="T88" fmla="*/ 263 w 877"/>
                <a:gd name="T89" fmla="*/ 627 h 826"/>
                <a:gd name="T90" fmla="*/ 230 w 877"/>
                <a:gd name="T91" fmla="*/ 609 h 826"/>
                <a:gd name="T92" fmla="*/ 193 w 877"/>
                <a:gd name="T93" fmla="*/ 586 h 826"/>
                <a:gd name="T94" fmla="*/ 152 w 877"/>
                <a:gd name="T95" fmla="*/ 578 h 826"/>
                <a:gd name="T96" fmla="*/ 138 w 877"/>
                <a:gd name="T97" fmla="*/ 577 h 826"/>
                <a:gd name="T98" fmla="*/ 130 w 877"/>
                <a:gd name="T99" fmla="*/ 553 h 826"/>
                <a:gd name="T100" fmla="*/ 109 w 877"/>
                <a:gd name="T101" fmla="*/ 535 h 826"/>
                <a:gd name="T102" fmla="*/ 63 w 877"/>
                <a:gd name="T103" fmla="*/ 517 h 826"/>
                <a:gd name="T104" fmla="*/ 28 w 877"/>
                <a:gd name="T105" fmla="*/ 499 h 826"/>
                <a:gd name="T106" fmla="*/ 16 w 877"/>
                <a:gd name="T107" fmla="*/ 482 h 826"/>
                <a:gd name="T108" fmla="*/ 14 w 877"/>
                <a:gd name="T109" fmla="*/ 439 h 826"/>
                <a:gd name="T110" fmla="*/ 19 w 877"/>
                <a:gd name="T111" fmla="*/ 352 h 826"/>
                <a:gd name="T112" fmla="*/ 17 w 877"/>
                <a:gd name="T113" fmla="*/ 258 h 826"/>
                <a:gd name="T114" fmla="*/ 4 w 877"/>
                <a:gd name="T115" fmla="*/ 202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7" h="826">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86" name="Freeform 239"/>
            <p:cNvSpPr>
              <a:spLocks/>
            </p:cNvSpPr>
            <p:nvPr>
              <p:custDataLst>
                <p:tags r:id="rId166"/>
              </p:custDataLst>
            </p:nvPr>
          </p:nvSpPr>
          <p:spPr bwMode="auto">
            <a:xfrm>
              <a:off x="4521402" y="3216320"/>
              <a:ext cx="93663" cy="236538"/>
            </a:xfrm>
            <a:custGeom>
              <a:avLst/>
              <a:gdLst>
                <a:gd name="T0" fmla="*/ 103 w 206"/>
                <a:gd name="T1" fmla="*/ 441 h 455"/>
                <a:gd name="T2" fmla="*/ 125 w 206"/>
                <a:gd name="T3" fmla="*/ 420 h 455"/>
                <a:gd name="T4" fmla="*/ 140 w 206"/>
                <a:gd name="T5" fmla="*/ 404 h 455"/>
                <a:gd name="T6" fmla="*/ 147 w 206"/>
                <a:gd name="T7" fmla="*/ 390 h 455"/>
                <a:gd name="T8" fmla="*/ 152 w 206"/>
                <a:gd name="T9" fmla="*/ 373 h 455"/>
                <a:gd name="T10" fmla="*/ 154 w 206"/>
                <a:gd name="T11" fmla="*/ 352 h 455"/>
                <a:gd name="T12" fmla="*/ 153 w 206"/>
                <a:gd name="T13" fmla="*/ 335 h 455"/>
                <a:gd name="T14" fmla="*/ 156 w 206"/>
                <a:gd name="T15" fmla="*/ 331 h 455"/>
                <a:gd name="T16" fmla="*/ 168 w 206"/>
                <a:gd name="T17" fmla="*/ 329 h 455"/>
                <a:gd name="T18" fmla="*/ 185 w 206"/>
                <a:gd name="T19" fmla="*/ 325 h 455"/>
                <a:gd name="T20" fmla="*/ 196 w 206"/>
                <a:gd name="T21" fmla="*/ 318 h 455"/>
                <a:gd name="T22" fmla="*/ 203 w 206"/>
                <a:gd name="T23" fmla="*/ 304 h 455"/>
                <a:gd name="T24" fmla="*/ 206 w 206"/>
                <a:gd name="T25" fmla="*/ 280 h 455"/>
                <a:gd name="T26" fmla="*/ 202 w 206"/>
                <a:gd name="T27" fmla="*/ 265 h 455"/>
                <a:gd name="T28" fmla="*/ 193 w 206"/>
                <a:gd name="T29" fmla="*/ 264 h 455"/>
                <a:gd name="T30" fmla="*/ 177 w 206"/>
                <a:gd name="T31" fmla="*/ 256 h 455"/>
                <a:gd name="T32" fmla="*/ 155 w 206"/>
                <a:gd name="T33" fmla="*/ 242 h 455"/>
                <a:gd name="T34" fmla="*/ 140 w 206"/>
                <a:gd name="T35" fmla="*/ 231 h 455"/>
                <a:gd name="T36" fmla="*/ 130 w 206"/>
                <a:gd name="T37" fmla="*/ 228 h 455"/>
                <a:gd name="T38" fmla="*/ 119 w 206"/>
                <a:gd name="T39" fmla="*/ 222 h 455"/>
                <a:gd name="T40" fmla="*/ 101 w 206"/>
                <a:gd name="T41" fmla="*/ 212 h 455"/>
                <a:gd name="T42" fmla="*/ 95 w 206"/>
                <a:gd name="T43" fmla="*/ 206 h 455"/>
                <a:gd name="T44" fmla="*/ 95 w 206"/>
                <a:gd name="T45" fmla="*/ 199 h 455"/>
                <a:gd name="T46" fmla="*/ 104 w 206"/>
                <a:gd name="T47" fmla="*/ 181 h 455"/>
                <a:gd name="T48" fmla="*/ 119 w 206"/>
                <a:gd name="T49" fmla="*/ 158 h 455"/>
                <a:gd name="T50" fmla="*/ 134 w 206"/>
                <a:gd name="T51" fmla="*/ 140 h 455"/>
                <a:gd name="T52" fmla="*/ 136 w 206"/>
                <a:gd name="T53" fmla="*/ 129 h 455"/>
                <a:gd name="T54" fmla="*/ 126 w 206"/>
                <a:gd name="T55" fmla="*/ 116 h 455"/>
                <a:gd name="T56" fmla="*/ 115 w 206"/>
                <a:gd name="T57" fmla="*/ 105 h 455"/>
                <a:gd name="T58" fmla="*/ 108 w 206"/>
                <a:gd name="T59" fmla="*/ 93 h 455"/>
                <a:gd name="T60" fmla="*/ 107 w 206"/>
                <a:gd name="T61" fmla="*/ 84 h 455"/>
                <a:gd name="T62" fmla="*/ 111 w 206"/>
                <a:gd name="T63" fmla="*/ 78 h 455"/>
                <a:gd name="T64" fmla="*/ 116 w 206"/>
                <a:gd name="T65" fmla="*/ 72 h 455"/>
                <a:gd name="T66" fmla="*/ 123 w 206"/>
                <a:gd name="T67" fmla="*/ 69 h 455"/>
                <a:gd name="T68" fmla="*/ 126 w 206"/>
                <a:gd name="T69" fmla="*/ 37 h 455"/>
                <a:gd name="T70" fmla="*/ 110 w 206"/>
                <a:gd name="T71" fmla="*/ 32 h 455"/>
                <a:gd name="T72" fmla="*/ 87 w 206"/>
                <a:gd name="T73" fmla="*/ 21 h 455"/>
                <a:gd name="T74" fmla="*/ 53 w 206"/>
                <a:gd name="T75" fmla="*/ 0 h 455"/>
                <a:gd name="T76" fmla="*/ 47 w 206"/>
                <a:gd name="T77" fmla="*/ 11 h 455"/>
                <a:gd name="T78" fmla="*/ 34 w 206"/>
                <a:gd name="T79" fmla="*/ 44 h 455"/>
                <a:gd name="T80" fmla="*/ 28 w 206"/>
                <a:gd name="T81" fmla="*/ 70 h 455"/>
                <a:gd name="T82" fmla="*/ 22 w 206"/>
                <a:gd name="T83" fmla="*/ 99 h 455"/>
                <a:gd name="T84" fmla="*/ 20 w 206"/>
                <a:gd name="T85" fmla="*/ 133 h 455"/>
                <a:gd name="T86" fmla="*/ 20 w 206"/>
                <a:gd name="T87" fmla="*/ 172 h 455"/>
                <a:gd name="T88" fmla="*/ 12 w 206"/>
                <a:gd name="T89" fmla="*/ 188 h 455"/>
                <a:gd name="T90" fmla="*/ 8 w 206"/>
                <a:gd name="T91" fmla="*/ 206 h 455"/>
                <a:gd name="T92" fmla="*/ 0 w 206"/>
                <a:gd name="T93" fmla="*/ 235 h 455"/>
                <a:gd name="T94" fmla="*/ 22 w 206"/>
                <a:gd name="T95" fmla="*/ 259 h 455"/>
                <a:gd name="T96" fmla="*/ 41 w 206"/>
                <a:gd name="T97" fmla="*/ 281 h 455"/>
                <a:gd name="T98" fmla="*/ 55 w 206"/>
                <a:gd name="T99" fmla="*/ 305 h 455"/>
                <a:gd name="T100" fmla="*/ 66 w 206"/>
                <a:gd name="T101" fmla="*/ 329 h 455"/>
                <a:gd name="T102" fmla="*/ 75 w 206"/>
                <a:gd name="T103" fmla="*/ 355 h 455"/>
                <a:gd name="T104" fmla="*/ 82 w 206"/>
                <a:gd name="T105" fmla="*/ 384 h 455"/>
                <a:gd name="T106" fmla="*/ 93 w 206"/>
                <a:gd name="T107" fmla="*/ 45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455">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87" name="Freeform 240"/>
            <p:cNvSpPr>
              <a:spLocks/>
            </p:cNvSpPr>
            <p:nvPr>
              <p:custDataLst>
                <p:tags r:id="rId167"/>
              </p:custDataLst>
            </p:nvPr>
          </p:nvSpPr>
          <p:spPr bwMode="auto">
            <a:xfrm>
              <a:off x="3903862" y="3527470"/>
              <a:ext cx="231775" cy="215900"/>
            </a:xfrm>
            <a:custGeom>
              <a:avLst/>
              <a:gdLst>
                <a:gd name="T0" fmla="*/ 326 w 518"/>
                <a:gd name="T1" fmla="*/ 110 h 406"/>
                <a:gd name="T2" fmla="*/ 326 w 518"/>
                <a:gd name="T3" fmla="*/ 259 h 406"/>
                <a:gd name="T4" fmla="*/ 315 w 518"/>
                <a:gd name="T5" fmla="*/ 264 h 406"/>
                <a:gd name="T6" fmla="*/ 291 w 518"/>
                <a:gd name="T7" fmla="*/ 271 h 406"/>
                <a:gd name="T8" fmla="*/ 246 w 518"/>
                <a:gd name="T9" fmla="*/ 283 h 406"/>
                <a:gd name="T10" fmla="*/ 253 w 518"/>
                <a:gd name="T11" fmla="*/ 302 h 406"/>
                <a:gd name="T12" fmla="*/ 265 w 518"/>
                <a:gd name="T13" fmla="*/ 326 h 406"/>
                <a:gd name="T14" fmla="*/ 269 w 518"/>
                <a:gd name="T15" fmla="*/ 353 h 406"/>
                <a:gd name="T16" fmla="*/ 272 w 518"/>
                <a:gd name="T17" fmla="*/ 382 h 406"/>
                <a:gd name="T18" fmla="*/ 52 w 518"/>
                <a:gd name="T19" fmla="*/ 394 h 406"/>
                <a:gd name="T20" fmla="*/ 22 w 518"/>
                <a:gd name="T21" fmla="*/ 406 h 406"/>
                <a:gd name="T22" fmla="*/ 5 w 518"/>
                <a:gd name="T23" fmla="*/ 403 h 406"/>
                <a:gd name="T24" fmla="*/ 1 w 518"/>
                <a:gd name="T25" fmla="*/ 398 h 406"/>
                <a:gd name="T26" fmla="*/ 1 w 518"/>
                <a:gd name="T27" fmla="*/ 385 h 406"/>
                <a:gd name="T28" fmla="*/ 4 w 518"/>
                <a:gd name="T29" fmla="*/ 371 h 406"/>
                <a:gd name="T30" fmla="*/ 11 w 518"/>
                <a:gd name="T31" fmla="*/ 354 h 406"/>
                <a:gd name="T32" fmla="*/ 20 w 518"/>
                <a:gd name="T33" fmla="*/ 341 h 406"/>
                <a:gd name="T34" fmla="*/ 30 w 518"/>
                <a:gd name="T35" fmla="*/ 334 h 406"/>
                <a:gd name="T36" fmla="*/ 38 w 518"/>
                <a:gd name="T37" fmla="*/ 326 h 406"/>
                <a:gd name="T38" fmla="*/ 44 w 518"/>
                <a:gd name="T39" fmla="*/ 317 h 406"/>
                <a:gd name="T40" fmla="*/ 49 w 518"/>
                <a:gd name="T41" fmla="*/ 292 h 406"/>
                <a:gd name="T42" fmla="*/ 56 w 518"/>
                <a:gd name="T43" fmla="*/ 265 h 406"/>
                <a:gd name="T44" fmla="*/ 62 w 518"/>
                <a:gd name="T45" fmla="*/ 257 h 406"/>
                <a:gd name="T46" fmla="*/ 74 w 518"/>
                <a:gd name="T47" fmla="*/ 246 h 406"/>
                <a:gd name="T48" fmla="*/ 92 w 518"/>
                <a:gd name="T49" fmla="*/ 238 h 406"/>
                <a:gd name="T50" fmla="*/ 107 w 518"/>
                <a:gd name="T51" fmla="*/ 231 h 406"/>
                <a:gd name="T52" fmla="*/ 122 w 518"/>
                <a:gd name="T53" fmla="*/ 218 h 406"/>
                <a:gd name="T54" fmla="*/ 136 w 518"/>
                <a:gd name="T55" fmla="*/ 195 h 406"/>
                <a:gd name="T56" fmla="*/ 150 w 518"/>
                <a:gd name="T57" fmla="*/ 156 h 406"/>
                <a:gd name="T58" fmla="*/ 162 w 518"/>
                <a:gd name="T59" fmla="*/ 117 h 406"/>
                <a:gd name="T60" fmla="*/ 172 w 518"/>
                <a:gd name="T61" fmla="*/ 94 h 406"/>
                <a:gd name="T62" fmla="*/ 186 w 518"/>
                <a:gd name="T63" fmla="*/ 73 h 406"/>
                <a:gd name="T64" fmla="*/ 201 w 518"/>
                <a:gd name="T65" fmla="*/ 62 h 406"/>
                <a:gd name="T66" fmla="*/ 213 w 518"/>
                <a:gd name="T67" fmla="*/ 57 h 406"/>
                <a:gd name="T68" fmla="*/ 219 w 518"/>
                <a:gd name="T69" fmla="*/ 44 h 406"/>
                <a:gd name="T70" fmla="*/ 223 w 518"/>
                <a:gd name="T71" fmla="*/ 28 h 406"/>
                <a:gd name="T72" fmla="*/ 228 w 518"/>
                <a:gd name="T73" fmla="*/ 16 h 406"/>
                <a:gd name="T74" fmla="*/ 239 w 518"/>
                <a:gd name="T75" fmla="*/ 8 h 406"/>
                <a:gd name="T76" fmla="*/ 511 w 518"/>
                <a:gd name="T77" fmla="*/ 0 h 406"/>
                <a:gd name="T78" fmla="*/ 515 w 518"/>
                <a:gd name="T79" fmla="*/ 46 h 406"/>
                <a:gd name="T80" fmla="*/ 518 w 518"/>
                <a:gd name="T81" fmla="*/ 11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8" h="406">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88" name="Freeform 241"/>
            <p:cNvSpPr>
              <a:spLocks/>
            </p:cNvSpPr>
            <p:nvPr>
              <p:custDataLst>
                <p:tags r:id="rId168"/>
              </p:custDataLst>
            </p:nvPr>
          </p:nvSpPr>
          <p:spPr bwMode="auto">
            <a:xfrm>
              <a:off x="3872113" y="2335258"/>
              <a:ext cx="190500" cy="93662"/>
            </a:xfrm>
            <a:custGeom>
              <a:avLst/>
              <a:gdLst>
                <a:gd name="T0" fmla="*/ 34 w 446"/>
                <a:gd name="T1" fmla="*/ 61 h 178"/>
                <a:gd name="T2" fmla="*/ 41 w 446"/>
                <a:gd name="T3" fmla="*/ 42 h 178"/>
                <a:gd name="T4" fmla="*/ 68 w 446"/>
                <a:gd name="T5" fmla="*/ 37 h 178"/>
                <a:gd name="T6" fmla="*/ 80 w 446"/>
                <a:gd name="T7" fmla="*/ 18 h 178"/>
                <a:gd name="T8" fmla="*/ 72 w 446"/>
                <a:gd name="T9" fmla="*/ 14 h 178"/>
                <a:gd name="T10" fmla="*/ 60 w 446"/>
                <a:gd name="T11" fmla="*/ 0 h 178"/>
                <a:gd name="T12" fmla="*/ 85 w 446"/>
                <a:gd name="T13" fmla="*/ 10 h 178"/>
                <a:gd name="T14" fmla="*/ 108 w 446"/>
                <a:gd name="T15" fmla="*/ 39 h 178"/>
                <a:gd name="T16" fmla="*/ 125 w 446"/>
                <a:gd name="T17" fmla="*/ 62 h 178"/>
                <a:gd name="T18" fmla="*/ 139 w 446"/>
                <a:gd name="T19" fmla="*/ 67 h 178"/>
                <a:gd name="T20" fmla="*/ 157 w 446"/>
                <a:gd name="T21" fmla="*/ 63 h 178"/>
                <a:gd name="T22" fmla="*/ 181 w 446"/>
                <a:gd name="T23" fmla="*/ 45 h 178"/>
                <a:gd name="T24" fmla="*/ 205 w 446"/>
                <a:gd name="T25" fmla="*/ 23 h 178"/>
                <a:gd name="T26" fmla="*/ 220 w 446"/>
                <a:gd name="T27" fmla="*/ 31 h 178"/>
                <a:gd name="T28" fmla="*/ 359 w 446"/>
                <a:gd name="T29" fmla="*/ 11 h 178"/>
                <a:gd name="T30" fmla="*/ 376 w 446"/>
                <a:gd name="T31" fmla="*/ 23 h 178"/>
                <a:gd name="T32" fmla="*/ 396 w 446"/>
                <a:gd name="T33" fmla="*/ 22 h 178"/>
                <a:gd name="T34" fmla="*/ 413 w 446"/>
                <a:gd name="T35" fmla="*/ 37 h 178"/>
                <a:gd name="T36" fmla="*/ 415 w 446"/>
                <a:gd name="T37" fmla="*/ 43 h 178"/>
                <a:gd name="T38" fmla="*/ 429 w 446"/>
                <a:gd name="T39" fmla="*/ 54 h 178"/>
                <a:gd name="T40" fmla="*/ 443 w 446"/>
                <a:gd name="T41" fmla="*/ 68 h 178"/>
                <a:gd name="T42" fmla="*/ 446 w 446"/>
                <a:gd name="T43" fmla="*/ 80 h 178"/>
                <a:gd name="T44" fmla="*/ 438 w 446"/>
                <a:gd name="T45" fmla="*/ 96 h 178"/>
                <a:gd name="T46" fmla="*/ 413 w 446"/>
                <a:gd name="T47" fmla="*/ 111 h 178"/>
                <a:gd name="T48" fmla="*/ 397 w 446"/>
                <a:gd name="T49" fmla="*/ 120 h 178"/>
                <a:gd name="T50" fmla="*/ 366 w 446"/>
                <a:gd name="T51" fmla="*/ 123 h 178"/>
                <a:gd name="T52" fmla="*/ 300 w 446"/>
                <a:gd name="T53" fmla="*/ 146 h 178"/>
                <a:gd name="T54" fmla="*/ 234 w 446"/>
                <a:gd name="T55" fmla="*/ 171 h 178"/>
                <a:gd name="T56" fmla="*/ 199 w 446"/>
                <a:gd name="T57" fmla="*/ 178 h 178"/>
                <a:gd name="T58" fmla="*/ 177 w 446"/>
                <a:gd name="T59" fmla="*/ 174 h 178"/>
                <a:gd name="T60" fmla="*/ 172 w 446"/>
                <a:gd name="T61" fmla="*/ 164 h 178"/>
                <a:gd name="T62" fmla="*/ 170 w 446"/>
                <a:gd name="T63" fmla="*/ 161 h 178"/>
                <a:gd name="T64" fmla="*/ 156 w 446"/>
                <a:gd name="T65" fmla="*/ 161 h 178"/>
                <a:gd name="T66" fmla="*/ 139 w 446"/>
                <a:gd name="T67" fmla="*/ 160 h 178"/>
                <a:gd name="T68" fmla="*/ 100 w 446"/>
                <a:gd name="T69" fmla="*/ 147 h 178"/>
                <a:gd name="T70" fmla="*/ 85 w 446"/>
                <a:gd name="T71" fmla="*/ 137 h 178"/>
                <a:gd name="T72" fmla="*/ 81 w 446"/>
                <a:gd name="T73" fmla="*/ 125 h 178"/>
                <a:gd name="T74" fmla="*/ 87 w 446"/>
                <a:gd name="T75" fmla="*/ 111 h 178"/>
                <a:gd name="T76" fmla="*/ 27 w 446"/>
                <a:gd name="T77" fmla="*/ 103 h 178"/>
                <a:gd name="T78" fmla="*/ 9 w 446"/>
                <a:gd name="T79" fmla="*/ 105 h 178"/>
                <a:gd name="T80" fmla="*/ 0 w 446"/>
                <a:gd name="T81" fmla="*/ 80 h 178"/>
                <a:gd name="T82" fmla="*/ 60 w 446"/>
                <a:gd name="T83" fmla="*/ 86 h 178"/>
                <a:gd name="T84" fmla="*/ 87 w 446"/>
                <a:gd name="T85" fmla="*/ 80 h 178"/>
                <a:gd name="T86" fmla="*/ 23 w 446"/>
                <a:gd name="T87" fmla="*/ 68 h 178"/>
                <a:gd name="T88" fmla="*/ 16 w 446"/>
                <a:gd name="T89" fmla="*/ 5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6" h="178">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89" name="Freeform 242"/>
            <p:cNvSpPr>
              <a:spLocks/>
            </p:cNvSpPr>
            <p:nvPr>
              <p:custDataLst>
                <p:tags r:id="rId169"/>
              </p:custDataLst>
            </p:nvPr>
          </p:nvSpPr>
          <p:spPr bwMode="auto">
            <a:xfrm>
              <a:off x="4664274" y="2598783"/>
              <a:ext cx="14288" cy="57150"/>
            </a:xfrm>
            <a:custGeom>
              <a:avLst/>
              <a:gdLst>
                <a:gd name="T0" fmla="*/ 0 w 28"/>
                <a:gd name="T1" fmla="*/ 73 h 73"/>
                <a:gd name="T2" fmla="*/ 2 w 28"/>
                <a:gd name="T3" fmla="*/ 47 h 73"/>
                <a:gd name="T4" fmla="*/ 6 w 28"/>
                <a:gd name="T5" fmla="*/ 28 h 73"/>
                <a:gd name="T6" fmla="*/ 7 w 28"/>
                <a:gd name="T7" fmla="*/ 20 h 73"/>
                <a:gd name="T8" fmla="*/ 6 w 28"/>
                <a:gd name="T9" fmla="*/ 13 h 73"/>
                <a:gd name="T10" fmla="*/ 4 w 28"/>
                <a:gd name="T11" fmla="*/ 7 h 73"/>
                <a:gd name="T12" fmla="*/ 0 w 28"/>
                <a:gd name="T13" fmla="*/ 0 h 73"/>
                <a:gd name="T14" fmla="*/ 28 w 28"/>
                <a:gd name="T15" fmla="*/ 0 h 73"/>
                <a:gd name="T16" fmla="*/ 22 w 28"/>
                <a:gd name="T17" fmla="*/ 16 h 73"/>
                <a:gd name="T18" fmla="*/ 17 w 28"/>
                <a:gd name="T19" fmla="*/ 30 h 73"/>
                <a:gd name="T20" fmla="*/ 12 w 28"/>
                <a:gd name="T21" fmla="*/ 43 h 73"/>
                <a:gd name="T22" fmla="*/ 7 w 28"/>
                <a:gd name="T23" fmla="*/ 55 h 73"/>
                <a:gd name="T24" fmla="*/ 0 w 28"/>
                <a:gd name="T2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73">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90" name="Freeform 243"/>
            <p:cNvSpPr>
              <a:spLocks/>
            </p:cNvSpPr>
            <p:nvPr>
              <p:custDataLst>
                <p:tags r:id="rId170"/>
              </p:custDataLst>
            </p:nvPr>
          </p:nvSpPr>
          <p:spPr bwMode="auto">
            <a:xfrm>
              <a:off x="4551564" y="2262235"/>
              <a:ext cx="234950" cy="395287"/>
            </a:xfrm>
            <a:custGeom>
              <a:avLst/>
              <a:gdLst>
                <a:gd name="T0" fmla="*/ 419 w 531"/>
                <a:gd name="T1" fmla="*/ 203 h 757"/>
                <a:gd name="T2" fmla="*/ 406 w 531"/>
                <a:gd name="T3" fmla="*/ 221 h 757"/>
                <a:gd name="T4" fmla="*/ 404 w 531"/>
                <a:gd name="T5" fmla="*/ 237 h 757"/>
                <a:gd name="T6" fmla="*/ 382 w 531"/>
                <a:gd name="T7" fmla="*/ 275 h 757"/>
                <a:gd name="T8" fmla="*/ 325 w 531"/>
                <a:gd name="T9" fmla="*/ 306 h 757"/>
                <a:gd name="T10" fmla="*/ 252 w 531"/>
                <a:gd name="T11" fmla="*/ 354 h 757"/>
                <a:gd name="T12" fmla="*/ 237 w 531"/>
                <a:gd name="T13" fmla="*/ 369 h 757"/>
                <a:gd name="T14" fmla="*/ 245 w 531"/>
                <a:gd name="T15" fmla="*/ 381 h 757"/>
                <a:gd name="T16" fmla="*/ 240 w 531"/>
                <a:gd name="T17" fmla="*/ 424 h 757"/>
                <a:gd name="T18" fmla="*/ 239 w 531"/>
                <a:gd name="T19" fmla="*/ 449 h 757"/>
                <a:gd name="T20" fmla="*/ 262 w 531"/>
                <a:gd name="T21" fmla="*/ 468 h 757"/>
                <a:gd name="T22" fmla="*/ 320 w 531"/>
                <a:gd name="T23" fmla="*/ 485 h 757"/>
                <a:gd name="T24" fmla="*/ 332 w 531"/>
                <a:gd name="T25" fmla="*/ 505 h 757"/>
                <a:gd name="T26" fmla="*/ 310 w 531"/>
                <a:gd name="T27" fmla="*/ 531 h 757"/>
                <a:gd name="T28" fmla="*/ 272 w 531"/>
                <a:gd name="T29" fmla="*/ 547 h 757"/>
                <a:gd name="T30" fmla="*/ 265 w 531"/>
                <a:gd name="T31" fmla="*/ 560 h 757"/>
                <a:gd name="T32" fmla="*/ 252 w 531"/>
                <a:gd name="T33" fmla="*/ 631 h 757"/>
                <a:gd name="T34" fmla="*/ 239 w 531"/>
                <a:gd name="T35" fmla="*/ 721 h 757"/>
                <a:gd name="T36" fmla="*/ 173 w 531"/>
                <a:gd name="T37" fmla="*/ 727 h 757"/>
                <a:gd name="T38" fmla="*/ 152 w 531"/>
                <a:gd name="T39" fmla="*/ 738 h 757"/>
                <a:gd name="T40" fmla="*/ 153 w 531"/>
                <a:gd name="T41" fmla="*/ 757 h 757"/>
                <a:gd name="T42" fmla="*/ 106 w 531"/>
                <a:gd name="T43" fmla="*/ 757 h 757"/>
                <a:gd name="T44" fmla="*/ 95 w 531"/>
                <a:gd name="T45" fmla="*/ 752 h 757"/>
                <a:gd name="T46" fmla="*/ 71 w 531"/>
                <a:gd name="T47" fmla="*/ 718 h 757"/>
                <a:gd name="T48" fmla="*/ 41 w 531"/>
                <a:gd name="T49" fmla="*/ 640 h 757"/>
                <a:gd name="T50" fmla="*/ 34 w 531"/>
                <a:gd name="T51" fmla="*/ 597 h 757"/>
                <a:gd name="T52" fmla="*/ 14 w 531"/>
                <a:gd name="T53" fmla="*/ 586 h 757"/>
                <a:gd name="T54" fmla="*/ 19 w 531"/>
                <a:gd name="T55" fmla="*/ 561 h 757"/>
                <a:gd name="T56" fmla="*/ 36 w 531"/>
                <a:gd name="T57" fmla="*/ 538 h 757"/>
                <a:gd name="T58" fmla="*/ 53 w 531"/>
                <a:gd name="T59" fmla="*/ 504 h 757"/>
                <a:gd name="T60" fmla="*/ 61 w 531"/>
                <a:gd name="T61" fmla="*/ 471 h 757"/>
                <a:gd name="T62" fmla="*/ 64 w 531"/>
                <a:gd name="T63" fmla="*/ 441 h 757"/>
                <a:gd name="T64" fmla="*/ 58 w 531"/>
                <a:gd name="T65" fmla="*/ 408 h 757"/>
                <a:gd name="T66" fmla="*/ 43 w 531"/>
                <a:gd name="T67" fmla="*/ 377 h 757"/>
                <a:gd name="T68" fmla="*/ 74 w 531"/>
                <a:gd name="T69" fmla="*/ 276 h 757"/>
                <a:gd name="T70" fmla="*/ 103 w 531"/>
                <a:gd name="T71" fmla="*/ 275 h 757"/>
                <a:gd name="T72" fmla="*/ 113 w 531"/>
                <a:gd name="T73" fmla="*/ 234 h 757"/>
                <a:gd name="T74" fmla="*/ 137 w 531"/>
                <a:gd name="T75" fmla="*/ 192 h 757"/>
                <a:gd name="T76" fmla="*/ 180 w 531"/>
                <a:gd name="T77" fmla="*/ 145 h 757"/>
                <a:gd name="T78" fmla="*/ 198 w 531"/>
                <a:gd name="T79" fmla="*/ 111 h 757"/>
                <a:gd name="T80" fmla="*/ 228 w 531"/>
                <a:gd name="T81" fmla="*/ 60 h 757"/>
                <a:gd name="T82" fmla="*/ 249 w 531"/>
                <a:gd name="T83" fmla="*/ 43 h 757"/>
                <a:gd name="T84" fmla="*/ 309 w 531"/>
                <a:gd name="T85" fmla="*/ 29 h 757"/>
                <a:gd name="T86" fmla="*/ 368 w 531"/>
                <a:gd name="T87" fmla="*/ 13 h 757"/>
                <a:gd name="T88" fmla="*/ 401 w 531"/>
                <a:gd name="T89" fmla="*/ 5 h 757"/>
                <a:gd name="T90" fmla="*/ 431 w 531"/>
                <a:gd name="T91" fmla="*/ 32 h 757"/>
                <a:gd name="T92" fmla="*/ 457 w 531"/>
                <a:gd name="T93" fmla="*/ 42 h 757"/>
                <a:gd name="T94" fmla="*/ 513 w 531"/>
                <a:gd name="T95" fmla="*/ 111 h 757"/>
                <a:gd name="T96" fmla="*/ 528 w 531"/>
                <a:gd name="T97" fmla="*/ 150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1" h="757">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191" name="Freeform 244"/>
            <p:cNvSpPr>
              <a:spLocks/>
            </p:cNvSpPr>
            <p:nvPr>
              <p:custDataLst>
                <p:tags r:id="rId171"/>
              </p:custDataLst>
            </p:nvPr>
          </p:nvSpPr>
          <p:spPr bwMode="auto">
            <a:xfrm>
              <a:off x="4689674" y="2576558"/>
              <a:ext cx="26988" cy="57150"/>
            </a:xfrm>
            <a:custGeom>
              <a:avLst/>
              <a:gdLst>
                <a:gd name="T0" fmla="*/ 0 w 60"/>
                <a:gd name="T1" fmla="*/ 37 h 51"/>
                <a:gd name="T2" fmla="*/ 6 w 60"/>
                <a:gd name="T3" fmla="*/ 30 h 51"/>
                <a:gd name="T4" fmla="*/ 15 w 60"/>
                <a:gd name="T5" fmla="*/ 19 h 51"/>
                <a:gd name="T6" fmla="*/ 20 w 60"/>
                <a:gd name="T7" fmla="*/ 13 h 51"/>
                <a:gd name="T8" fmla="*/ 27 w 60"/>
                <a:gd name="T9" fmla="*/ 8 h 51"/>
                <a:gd name="T10" fmla="*/ 33 w 60"/>
                <a:gd name="T11" fmla="*/ 4 h 51"/>
                <a:gd name="T12" fmla="*/ 40 w 60"/>
                <a:gd name="T13" fmla="*/ 0 h 51"/>
                <a:gd name="T14" fmla="*/ 50 w 60"/>
                <a:gd name="T15" fmla="*/ 7 h 51"/>
                <a:gd name="T16" fmla="*/ 60 w 60"/>
                <a:gd name="T17" fmla="*/ 13 h 51"/>
                <a:gd name="T18" fmla="*/ 59 w 60"/>
                <a:gd name="T19" fmla="*/ 20 h 51"/>
                <a:gd name="T20" fmla="*/ 56 w 60"/>
                <a:gd name="T21" fmla="*/ 29 h 51"/>
                <a:gd name="T22" fmla="*/ 54 w 60"/>
                <a:gd name="T23" fmla="*/ 34 h 51"/>
                <a:gd name="T24" fmla="*/ 52 w 60"/>
                <a:gd name="T25" fmla="*/ 38 h 51"/>
                <a:gd name="T26" fmla="*/ 49 w 60"/>
                <a:gd name="T27" fmla="*/ 42 h 51"/>
                <a:gd name="T28" fmla="*/ 45 w 60"/>
                <a:gd name="T29" fmla="*/ 45 h 51"/>
                <a:gd name="T30" fmla="*/ 41 w 60"/>
                <a:gd name="T31" fmla="*/ 48 h 51"/>
                <a:gd name="T32" fmla="*/ 37 w 60"/>
                <a:gd name="T33" fmla="*/ 50 h 51"/>
                <a:gd name="T34" fmla="*/ 31 w 60"/>
                <a:gd name="T35" fmla="*/ 51 h 51"/>
                <a:gd name="T36" fmla="*/ 27 w 60"/>
                <a:gd name="T37" fmla="*/ 51 h 51"/>
                <a:gd name="T38" fmla="*/ 20 w 60"/>
                <a:gd name="T39" fmla="*/ 50 h 51"/>
                <a:gd name="T40" fmla="*/ 15 w 60"/>
                <a:gd name="T41" fmla="*/ 47 h 51"/>
                <a:gd name="T42" fmla="*/ 7 w 60"/>
                <a:gd name="T43" fmla="*/ 43 h 51"/>
                <a:gd name="T44" fmla="*/ 0 w 60"/>
                <a:gd name="T45"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51">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192" name="Freeform 245"/>
            <p:cNvSpPr>
              <a:spLocks/>
            </p:cNvSpPr>
            <p:nvPr>
              <p:custDataLst>
                <p:tags r:id="rId172"/>
              </p:custDataLst>
            </p:nvPr>
          </p:nvSpPr>
          <p:spPr bwMode="auto">
            <a:xfrm>
              <a:off x="4134054" y="2738483"/>
              <a:ext cx="28575" cy="57150"/>
            </a:xfrm>
            <a:custGeom>
              <a:avLst/>
              <a:gdLst>
                <a:gd name="T0" fmla="*/ 59 w 66"/>
                <a:gd name="T1" fmla="*/ 48 h 51"/>
                <a:gd name="T2" fmla="*/ 42 w 66"/>
                <a:gd name="T3" fmla="*/ 50 h 51"/>
                <a:gd name="T4" fmla="*/ 22 w 66"/>
                <a:gd name="T5" fmla="*/ 51 h 51"/>
                <a:gd name="T6" fmla="*/ 17 w 66"/>
                <a:gd name="T7" fmla="*/ 50 h 51"/>
                <a:gd name="T8" fmla="*/ 13 w 66"/>
                <a:gd name="T9" fmla="*/ 49 h 51"/>
                <a:gd name="T10" fmla="*/ 10 w 66"/>
                <a:gd name="T11" fmla="*/ 48 h 51"/>
                <a:gd name="T12" fmla="*/ 7 w 66"/>
                <a:gd name="T13" fmla="*/ 46 h 51"/>
                <a:gd name="T14" fmla="*/ 3 w 66"/>
                <a:gd name="T15" fmla="*/ 43 h 51"/>
                <a:gd name="T16" fmla="*/ 1 w 66"/>
                <a:gd name="T17" fmla="*/ 40 h 51"/>
                <a:gd name="T18" fmla="*/ 0 w 66"/>
                <a:gd name="T19" fmla="*/ 35 h 51"/>
                <a:gd name="T20" fmla="*/ 0 w 66"/>
                <a:gd name="T21" fmla="*/ 30 h 51"/>
                <a:gd name="T22" fmla="*/ 4 w 66"/>
                <a:gd name="T23" fmla="*/ 29 h 51"/>
                <a:gd name="T24" fmla="*/ 10 w 66"/>
                <a:gd name="T25" fmla="*/ 27 h 51"/>
                <a:gd name="T26" fmla="*/ 14 w 66"/>
                <a:gd name="T27" fmla="*/ 24 h 51"/>
                <a:gd name="T28" fmla="*/ 19 w 66"/>
                <a:gd name="T29" fmla="*/ 20 h 51"/>
                <a:gd name="T30" fmla="*/ 26 w 66"/>
                <a:gd name="T31" fmla="*/ 10 h 51"/>
                <a:gd name="T32" fmla="*/ 33 w 66"/>
                <a:gd name="T33" fmla="*/ 0 h 51"/>
                <a:gd name="T34" fmla="*/ 46 w 66"/>
                <a:gd name="T35" fmla="*/ 1 h 51"/>
                <a:gd name="T36" fmla="*/ 52 w 66"/>
                <a:gd name="T37" fmla="*/ 2 h 51"/>
                <a:gd name="T38" fmla="*/ 56 w 66"/>
                <a:gd name="T39" fmla="*/ 3 h 51"/>
                <a:gd name="T40" fmla="*/ 66 w 66"/>
                <a:gd name="T41" fmla="*/ 0 h 51"/>
                <a:gd name="T42" fmla="*/ 65 w 66"/>
                <a:gd name="T43" fmla="*/ 13 h 51"/>
                <a:gd name="T44" fmla="*/ 63 w 66"/>
                <a:gd name="T45" fmla="*/ 24 h 51"/>
                <a:gd name="T46" fmla="*/ 60 w 66"/>
                <a:gd name="T47" fmla="*/ 36 h 51"/>
                <a:gd name="T48" fmla="*/ 59 w 66"/>
                <a:gd name="T49" fmla="*/ 4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51">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solidFill>
              <a:srgbClr val="FF0000"/>
            </a:solid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193" name="Freeform 246"/>
            <p:cNvSpPr>
              <a:spLocks/>
            </p:cNvSpPr>
            <p:nvPr>
              <p:custDataLst>
                <p:tags r:id="rId173"/>
              </p:custDataLst>
            </p:nvPr>
          </p:nvSpPr>
          <p:spPr bwMode="auto">
            <a:xfrm>
              <a:off x="5086549" y="3267120"/>
              <a:ext cx="50800" cy="57150"/>
            </a:xfrm>
            <a:custGeom>
              <a:avLst/>
              <a:gdLst>
                <a:gd name="T0" fmla="*/ 0 w 113"/>
                <a:gd name="T1" fmla="*/ 44 h 74"/>
                <a:gd name="T2" fmla="*/ 20 w 113"/>
                <a:gd name="T3" fmla="*/ 74 h 74"/>
                <a:gd name="T4" fmla="*/ 37 w 113"/>
                <a:gd name="T5" fmla="*/ 69 h 74"/>
                <a:gd name="T6" fmla="*/ 51 w 113"/>
                <a:gd name="T7" fmla="*/ 65 h 74"/>
                <a:gd name="T8" fmla="*/ 64 w 113"/>
                <a:gd name="T9" fmla="*/ 59 h 74"/>
                <a:gd name="T10" fmla="*/ 74 w 113"/>
                <a:gd name="T11" fmla="*/ 53 h 74"/>
                <a:gd name="T12" fmla="*/ 78 w 113"/>
                <a:gd name="T13" fmla="*/ 49 h 74"/>
                <a:gd name="T14" fmla="*/ 83 w 113"/>
                <a:gd name="T15" fmla="*/ 45 h 74"/>
                <a:gd name="T16" fmla="*/ 86 w 113"/>
                <a:gd name="T17" fmla="*/ 41 h 74"/>
                <a:gd name="T18" fmla="*/ 88 w 113"/>
                <a:gd name="T19" fmla="*/ 37 h 74"/>
                <a:gd name="T20" fmla="*/ 90 w 113"/>
                <a:gd name="T21" fmla="*/ 32 h 74"/>
                <a:gd name="T22" fmla="*/ 91 w 113"/>
                <a:gd name="T23" fmla="*/ 26 h 74"/>
                <a:gd name="T24" fmla="*/ 93 w 113"/>
                <a:gd name="T25" fmla="*/ 19 h 74"/>
                <a:gd name="T26" fmla="*/ 94 w 113"/>
                <a:gd name="T27" fmla="*/ 13 h 74"/>
                <a:gd name="T28" fmla="*/ 99 w 113"/>
                <a:gd name="T29" fmla="*/ 12 h 74"/>
                <a:gd name="T30" fmla="*/ 106 w 113"/>
                <a:gd name="T31" fmla="*/ 9 h 74"/>
                <a:gd name="T32" fmla="*/ 108 w 113"/>
                <a:gd name="T33" fmla="*/ 7 h 74"/>
                <a:gd name="T34" fmla="*/ 111 w 113"/>
                <a:gd name="T35" fmla="*/ 5 h 74"/>
                <a:gd name="T36" fmla="*/ 112 w 113"/>
                <a:gd name="T37" fmla="*/ 3 h 74"/>
                <a:gd name="T38" fmla="*/ 113 w 113"/>
                <a:gd name="T39" fmla="*/ 0 h 74"/>
                <a:gd name="T40" fmla="*/ 98 w 113"/>
                <a:gd name="T41" fmla="*/ 4 h 74"/>
                <a:gd name="T42" fmla="*/ 82 w 113"/>
                <a:gd name="T43" fmla="*/ 8 h 74"/>
                <a:gd name="T44" fmla="*/ 65 w 113"/>
                <a:gd name="T45" fmla="*/ 13 h 74"/>
                <a:gd name="T46" fmla="*/ 49 w 113"/>
                <a:gd name="T47" fmla="*/ 19 h 74"/>
                <a:gd name="T48" fmla="*/ 20 w 113"/>
                <a:gd name="T49" fmla="*/ 33 h 74"/>
                <a:gd name="T50" fmla="*/ 0 w 113"/>
                <a:gd name="T51" fmla="*/ 4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74">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94" name="Freeform 247"/>
            <p:cNvSpPr>
              <a:spLocks/>
            </p:cNvSpPr>
            <p:nvPr>
              <p:custDataLst>
                <p:tags r:id="rId174"/>
              </p:custDataLst>
            </p:nvPr>
          </p:nvSpPr>
          <p:spPr bwMode="auto">
            <a:xfrm>
              <a:off x="4694442" y="4059291"/>
              <a:ext cx="325437" cy="244475"/>
            </a:xfrm>
            <a:custGeom>
              <a:avLst/>
              <a:gdLst>
                <a:gd name="T0" fmla="*/ 98 w 746"/>
                <a:gd name="T1" fmla="*/ 452 h 469"/>
                <a:gd name="T2" fmla="*/ 54 w 746"/>
                <a:gd name="T3" fmla="*/ 440 h 469"/>
                <a:gd name="T4" fmla="*/ 21 w 746"/>
                <a:gd name="T5" fmla="*/ 429 h 469"/>
                <a:gd name="T6" fmla="*/ 5 w 746"/>
                <a:gd name="T7" fmla="*/ 413 h 469"/>
                <a:gd name="T8" fmla="*/ 0 w 746"/>
                <a:gd name="T9" fmla="*/ 363 h 469"/>
                <a:gd name="T10" fmla="*/ 5 w 746"/>
                <a:gd name="T11" fmla="*/ 309 h 469"/>
                <a:gd name="T12" fmla="*/ 23 w 746"/>
                <a:gd name="T13" fmla="*/ 273 h 469"/>
                <a:gd name="T14" fmla="*/ 56 w 746"/>
                <a:gd name="T15" fmla="*/ 228 h 469"/>
                <a:gd name="T16" fmla="*/ 121 w 746"/>
                <a:gd name="T17" fmla="*/ 204 h 469"/>
                <a:gd name="T18" fmla="*/ 166 w 746"/>
                <a:gd name="T19" fmla="*/ 188 h 469"/>
                <a:gd name="T20" fmla="*/ 235 w 746"/>
                <a:gd name="T21" fmla="*/ 173 h 469"/>
                <a:gd name="T22" fmla="*/ 262 w 746"/>
                <a:gd name="T23" fmla="*/ 153 h 469"/>
                <a:gd name="T24" fmla="*/ 267 w 746"/>
                <a:gd name="T25" fmla="*/ 136 h 469"/>
                <a:gd name="T26" fmla="*/ 292 w 746"/>
                <a:gd name="T27" fmla="*/ 120 h 469"/>
                <a:gd name="T28" fmla="*/ 332 w 746"/>
                <a:gd name="T29" fmla="*/ 115 h 469"/>
                <a:gd name="T30" fmla="*/ 359 w 746"/>
                <a:gd name="T31" fmla="*/ 101 h 469"/>
                <a:gd name="T32" fmla="*/ 389 w 746"/>
                <a:gd name="T33" fmla="*/ 67 h 469"/>
                <a:gd name="T34" fmla="*/ 425 w 746"/>
                <a:gd name="T35" fmla="*/ 22 h 469"/>
                <a:gd name="T36" fmla="*/ 450 w 746"/>
                <a:gd name="T37" fmla="*/ 6 h 469"/>
                <a:gd name="T38" fmla="*/ 486 w 746"/>
                <a:gd name="T39" fmla="*/ 0 h 469"/>
                <a:gd name="T40" fmla="*/ 507 w 746"/>
                <a:gd name="T41" fmla="*/ 29 h 469"/>
                <a:gd name="T42" fmla="*/ 532 w 746"/>
                <a:gd name="T43" fmla="*/ 53 h 469"/>
                <a:gd name="T44" fmla="*/ 553 w 746"/>
                <a:gd name="T45" fmla="*/ 107 h 469"/>
                <a:gd name="T46" fmla="*/ 579 w 746"/>
                <a:gd name="T47" fmla="*/ 159 h 469"/>
                <a:gd name="T48" fmla="*/ 613 w 746"/>
                <a:gd name="T49" fmla="*/ 172 h 469"/>
                <a:gd name="T50" fmla="*/ 628 w 746"/>
                <a:gd name="T51" fmla="*/ 193 h 469"/>
                <a:gd name="T52" fmla="*/ 650 w 746"/>
                <a:gd name="T53" fmla="*/ 233 h 469"/>
                <a:gd name="T54" fmla="*/ 702 w 746"/>
                <a:gd name="T55" fmla="*/ 279 h 469"/>
                <a:gd name="T56" fmla="*/ 741 w 746"/>
                <a:gd name="T57" fmla="*/ 315 h 469"/>
                <a:gd name="T58" fmla="*/ 711 w 746"/>
                <a:gd name="T59" fmla="*/ 345 h 469"/>
                <a:gd name="T60" fmla="*/ 691 w 746"/>
                <a:gd name="T61" fmla="*/ 342 h 469"/>
                <a:gd name="T62" fmla="*/ 679 w 746"/>
                <a:gd name="T63" fmla="*/ 321 h 469"/>
                <a:gd name="T64" fmla="*/ 651 w 746"/>
                <a:gd name="T65" fmla="*/ 330 h 469"/>
                <a:gd name="T66" fmla="*/ 639 w 746"/>
                <a:gd name="T67" fmla="*/ 352 h 469"/>
                <a:gd name="T68" fmla="*/ 604 w 746"/>
                <a:gd name="T69" fmla="*/ 356 h 469"/>
                <a:gd name="T70" fmla="*/ 553 w 746"/>
                <a:gd name="T71" fmla="*/ 356 h 469"/>
                <a:gd name="T72" fmla="*/ 522 w 746"/>
                <a:gd name="T73" fmla="*/ 365 h 469"/>
                <a:gd name="T74" fmla="*/ 496 w 746"/>
                <a:gd name="T75" fmla="*/ 387 h 469"/>
                <a:gd name="T76" fmla="*/ 486 w 746"/>
                <a:gd name="T77" fmla="*/ 394 h 469"/>
                <a:gd name="T78" fmla="*/ 426 w 746"/>
                <a:gd name="T79" fmla="*/ 400 h 469"/>
                <a:gd name="T80" fmla="*/ 396 w 746"/>
                <a:gd name="T81" fmla="*/ 392 h 469"/>
                <a:gd name="T82" fmla="*/ 349 w 746"/>
                <a:gd name="T83" fmla="*/ 354 h 469"/>
                <a:gd name="T84" fmla="*/ 319 w 746"/>
                <a:gd name="T85" fmla="*/ 345 h 469"/>
                <a:gd name="T86" fmla="*/ 291 w 746"/>
                <a:gd name="T87" fmla="*/ 355 h 469"/>
                <a:gd name="T88" fmla="*/ 266 w 746"/>
                <a:gd name="T89" fmla="*/ 377 h 469"/>
                <a:gd name="T90" fmla="*/ 227 w 746"/>
                <a:gd name="T91" fmla="*/ 437 h 469"/>
                <a:gd name="T92" fmla="*/ 150 w 746"/>
                <a:gd name="T93" fmla="*/ 439 h 469"/>
                <a:gd name="T94" fmla="*/ 135 w 746"/>
                <a:gd name="T95" fmla="*/ 448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6" h="469">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95" name="Freeform 248"/>
            <p:cNvSpPr>
              <a:spLocks/>
            </p:cNvSpPr>
            <p:nvPr>
              <p:custDataLst>
                <p:tags r:id="rId175"/>
              </p:custDataLst>
            </p:nvPr>
          </p:nvSpPr>
          <p:spPr bwMode="auto">
            <a:xfrm>
              <a:off x="4630937" y="4227558"/>
              <a:ext cx="500062" cy="552450"/>
            </a:xfrm>
            <a:custGeom>
              <a:avLst/>
              <a:gdLst>
                <a:gd name="T0" fmla="*/ 902 w 1145"/>
                <a:gd name="T1" fmla="*/ 57 h 1053"/>
                <a:gd name="T2" fmla="*/ 993 w 1145"/>
                <a:gd name="T3" fmla="*/ 66 h 1053"/>
                <a:gd name="T4" fmla="*/ 1080 w 1145"/>
                <a:gd name="T5" fmla="*/ 81 h 1053"/>
                <a:gd name="T6" fmla="*/ 1126 w 1145"/>
                <a:gd name="T7" fmla="*/ 175 h 1053"/>
                <a:gd name="T8" fmla="*/ 1133 w 1145"/>
                <a:gd name="T9" fmla="*/ 211 h 1053"/>
                <a:gd name="T10" fmla="*/ 1058 w 1145"/>
                <a:gd name="T11" fmla="*/ 272 h 1053"/>
                <a:gd name="T12" fmla="*/ 1045 w 1145"/>
                <a:gd name="T13" fmla="*/ 360 h 1053"/>
                <a:gd name="T14" fmla="*/ 1003 w 1145"/>
                <a:gd name="T15" fmla="*/ 440 h 1053"/>
                <a:gd name="T16" fmla="*/ 990 w 1145"/>
                <a:gd name="T17" fmla="*/ 476 h 1053"/>
                <a:gd name="T18" fmla="*/ 1019 w 1145"/>
                <a:gd name="T19" fmla="*/ 576 h 1053"/>
                <a:gd name="T20" fmla="*/ 1026 w 1145"/>
                <a:gd name="T21" fmla="*/ 664 h 1053"/>
                <a:gd name="T22" fmla="*/ 1047 w 1145"/>
                <a:gd name="T23" fmla="*/ 731 h 1053"/>
                <a:gd name="T24" fmla="*/ 1079 w 1145"/>
                <a:gd name="T25" fmla="*/ 765 h 1053"/>
                <a:gd name="T26" fmla="*/ 1092 w 1145"/>
                <a:gd name="T27" fmla="*/ 825 h 1053"/>
                <a:gd name="T28" fmla="*/ 1040 w 1145"/>
                <a:gd name="T29" fmla="*/ 844 h 1053"/>
                <a:gd name="T30" fmla="*/ 997 w 1145"/>
                <a:gd name="T31" fmla="*/ 856 h 1053"/>
                <a:gd name="T32" fmla="*/ 960 w 1145"/>
                <a:gd name="T33" fmla="*/ 992 h 1053"/>
                <a:gd name="T34" fmla="*/ 930 w 1145"/>
                <a:gd name="T35" fmla="*/ 1026 h 1053"/>
                <a:gd name="T36" fmla="*/ 902 w 1145"/>
                <a:gd name="T37" fmla="*/ 1031 h 1053"/>
                <a:gd name="T38" fmla="*/ 840 w 1145"/>
                <a:gd name="T39" fmla="*/ 1053 h 1053"/>
                <a:gd name="T40" fmla="*/ 782 w 1145"/>
                <a:gd name="T41" fmla="*/ 1037 h 1053"/>
                <a:gd name="T42" fmla="*/ 743 w 1145"/>
                <a:gd name="T43" fmla="*/ 1014 h 1053"/>
                <a:gd name="T44" fmla="*/ 707 w 1145"/>
                <a:gd name="T45" fmla="*/ 997 h 1053"/>
                <a:gd name="T46" fmla="*/ 674 w 1145"/>
                <a:gd name="T47" fmla="*/ 986 h 1053"/>
                <a:gd name="T48" fmla="*/ 608 w 1145"/>
                <a:gd name="T49" fmla="*/ 987 h 1053"/>
                <a:gd name="T50" fmla="*/ 594 w 1145"/>
                <a:gd name="T51" fmla="*/ 942 h 1053"/>
                <a:gd name="T52" fmla="*/ 575 w 1145"/>
                <a:gd name="T53" fmla="*/ 884 h 1053"/>
                <a:gd name="T54" fmla="*/ 590 w 1145"/>
                <a:gd name="T55" fmla="*/ 846 h 1053"/>
                <a:gd name="T56" fmla="*/ 590 w 1145"/>
                <a:gd name="T57" fmla="*/ 779 h 1053"/>
                <a:gd name="T58" fmla="*/ 454 w 1145"/>
                <a:gd name="T59" fmla="*/ 755 h 1053"/>
                <a:gd name="T60" fmla="*/ 443 w 1145"/>
                <a:gd name="T61" fmla="*/ 785 h 1053"/>
                <a:gd name="T62" fmla="*/ 396 w 1145"/>
                <a:gd name="T63" fmla="*/ 817 h 1053"/>
                <a:gd name="T64" fmla="*/ 337 w 1145"/>
                <a:gd name="T65" fmla="*/ 797 h 1053"/>
                <a:gd name="T66" fmla="*/ 297 w 1145"/>
                <a:gd name="T67" fmla="*/ 708 h 1053"/>
                <a:gd name="T68" fmla="*/ 3 w 1145"/>
                <a:gd name="T69" fmla="*/ 671 h 1053"/>
                <a:gd name="T70" fmla="*/ 45 w 1145"/>
                <a:gd name="T71" fmla="*/ 667 h 1053"/>
                <a:gd name="T72" fmla="*/ 26 w 1145"/>
                <a:gd name="T73" fmla="*/ 631 h 1053"/>
                <a:gd name="T74" fmla="*/ 75 w 1145"/>
                <a:gd name="T75" fmla="*/ 615 h 1053"/>
                <a:gd name="T76" fmla="*/ 145 w 1145"/>
                <a:gd name="T77" fmla="*/ 614 h 1053"/>
                <a:gd name="T78" fmla="*/ 183 w 1145"/>
                <a:gd name="T79" fmla="*/ 620 h 1053"/>
                <a:gd name="T80" fmla="*/ 220 w 1145"/>
                <a:gd name="T81" fmla="*/ 574 h 1053"/>
                <a:gd name="T82" fmla="*/ 260 w 1145"/>
                <a:gd name="T83" fmla="*/ 555 h 1053"/>
                <a:gd name="T84" fmla="*/ 281 w 1145"/>
                <a:gd name="T85" fmla="*/ 440 h 1053"/>
                <a:gd name="T86" fmla="*/ 346 w 1145"/>
                <a:gd name="T87" fmla="*/ 370 h 1053"/>
                <a:gd name="T88" fmla="*/ 370 w 1145"/>
                <a:gd name="T89" fmla="*/ 276 h 1053"/>
                <a:gd name="T90" fmla="*/ 372 w 1145"/>
                <a:gd name="T91" fmla="*/ 180 h 1053"/>
                <a:gd name="T92" fmla="*/ 383 w 1145"/>
                <a:gd name="T93" fmla="*/ 122 h 1053"/>
                <a:gd name="T94" fmla="*/ 440 w 1145"/>
                <a:gd name="T95" fmla="*/ 35 h 1053"/>
                <a:gd name="T96" fmla="*/ 491 w 1145"/>
                <a:gd name="T97" fmla="*/ 30 h 1053"/>
                <a:gd name="T98" fmla="*/ 558 w 1145"/>
                <a:gd name="T99" fmla="*/ 77 h 1053"/>
                <a:gd name="T100" fmla="*/ 637 w 1145"/>
                <a:gd name="T101" fmla="*/ 73 h 1053"/>
                <a:gd name="T102" fmla="*/ 670 w 1145"/>
                <a:gd name="T103" fmla="*/ 44 h 1053"/>
                <a:gd name="T104" fmla="*/ 734 w 1145"/>
                <a:gd name="T105" fmla="*/ 34 h 1053"/>
                <a:gd name="T106" fmla="*/ 795 w 1145"/>
                <a:gd name="T107" fmla="*/ 17 h 1053"/>
                <a:gd name="T108" fmla="*/ 828 w 1145"/>
                <a:gd name="T109" fmla="*/ 8 h 1053"/>
                <a:gd name="T110" fmla="*/ 859 w 1145"/>
                <a:gd name="T111" fmla="*/ 24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5" h="1053">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96" name="Freeform 249"/>
            <p:cNvSpPr>
              <a:spLocks/>
            </p:cNvSpPr>
            <p:nvPr>
              <p:custDataLst>
                <p:tags r:id="rId176"/>
              </p:custDataLst>
            </p:nvPr>
          </p:nvSpPr>
          <p:spPr bwMode="auto">
            <a:xfrm>
              <a:off x="4567437" y="4327571"/>
              <a:ext cx="55562" cy="55563"/>
            </a:xfrm>
            <a:custGeom>
              <a:avLst/>
              <a:gdLst>
                <a:gd name="T0" fmla="*/ 120 w 125"/>
                <a:gd name="T1" fmla="*/ 0 h 81"/>
                <a:gd name="T2" fmla="*/ 121 w 125"/>
                <a:gd name="T3" fmla="*/ 27 h 81"/>
                <a:gd name="T4" fmla="*/ 124 w 125"/>
                <a:gd name="T5" fmla="*/ 46 h 81"/>
                <a:gd name="T6" fmla="*/ 125 w 125"/>
                <a:gd name="T7" fmla="*/ 53 h 81"/>
                <a:gd name="T8" fmla="*/ 125 w 125"/>
                <a:gd name="T9" fmla="*/ 59 h 81"/>
                <a:gd name="T10" fmla="*/ 125 w 125"/>
                <a:gd name="T11" fmla="*/ 65 h 81"/>
                <a:gd name="T12" fmla="*/ 123 w 125"/>
                <a:gd name="T13" fmla="*/ 69 h 81"/>
                <a:gd name="T14" fmla="*/ 119 w 125"/>
                <a:gd name="T15" fmla="*/ 72 h 81"/>
                <a:gd name="T16" fmla="*/ 112 w 125"/>
                <a:gd name="T17" fmla="*/ 74 h 81"/>
                <a:gd name="T18" fmla="*/ 103 w 125"/>
                <a:gd name="T19" fmla="*/ 76 h 81"/>
                <a:gd name="T20" fmla="*/ 91 w 125"/>
                <a:gd name="T21" fmla="*/ 77 h 81"/>
                <a:gd name="T22" fmla="*/ 57 w 125"/>
                <a:gd name="T23" fmla="*/ 79 h 81"/>
                <a:gd name="T24" fmla="*/ 7 w 125"/>
                <a:gd name="T25" fmla="*/ 81 h 81"/>
                <a:gd name="T26" fmla="*/ 5 w 125"/>
                <a:gd name="T27" fmla="*/ 79 h 81"/>
                <a:gd name="T28" fmla="*/ 3 w 125"/>
                <a:gd name="T29" fmla="*/ 72 h 81"/>
                <a:gd name="T30" fmla="*/ 1 w 125"/>
                <a:gd name="T31" fmla="*/ 59 h 81"/>
                <a:gd name="T32" fmla="*/ 0 w 125"/>
                <a:gd name="T33" fmla="*/ 43 h 81"/>
                <a:gd name="T34" fmla="*/ 0 w 125"/>
                <a:gd name="T35" fmla="*/ 37 h 81"/>
                <a:gd name="T36" fmla="*/ 1 w 125"/>
                <a:gd name="T37" fmla="*/ 31 h 81"/>
                <a:gd name="T38" fmla="*/ 2 w 125"/>
                <a:gd name="T39" fmla="*/ 25 h 81"/>
                <a:gd name="T40" fmla="*/ 4 w 125"/>
                <a:gd name="T41" fmla="*/ 20 h 81"/>
                <a:gd name="T42" fmla="*/ 8 w 125"/>
                <a:gd name="T43" fmla="*/ 15 h 81"/>
                <a:gd name="T44" fmla="*/ 11 w 125"/>
                <a:gd name="T45" fmla="*/ 10 h 81"/>
                <a:gd name="T46" fmla="*/ 14 w 125"/>
                <a:gd name="T47" fmla="*/ 5 h 81"/>
                <a:gd name="T48" fmla="*/ 20 w 125"/>
                <a:gd name="T49" fmla="*/ 0 h 81"/>
                <a:gd name="T50" fmla="*/ 120 w 125"/>
                <a:gd name="T5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81">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97" name="Freeform 250"/>
            <p:cNvSpPr>
              <a:spLocks/>
            </p:cNvSpPr>
            <p:nvPr>
              <p:custDataLst>
                <p:tags r:id="rId177"/>
              </p:custDataLst>
            </p:nvPr>
          </p:nvSpPr>
          <p:spPr bwMode="auto">
            <a:xfrm>
              <a:off x="4549974" y="4327574"/>
              <a:ext cx="152400" cy="201613"/>
            </a:xfrm>
            <a:custGeom>
              <a:avLst/>
              <a:gdLst>
                <a:gd name="T0" fmla="*/ 262 w 355"/>
                <a:gd name="T1" fmla="*/ 15 h 388"/>
                <a:gd name="T2" fmla="*/ 257 w 355"/>
                <a:gd name="T3" fmla="*/ 37 h 388"/>
                <a:gd name="T4" fmla="*/ 264 w 355"/>
                <a:gd name="T5" fmla="*/ 51 h 388"/>
                <a:gd name="T6" fmla="*/ 283 w 355"/>
                <a:gd name="T7" fmla="*/ 60 h 388"/>
                <a:gd name="T8" fmla="*/ 319 w 355"/>
                <a:gd name="T9" fmla="*/ 55 h 388"/>
                <a:gd name="T10" fmla="*/ 332 w 355"/>
                <a:gd name="T11" fmla="*/ 57 h 388"/>
                <a:gd name="T12" fmla="*/ 340 w 355"/>
                <a:gd name="T13" fmla="*/ 68 h 388"/>
                <a:gd name="T14" fmla="*/ 345 w 355"/>
                <a:gd name="T15" fmla="*/ 83 h 388"/>
                <a:gd name="T16" fmla="*/ 351 w 355"/>
                <a:gd name="T17" fmla="*/ 94 h 388"/>
                <a:gd name="T18" fmla="*/ 345 w 355"/>
                <a:gd name="T19" fmla="*/ 108 h 388"/>
                <a:gd name="T20" fmla="*/ 320 w 355"/>
                <a:gd name="T21" fmla="*/ 136 h 388"/>
                <a:gd name="T22" fmla="*/ 348 w 355"/>
                <a:gd name="T23" fmla="*/ 175 h 388"/>
                <a:gd name="T24" fmla="*/ 355 w 355"/>
                <a:gd name="T25" fmla="*/ 202 h 388"/>
                <a:gd name="T26" fmla="*/ 353 w 355"/>
                <a:gd name="T27" fmla="*/ 219 h 388"/>
                <a:gd name="T28" fmla="*/ 345 w 355"/>
                <a:gd name="T29" fmla="*/ 254 h 388"/>
                <a:gd name="T30" fmla="*/ 333 w 355"/>
                <a:gd name="T31" fmla="*/ 271 h 388"/>
                <a:gd name="T32" fmla="*/ 312 w 355"/>
                <a:gd name="T33" fmla="*/ 280 h 388"/>
                <a:gd name="T34" fmla="*/ 286 w 355"/>
                <a:gd name="T35" fmla="*/ 282 h 388"/>
                <a:gd name="T36" fmla="*/ 270 w 355"/>
                <a:gd name="T37" fmla="*/ 282 h 388"/>
                <a:gd name="T38" fmla="*/ 252 w 355"/>
                <a:gd name="T39" fmla="*/ 265 h 388"/>
                <a:gd name="T40" fmla="*/ 240 w 355"/>
                <a:gd name="T41" fmla="*/ 259 h 388"/>
                <a:gd name="T42" fmla="*/ 221 w 355"/>
                <a:gd name="T43" fmla="*/ 269 h 388"/>
                <a:gd name="T44" fmla="*/ 205 w 355"/>
                <a:gd name="T45" fmla="*/ 279 h 388"/>
                <a:gd name="T46" fmla="*/ 194 w 355"/>
                <a:gd name="T47" fmla="*/ 285 h 388"/>
                <a:gd name="T48" fmla="*/ 185 w 355"/>
                <a:gd name="T49" fmla="*/ 298 h 388"/>
                <a:gd name="T50" fmla="*/ 187 w 355"/>
                <a:gd name="T51" fmla="*/ 321 h 388"/>
                <a:gd name="T52" fmla="*/ 207 w 355"/>
                <a:gd name="T53" fmla="*/ 358 h 388"/>
                <a:gd name="T54" fmla="*/ 195 w 355"/>
                <a:gd name="T55" fmla="*/ 353 h 388"/>
                <a:gd name="T56" fmla="*/ 177 w 355"/>
                <a:gd name="T57" fmla="*/ 355 h 388"/>
                <a:gd name="T58" fmla="*/ 162 w 355"/>
                <a:gd name="T59" fmla="*/ 365 h 388"/>
                <a:gd name="T60" fmla="*/ 146 w 355"/>
                <a:gd name="T61" fmla="*/ 388 h 388"/>
                <a:gd name="T62" fmla="*/ 123 w 355"/>
                <a:gd name="T63" fmla="*/ 370 h 388"/>
                <a:gd name="T64" fmla="*/ 113 w 355"/>
                <a:gd name="T65" fmla="*/ 358 h 388"/>
                <a:gd name="T66" fmla="*/ 96 w 355"/>
                <a:gd name="T67" fmla="*/ 324 h 388"/>
                <a:gd name="T68" fmla="*/ 50 w 355"/>
                <a:gd name="T69" fmla="*/ 280 h 388"/>
                <a:gd name="T70" fmla="*/ 22 w 355"/>
                <a:gd name="T71" fmla="*/ 254 h 388"/>
                <a:gd name="T72" fmla="*/ 5 w 355"/>
                <a:gd name="T73" fmla="*/ 223 h 388"/>
                <a:gd name="T74" fmla="*/ 1 w 355"/>
                <a:gd name="T75" fmla="*/ 187 h 388"/>
                <a:gd name="T76" fmla="*/ 11 w 355"/>
                <a:gd name="T77" fmla="*/ 162 h 388"/>
                <a:gd name="T78" fmla="*/ 41 w 355"/>
                <a:gd name="T79" fmla="*/ 134 h 388"/>
                <a:gd name="T80" fmla="*/ 54 w 355"/>
                <a:gd name="T81" fmla="*/ 116 h 388"/>
                <a:gd name="T82" fmla="*/ 56 w 355"/>
                <a:gd name="T83" fmla="*/ 91 h 388"/>
                <a:gd name="T84" fmla="*/ 108 w 355"/>
                <a:gd name="T85" fmla="*/ 83 h 388"/>
                <a:gd name="T86" fmla="*/ 156 w 355"/>
                <a:gd name="T87" fmla="*/ 80 h 388"/>
                <a:gd name="T88" fmla="*/ 172 w 355"/>
                <a:gd name="T89" fmla="*/ 73 h 388"/>
                <a:gd name="T90" fmla="*/ 177 w 355"/>
                <a:gd name="T91" fmla="*/ 63 h 388"/>
                <a:gd name="T92" fmla="*/ 174 w 355"/>
                <a:gd name="T93" fmla="*/ 41 h 388"/>
                <a:gd name="T94" fmla="*/ 167 w 355"/>
                <a:gd name="T95" fmla="*/ 1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5" h="388">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98" name="Freeform 251"/>
            <p:cNvSpPr>
              <a:spLocks/>
            </p:cNvSpPr>
            <p:nvPr>
              <p:custDataLst>
                <p:tags r:id="rId178"/>
              </p:custDataLst>
            </p:nvPr>
          </p:nvSpPr>
          <p:spPr bwMode="auto">
            <a:xfrm>
              <a:off x="5083374" y="4732383"/>
              <a:ext cx="260350" cy="520700"/>
            </a:xfrm>
            <a:custGeom>
              <a:avLst/>
              <a:gdLst>
                <a:gd name="T0" fmla="*/ 0 w 599"/>
                <a:gd name="T1" fmla="*/ 259 h 993"/>
                <a:gd name="T2" fmla="*/ 182 w 599"/>
                <a:gd name="T3" fmla="*/ 224 h 993"/>
                <a:gd name="T4" fmla="*/ 230 w 599"/>
                <a:gd name="T5" fmla="*/ 240 h 993"/>
                <a:gd name="T6" fmla="*/ 258 w 599"/>
                <a:gd name="T7" fmla="*/ 258 h 993"/>
                <a:gd name="T8" fmla="*/ 252 w 599"/>
                <a:gd name="T9" fmla="*/ 296 h 993"/>
                <a:gd name="T10" fmla="*/ 234 w 599"/>
                <a:gd name="T11" fmla="*/ 327 h 993"/>
                <a:gd name="T12" fmla="*/ 250 w 599"/>
                <a:gd name="T13" fmla="*/ 357 h 993"/>
                <a:gd name="T14" fmla="*/ 294 w 599"/>
                <a:gd name="T15" fmla="*/ 365 h 993"/>
                <a:gd name="T16" fmla="*/ 319 w 599"/>
                <a:gd name="T17" fmla="*/ 340 h 993"/>
                <a:gd name="T18" fmla="*/ 338 w 599"/>
                <a:gd name="T19" fmla="*/ 317 h 993"/>
                <a:gd name="T20" fmla="*/ 332 w 599"/>
                <a:gd name="T21" fmla="*/ 261 h 993"/>
                <a:gd name="T22" fmla="*/ 314 w 599"/>
                <a:gd name="T23" fmla="*/ 204 h 993"/>
                <a:gd name="T24" fmla="*/ 271 w 599"/>
                <a:gd name="T25" fmla="*/ 157 h 993"/>
                <a:gd name="T26" fmla="*/ 254 w 599"/>
                <a:gd name="T27" fmla="*/ 125 h 993"/>
                <a:gd name="T28" fmla="*/ 270 w 599"/>
                <a:gd name="T29" fmla="*/ 62 h 993"/>
                <a:gd name="T30" fmla="*/ 320 w 599"/>
                <a:gd name="T31" fmla="*/ 55 h 993"/>
                <a:gd name="T32" fmla="*/ 418 w 599"/>
                <a:gd name="T33" fmla="*/ 60 h 993"/>
                <a:gd name="T34" fmla="*/ 521 w 599"/>
                <a:gd name="T35" fmla="*/ 36 h 993"/>
                <a:gd name="T36" fmla="*/ 597 w 599"/>
                <a:gd name="T37" fmla="*/ 3 h 993"/>
                <a:gd name="T38" fmla="*/ 597 w 599"/>
                <a:gd name="T39" fmla="*/ 30 h 993"/>
                <a:gd name="T40" fmla="*/ 597 w 599"/>
                <a:gd name="T41" fmla="*/ 126 h 993"/>
                <a:gd name="T42" fmla="*/ 592 w 599"/>
                <a:gd name="T43" fmla="*/ 228 h 993"/>
                <a:gd name="T44" fmla="*/ 585 w 599"/>
                <a:gd name="T45" fmla="*/ 276 h 993"/>
                <a:gd name="T46" fmla="*/ 550 w 599"/>
                <a:gd name="T47" fmla="*/ 337 h 993"/>
                <a:gd name="T48" fmla="*/ 468 w 599"/>
                <a:gd name="T49" fmla="*/ 402 h 993"/>
                <a:gd name="T50" fmla="*/ 374 w 599"/>
                <a:gd name="T51" fmla="*/ 426 h 993"/>
                <a:gd name="T52" fmla="*/ 353 w 599"/>
                <a:gd name="T53" fmla="*/ 464 h 993"/>
                <a:gd name="T54" fmla="*/ 293 w 599"/>
                <a:gd name="T55" fmla="*/ 507 h 993"/>
                <a:gd name="T56" fmla="*/ 243 w 599"/>
                <a:gd name="T57" fmla="*/ 549 h 993"/>
                <a:gd name="T58" fmla="*/ 229 w 599"/>
                <a:gd name="T59" fmla="*/ 582 h 993"/>
                <a:gd name="T60" fmla="*/ 237 w 599"/>
                <a:gd name="T61" fmla="*/ 619 h 993"/>
                <a:gd name="T62" fmla="*/ 267 w 599"/>
                <a:gd name="T63" fmla="*/ 654 h 993"/>
                <a:gd name="T64" fmla="*/ 254 w 599"/>
                <a:gd name="T65" fmla="*/ 694 h 993"/>
                <a:gd name="T66" fmla="*/ 265 w 599"/>
                <a:gd name="T67" fmla="*/ 729 h 993"/>
                <a:gd name="T68" fmla="*/ 267 w 599"/>
                <a:gd name="T69" fmla="*/ 790 h 993"/>
                <a:gd name="T70" fmla="*/ 256 w 599"/>
                <a:gd name="T71" fmla="*/ 814 h 993"/>
                <a:gd name="T72" fmla="*/ 193 w 599"/>
                <a:gd name="T73" fmla="*/ 873 h 993"/>
                <a:gd name="T74" fmla="*/ 147 w 599"/>
                <a:gd name="T75" fmla="*/ 887 h 993"/>
                <a:gd name="T76" fmla="*/ 102 w 599"/>
                <a:gd name="T77" fmla="*/ 894 h 993"/>
                <a:gd name="T78" fmla="*/ 87 w 599"/>
                <a:gd name="T79" fmla="*/ 913 h 993"/>
                <a:gd name="T80" fmla="*/ 95 w 599"/>
                <a:gd name="T81" fmla="*/ 939 h 993"/>
                <a:gd name="T82" fmla="*/ 91 w 599"/>
                <a:gd name="T83" fmla="*/ 992 h 993"/>
                <a:gd name="T84" fmla="*/ 74 w 599"/>
                <a:gd name="T85" fmla="*/ 810 h 993"/>
                <a:gd name="T86" fmla="*/ 58 w 599"/>
                <a:gd name="T87" fmla="*/ 765 h 993"/>
                <a:gd name="T88" fmla="*/ 41 w 599"/>
                <a:gd name="T89" fmla="*/ 720 h 993"/>
                <a:gd name="T90" fmla="*/ 108 w 599"/>
                <a:gd name="T91" fmla="*/ 666 h 993"/>
                <a:gd name="T92" fmla="*/ 109 w 599"/>
                <a:gd name="T93" fmla="*/ 614 h 993"/>
                <a:gd name="T94" fmla="*/ 149 w 599"/>
                <a:gd name="T95" fmla="*/ 571 h 993"/>
                <a:gd name="T96" fmla="*/ 174 w 599"/>
                <a:gd name="T97" fmla="*/ 526 h 993"/>
                <a:gd name="T98" fmla="*/ 168 w 599"/>
                <a:gd name="T99" fmla="*/ 441 h 993"/>
                <a:gd name="T100" fmla="*/ 152 w 599"/>
                <a:gd name="T101" fmla="*/ 364 h 993"/>
                <a:gd name="T102" fmla="*/ 81 w 599"/>
                <a:gd name="T103" fmla="*/ 341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9" h="993">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199" name="Freeform 252"/>
            <p:cNvSpPr>
              <a:spLocks/>
            </p:cNvSpPr>
            <p:nvPr>
              <p:custDataLst>
                <p:tags r:id="rId179"/>
              </p:custDataLst>
            </p:nvPr>
          </p:nvSpPr>
          <p:spPr bwMode="auto">
            <a:xfrm>
              <a:off x="4818267" y="4972095"/>
              <a:ext cx="238125" cy="287338"/>
            </a:xfrm>
            <a:custGeom>
              <a:avLst/>
              <a:gdLst>
                <a:gd name="T0" fmla="*/ 30 w 545"/>
                <a:gd name="T1" fmla="*/ 428 h 549"/>
                <a:gd name="T2" fmla="*/ 46 w 545"/>
                <a:gd name="T3" fmla="*/ 454 h 549"/>
                <a:gd name="T4" fmla="*/ 46 w 545"/>
                <a:gd name="T5" fmla="*/ 512 h 549"/>
                <a:gd name="T6" fmla="*/ 48 w 545"/>
                <a:gd name="T7" fmla="*/ 527 h 549"/>
                <a:gd name="T8" fmla="*/ 55 w 545"/>
                <a:gd name="T9" fmla="*/ 537 h 549"/>
                <a:gd name="T10" fmla="*/ 68 w 545"/>
                <a:gd name="T11" fmla="*/ 545 h 549"/>
                <a:gd name="T12" fmla="*/ 100 w 545"/>
                <a:gd name="T13" fmla="*/ 549 h 549"/>
                <a:gd name="T14" fmla="*/ 113 w 545"/>
                <a:gd name="T15" fmla="*/ 546 h 549"/>
                <a:gd name="T16" fmla="*/ 130 w 545"/>
                <a:gd name="T17" fmla="*/ 533 h 549"/>
                <a:gd name="T18" fmla="*/ 143 w 545"/>
                <a:gd name="T19" fmla="*/ 507 h 549"/>
                <a:gd name="T20" fmla="*/ 154 w 545"/>
                <a:gd name="T21" fmla="*/ 477 h 549"/>
                <a:gd name="T22" fmla="*/ 169 w 545"/>
                <a:gd name="T23" fmla="*/ 454 h 549"/>
                <a:gd name="T24" fmla="*/ 183 w 545"/>
                <a:gd name="T25" fmla="*/ 445 h 549"/>
                <a:gd name="T26" fmla="*/ 201 w 545"/>
                <a:gd name="T27" fmla="*/ 444 h 549"/>
                <a:gd name="T28" fmla="*/ 222 w 545"/>
                <a:gd name="T29" fmla="*/ 448 h 549"/>
                <a:gd name="T30" fmla="*/ 252 w 545"/>
                <a:gd name="T31" fmla="*/ 461 h 549"/>
                <a:gd name="T32" fmla="*/ 272 w 545"/>
                <a:gd name="T33" fmla="*/ 468 h 549"/>
                <a:gd name="T34" fmla="*/ 297 w 545"/>
                <a:gd name="T35" fmla="*/ 469 h 549"/>
                <a:gd name="T36" fmla="*/ 319 w 545"/>
                <a:gd name="T37" fmla="*/ 464 h 549"/>
                <a:gd name="T38" fmla="*/ 332 w 545"/>
                <a:gd name="T39" fmla="*/ 453 h 549"/>
                <a:gd name="T40" fmla="*/ 359 w 545"/>
                <a:gd name="T41" fmla="*/ 388 h 549"/>
                <a:gd name="T42" fmla="*/ 382 w 545"/>
                <a:gd name="T43" fmla="*/ 363 h 549"/>
                <a:gd name="T44" fmla="*/ 447 w 545"/>
                <a:gd name="T45" fmla="*/ 314 h 549"/>
                <a:gd name="T46" fmla="*/ 527 w 545"/>
                <a:gd name="T47" fmla="*/ 264 h 549"/>
                <a:gd name="T48" fmla="*/ 528 w 545"/>
                <a:gd name="T49" fmla="*/ 232 h 549"/>
                <a:gd name="T50" fmla="*/ 503 w 545"/>
                <a:gd name="T51" fmla="*/ 218 h 549"/>
                <a:gd name="T52" fmla="*/ 485 w 545"/>
                <a:gd name="T53" fmla="*/ 199 h 549"/>
                <a:gd name="T54" fmla="*/ 460 w 545"/>
                <a:gd name="T55" fmla="*/ 157 h 549"/>
                <a:gd name="T56" fmla="*/ 440 w 545"/>
                <a:gd name="T57" fmla="*/ 132 h 549"/>
                <a:gd name="T58" fmla="*/ 377 w 545"/>
                <a:gd name="T59" fmla="*/ 76 h 549"/>
                <a:gd name="T60" fmla="*/ 359 w 545"/>
                <a:gd name="T61" fmla="*/ 53 h 549"/>
                <a:gd name="T62" fmla="*/ 348 w 545"/>
                <a:gd name="T63" fmla="*/ 24 h 549"/>
                <a:gd name="T64" fmla="*/ 319 w 545"/>
                <a:gd name="T65" fmla="*/ 0 h 549"/>
                <a:gd name="T66" fmla="*/ 244 w 545"/>
                <a:gd name="T67" fmla="*/ 2 h 549"/>
                <a:gd name="T68" fmla="*/ 176 w 545"/>
                <a:gd name="T69" fmla="*/ 13 h 549"/>
                <a:gd name="T70" fmla="*/ 95 w 545"/>
                <a:gd name="T71" fmla="*/ 22 h 549"/>
                <a:gd name="T72" fmla="*/ 71 w 545"/>
                <a:gd name="T73" fmla="*/ 27 h 549"/>
                <a:gd name="T74" fmla="*/ 67 w 545"/>
                <a:gd name="T75" fmla="*/ 38 h 549"/>
                <a:gd name="T76" fmla="*/ 73 w 545"/>
                <a:gd name="T77" fmla="*/ 56 h 549"/>
                <a:gd name="T78" fmla="*/ 84 w 545"/>
                <a:gd name="T79" fmla="*/ 74 h 549"/>
                <a:gd name="T80" fmla="*/ 86 w 545"/>
                <a:gd name="T81" fmla="*/ 107 h 549"/>
                <a:gd name="T82" fmla="*/ 74 w 545"/>
                <a:gd name="T83" fmla="*/ 171 h 549"/>
                <a:gd name="T84" fmla="*/ 62 w 545"/>
                <a:gd name="T85" fmla="*/ 237 h 549"/>
                <a:gd name="T86" fmla="*/ 47 w 545"/>
                <a:gd name="T87" fmla="*/ 263 h 549"/>
                <a:gd name="T88" fmla="*/ 26 w 545"/>
                <a:gd name="T89" fmla="*/ 277 h 549"/>
                <a:gd name="T90" fmla="*/ 5 w 545"/>
                <a:gd name="T91" fmla="*/ 307 h 549"/>
                <a:gd name="T92" fmla="*/ 1 w 545"/>
                <a:gd name="T93" fmla="*/ 339 h 549"/>
                <a:gd name="T94" fmla="*/ 8 w 545"/>
                <a:gd name="T95" fmla="*/ 367 h 549"/>
                <a:gd name="T96" fmla="*/ 8 w 545"/>
                <a:gd name="T97" fmla="*/ 391 h 549"/>
                <a:gd name="T98" fmla="*/ 0 w 545"/>
                <a:gd name="T99" fmla="*/ 40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5" h="549">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00" name="Freeform 253"/>
            <p:cNvSpPr>
              <a:spLocks/>
            </p:cNvSpPr>
            <p:nvPr>
              <p:custDataLst>
                <p:tags r:id="rId180"/>
              </p:custDataLst>
            </p:nvPr>
          </p:nvSpPr>
          <p:spPr bwMode="auto">
            <a:xfrm>
              <a:off x="5391349" y="4773659"/>
              <a:ext cx="196850" cy="434975"/>
            </a:xfrm>
            <a:custGeom>
              <a:avLst/>
              <a:gdLst>
                <a:gd name="T0" fmla="*/ 112 w 452"/>
                <a:gd name="T1" fmla="*/ 261 h 832"/>
                <a:gd name="T2" fmla="*/ 138 w 452"/>
                <a:gd name="T3" fmla="*/ 248 h 832"/>
                <a:gd name="T4" fmla="*/ 165 w 452"/>
                <a:gd name="T5" fmla="*/ 240 h 832"/>
                <a:gd name="T6" fmla="*/ 192 w 452"/>
                <a:gd name="T7" fmla="*/ 232 h 832"/>
                <a:gd name="T8" fmla="*/ 215 w 452"/>
                <a:gd name="T9" fmla="*/ 217 h 832"/>
                <a:gd name="T10" fmla="*/ 232 w 452"/>
                <a:gd name="T11" fmla="*/ 200 h 832"/>
                <a:gd name="T12" fmla="*/ 232 w 452"/>
                <a:gd name="T13" fmla="*/ 179 h 832"/>
                <a:gd name="T14" fmla="*/ 265 w 452"/>
                <a:gd name="T15" fmla="*/ 178 h 832"/>
                <a:gd name="T16" fmla="*/ 282 w 452"/>
                <a:gd name="T17" fmla="*/ 173 h 832"/>
                <a:gd name="T18" fmla="*/ 298 w 452"/>
                <a:gd name="T19" fmla="*/ 162 h 832"/>
                <a:gd name="T20" fmla="*/ 320 w 452"/>
                <a:gd name="T21" fmla="*/ 133 h 832"/>
                <a:gd name="T22" fmla="*/ 350 w 452"/>
                <a:gd name="T23" fmla="*/ 75 h 832"/>
                <a:gd name="T24" fmla="*/ 378 w 452"/>
                <a:gd name="T25" fmla="*/ 0 h 832"/>
                <a:gd name="T26" fmla="*/ 385 w 452"/>
                <a:gd name="T27" fmla="*/ 19 h 832"/>
                <a:gd name="T28" fmla="*/ 407 w 452"/>
                <a:gd name="T29" fmla="*/ 47 h 832"/>
                <a:gd name="T30" fmla="*/ 448 w 452"/>
                <a:gd name="T31" fmla="*/ 85 h 832"/>
                <a:gd name="T32" fmla="*/ 440 w 452"/>
                <a:gd name="T33" fmla="*/ 103 h 832"/>
                <a:gd name="T34" fmla="*/ 444 w 452"/>
                <a:gd name="T35" fmla="*/ 138 h 832"/>
                <a:gd name="T36" fmla="*/ 452 w 452"/>
                <a:gd name="T37" fmla="*/ 185 h 832"/>
                <a:gd name="T38" fmla="*/ 448 w 452"/>
                <a:gd name="T39" fmla="*/ 206 h 832"/>
                <a:gd name="T40" fmla="*/ 428 w 452"/>
                <a:gd name="T41" fmla="*/ 234 h 832"/>
                <a:gd name="T42" fmla="*/ 409 w 452"/>
                <a:gd name="T43" fmla="*/ 261 h 832"/>
                <a:gd name="T44" fmla="*/ 405 w 452"/>
                <a:gd name="T45" fmla="*/ 283 h 832"/>
                <a:gd name="T46" fmla="*/ 393 w 452"/>
                <a:gd name="T47" fmla="*/ 308 h 832"/>
                <a:gd name="T48" fmla="*/ 383 w 452"/>
                <a:gd name="T49" fmla="*/ 318 h 832"/>
                <a:gd name="T50" fmla="*/ 377 w 452"/>
                <a:gd name="T51" fmla="*/ 332 h 832"/>
                <a:gd name="T52" fmla="*/ 368 w 452"/>
                <a:gd name="T53" fmla="*/ 364 h 832"/>
                <a:gd name="T54" fmla="*/ 338 w 452"/>
                <a:gd name="T55" fmla="*/ 427 h 832"/>
                <a:gd name="T56" fmla="*/ 321 w 452"/>
                <a:gd name="T57" fmla="*/ 470 h 832"/>
                <a:gd name="T58" fmla="*/ 318 w 452"/>
                <a:gd name="T59" fmla="*/ 500 h 832"/>
                <a:gd name="T60" fmla="*/ 310 w 452"/>
                <a:gd name="T61" fmla="*/ 531 h 832"/>
                <a:gd name="T62" fmla="*/ 281 w 452"/>
                <a:gd name="T63" fmla="*/ 602 h 832"/>
                <a:gd name="T64" fmla="*/ 260 w 452"/>
                <a:gd name="T65" fmla="*/ 637 h 832"/>
                <a:gd name="T66" fmla="*/ 242 w 452"/>
                <a:gd name="T67" fmla="*/ 655 h 832"/>
                <a:gd name="T68" fmla="*/ 232 w 452"/>
                <a:gd name="T69" fmla="*/ 660 h 832"/>
                <a:gd name="T70" fmla="*/ 228 w 452"/>
                <a:gd name="T71" fmla="*/ 714 h 832"/>
                <a:gd name="T72" fmla="*/ 215 w 452"/>
                <a:gd name="T73" fmla="*/ 759 h 832"/>
                <a:gd name="T74" fmla="*/ 191 w 452"/>
                <a:gd name="T75" fmla="*/ 795 h 832"/>
                <a:gd name="T76" fmla="*/ 157 w 452"/>
                <a:gd name="T77" fmla="*/ 819 h 832"/>
                <a:gd name="T78" fmla="*/ 110 w 452"/>
                <a:gd name="T79" fmla="*/ 831 h 832"/>
                <a:gd name="T80" fmla="*/ 80 w 452"/>
                <a:gd name="T81" fmla="*/ 827 h 832"/>
                <a:gd name="T82" fmla="*/ 73 w 452"/>
                <a:gd name="T83" fmla="*/ 817 h 832"/>
                <a:gd name="T84" fmla="*/ 50 w 452"/>
                <a:gd name="T85" fmla="*/ 810 h 832"/>
                <a:gd name="T86" fmla="*/ 26 w 452"/>
                <a:gd name="T87" fmla="*/ 798 h 832"/>
                <a:gd name="T88" fmla="*/ 12 w 452"/>
                <a:gd name="T89" fmla="*/ 777 h 832"/>
                <a:gd name="T90" fmla="*/ 3 w 452"/>
                <a:gd name="T91" fmla="*/ 752 h 832"/>
                <a:gd name="T92" fmla="*/ 0 w 452"/>
                <a:gd name="T93" fmla="*/ 708 h 832"/>
                <a:gd name="T94" fmla="*/ 4 w 452"/>
                <a:gd name="T95" fmla="*/ 694 h 832"/>
                <a:gd name="T96" fmla="*/ 19 w 452"/>
                <a:gd name="T97" fmla="*/ 678 h 832"/>
                <a:gd name="T98" fmla="*/ 11 w 452"/>
                <a:gd name="T99" fmla="*/ 672 h 832"/>
                <a:gd name="T100" fmla="*/ 0 w 452"/>
                <a:gd name="T101" fmla="*/ 652 h 832"/>
                <a:gd name="T102" fmla="*/ 5 w 452"/>
                <a:gd name="T103" fmla="*/ 628 h 832"/>
                <a:gd name="T104" fmla="*/ 8 w 452"/>
                <a:gd name="T105" fmla="*/ 610 h 832"/>
                <a:gd name="T106" fmla="*/ 5 w 452"/>
                <a:gd name="T107" fmla="*/ 591 h 832"/>
                <a:gd name="T108" fmla="*/ 18 w 452"/>
                <a:gd name="T109" fmla="*/ 587 h 832"/>
                <a:gd name="T110" fmla="*/ 43 w 452"/>
                <a:gd name="T111" fmla="*/ 568 h 832"/>
                <a:gd name="T112" fmla="*/ 63 w 452"/>
                <a:gd name="T113" fmla="*/ 538 h 832"/>
                <a:gd name="T114" fmla="*/ 76 w 452"/>
                <a:gd name="T115" fmla="*/ 506 h 832"/>
                <a:gd name="T116" fmla="*/ 86 w 452"/>
                <a:gd name="T117" fmla="*/ 462 h 832"/>
                <a:gd name="T118" fmla="*/ 83 w 452"/>
                <a:gd name="T119" fmla="*/ 438 h 832"/>
                <a:gd name="T120" fmla="*/ 70 w 452"/>
                <a:gd name="T121" fmla="*/ 408 h 832"/>
                <a:gd name="T122" fmla="*/ 56 w 452"/>
                <a:gd name="T123" fmla="*/ 382 h 832"/>
                <a:gd name="T124" fmla="*/ 53 w 452"/>
                <a:gd name="T125" fmla="*/ 363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2" h="832">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01" name="Freeform 254"/>
            <p:cNvSpPr>
              <a:spLocks/>
            </p:cNvSpPr>
            <p:nvPr>
              <p:custDataLst>
                <p:tags r:id="rId181"/>
              </p:custDataLst>
            </p:nvPr>
          </p:nvSpPr>
          <p:spPr bwMode="auto">
            <a:xfrm>
              <a:off x="5067501" y="4472036"/>
              <a:ext cx="36513" cy="66675"/>
            </a:xfrm>
            <a:custGeom>
              <a:avLst/>
              <a:gdLst>
                <a:gd name="T0" fmla="*/ 80 w 80"/>
                <a:gd name="T1" fmla="*/ 2 h 126"/>
                <a:gd name="T2" fmla="*/ 80 w 80"/>
                <a:gd name="T3" fmla="*/ 101 h 126"/>
                <a:gd name="T4" fmla="*/ 78 w 80"/>
                <a:gd name="T5" fmla="*/ 104 h 126"/>
                <a:gd name="T6" fmla="*/ 75 w 80"/>
                <a:gd name="T7" fmla="*/ 107 h 126"/>
                <a:gd name="T8" fmla="*/ 70 w 80"/>
                <a:gd name="T9" fmla="*/ 109 h 126"/>
                <a:gd name="T10" fmla="*/ 67 w 80"/>
                <a:gd name="T11" fmla="*/ 111 h 126"/>
                <a:gd name="T12" fmla="*/ 58 w 80"/>
                <a:gd name="T13" fmla="*/ 114 h 126"/>
                <a:gd name="T14" fmla="*/ 48 w 80"/>
                <a:gd name="T15" fmla="*/ 116 h 126"/>
                <a:gd name="T16" fmla="*/ 36 w 80"/>
                <a:gd name="T17" fmla="*/ 117 h 126"/>
                <a:gd name="T18" fmla="*/ 25 w 80"/>
                <a:gd name="T19" fmla="*/ 119 h 126"/>
                <a:gd name="T20" fmla="*/ 13 w 80"/>
                <a:gd name="T21" fmla="*/ 123 h 126"/>
                <a:gd name="T22" fmla="*/ 0 w 80"/>
                <a:gd name="T23" fmla="*/ 126 h 126"/>
                <a:gd name="T24" fmla="*/ 7 w 80"/>
                <a:gd name="T25" fmla="*/ 40 h 126"/>
                <a:gd name="T26" fmla="*/ 23 w 80"/>
                <a:gd name="T27" fmla="*/ 27 h 126"/>
                <a:gd name="T28" fmla="*/ 41 w 80"/>
                <a:gd name="T29" fmla="*/ 12 h 126"/>
                <a:gd name="T30" fmla="*/ 51 w 80"/>
                <a:gd name="T31" fmla="*/ 5 h 126"/>
                <a:gd name="T32" fmla="*/ 60 w 80"/>
                <a:gd name="T33" fmla="*/ 1 h 126"/>
                <a:gd name="T34" fmla="*/ 65 w 80"/>
                <a:gd name="T35" fmla="*/ 0 h 126"/>
                <a:gd name="T36" fmla="*/ 70 w 80"/>
                <a:gd name="T37" fmla="*/ 0 h 126"/>
                <a:gd name="T38" fmla="*/ 75 w 80"/>
                <a:gd name="T39" fmla="*/ 1 h 126"/>
                <a:gd name="T40" fmla="*/ 80 w 80"/>
                <a:gd name="T41" fmla="*/ 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126">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02" name="Freeform 255"/>
            <p:cNvSpPr>
              <a:spLocks/>
            </p:cNvSpPr>
            <p:nvPr>
              <p:custDataLst>
                <p:tags r:id="rId182"/>
              </p:custDataLst>
            </p:nvPr>
          </p:nvSpPr>
          <p:spPr bwMode="auto">
            <a:xfrm>
              <a:off x="5056387" y="4432351"/>
              <a:ext cx="55562" cy="60325"/>
            </a:xfrm>
            <a:custGeom>
              <a:avLst/>
              <a:gdLst>
                <a:gd name="T0" fmla="*/ 113 w 124"/>
                <a:gd name="T1" fmla="*/ 0 h 117"/>
                <a:gd name="T2" fmla="*/ 116 w 124"/>
                <a:gd name="T3" fmla="*/ 15 h 117"/>
                <a:gd name="T4" fmla="*/ 122 w 124"/>
                <a:gd name="T5" fmla="*/ 35 h 117"/>
                <a:gd name="T6" fmla="*/ 124 w 124"/>
                <a:gd name="T7" fmla="*/ 45 h 117"/>
                <a:gd name="T8" fmla="*/ 124 w 124"/>
                <a:gd name="T9" fmla="*/ 54 h 117"/>
                <a:gd name="T10" fmla="*/ 124 w 124"/>
                <a:gd name="T11" fmla="*/ 59 h 117"/>
                <a:gd name="T12" fmla="*/ 123 w 124"/>
                <a:gd name="T13" fmla="*/ 64 h 117"/>
                <a:gd name="T14" fmla="*/ 122 w 124"/>
                <a:gd name="T15" fmla="*/ 69 h 117"/>
                <a:gd name="T16" fmla="*/ 119 w 124"/>
                <a:gd name="T17" fmla="*/ 73 h 117"/>
                <a:gd name="T18" fmla="*/ 114 w 124"/>
                <a:gd name="T19" fmla="*/ 72 h 117"/>
                <a:gd name="T20" fmla="*/ 108 w 124"/>
                <a:gd name="T21" fmla="*/ 71 h 117"/>
                <a:gd name="T22" fmla="*/ 103 w 124"/>
                <a:gd name="T23" fmla="*/ 72 h 117"/>
                <a:gd name="T24" fmla="*/ 96 w 124"/>
                <a:gd name="T25" fmla="*/ 73 h 117"/>
                <a:gd name="T26" fmla="*/ 83 w 124"/>
                <a:gd name="T27" fmla="*/ 78 h 117"/>
                <a:gd name="T28" fmla="*/ 71 w 124"/>
                <a:gd name="T29" fmla="*/ 85 h 117"/>
                <a:gd name="T30" fmla="*/ 46 w 124"/>
                <a:gd name="T31" fmla="*/ 103 h 117"/>
                <a:gd name="T32" fmla="*/ 26 w 124"/>
                <a:gd name="T33" fmla="*/ 117 h 117"/>
                <a:gd name="T34" fmla="*/ 23 w 124"/>
                <a:gd name="T35" fmla="*/ 112 h 117"/>
                <a:gd name="T36" fmla="*/ 13 w 124"/>
                <a:gd name="T37" fmla="*/ 101 h 117"/>
                <a:gd name="T38" fmla="*/ 4 w 124"/>
                <a:gd name="T39" fmla="*/ 89 h 117"/>
                <a:gd name="T40" fmla="*/ 0 w 124"/>
                <a:gd name="T41" fmla="*/ 79 h 117"/>
                <a:gd name="T42" fmla="*/ 1 w 124"/>
                <a:gd name="T43" fmla="*/ 76 h 117"/>
                <a:gd name="T44" fmla="*/ 2 w 124"/>
                <a:gd name="T45" fmla="*/ 72 h 117"/>
                <a:gd name="T46" fmla="*/ 5 w 124"/>
                <a:gd name="T47" fmla="*/ 67 h 117"/>
                <a:gd name="T48" fmla="*/ 9 w 124"/>
                <a:gd name="T49" fmla="*/ 62 h 117"/>
                <a:gd name="T50" fmla="*/ 17 w 124"/>
                <a:gd name="T51" fmla="*/ 52 h 117"/>
                <a:gd name="T52" fmla="*/ 27 w 124"/>
                <a:gd name="T53" fmla="*/ 42 h 117"/>
                <a:gd name="T54" fmla="*/ 48 w 124"/>
                <a:gd name="T55" fmla="*/ 22 h 117"/>
                <a:gd name="T56" fmla="*/ 60 w 124"/>
                <a:gd name="T57" fmla="*/ 12 h 117"/>
                <a:gd name="T58" fmla="*/ 73 w 124"/>
                <a:gd name="T59" fmla="*/ 12 h 117"/>
                <a:gd name="T60" fmla="*/ 86 w 124"/>
                <a:gd name="T61" fmla="*/ 12 h 117"/>
                <a:gd name="T62" fmla="*/ 100 w 124"/>
                <a:gd name="T63" fmla="*/ 6 h 117"/>
                <a:gd name="T64" fmla="*/ 113 w 124"/>
                <a:gd name="T6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4" h="117">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03" name="Freeform 256"/>
            <p:cNvSpPr>
              <a:spLocks/>
            </p:cNvSpPr>
            <p:nvPr>
              <p:custDataLst>
                <p:tags r:id="rId183"/>
              </p:custDataLst>
            </p:nvPr>
          </p:nvSpPr>
          <p:spPr bwMode="auto">
            <a:xfrm>
              <a:off x="5365949" y="3132193"/>
              <a:ext cx="503238" cy="473075"/>
            </a:xfrm>
            <a:custGeom>
              <a:avLst/>
              <a:gdLst>
                <a:gd name="T0" fmla="*/ 928 w 1156"/>
                <a:gd name="T1" fmla="*/ 191 h 900"/>
                <a:gd name="T2" fmla="*/ 859 w 1156"/>
                <a:gd name="T3" fmla="*/ 162 h 900"/>
                <a:gd name="T4" fmla="*/ 773 w 1156"/>
                <a:gd name="T5" fmla="*/ 111 h 900"/>
                <a:gd name="T6" fmla="*/ 617 w 1156"/>
                <a:gd name="T7" fmla="*/ 104 h 900"/>
                <a:gd name="T8" fmla="*/ 551 w 1156"/>
                <a:gd name="T9" fmla="*/ 154 h 900"/>
                <a:gd name="T10" fmla="*/ 504 w 1156"/>
                <a:gd name="T11" fmla="*/ 179 h 900"/>
                <a:gd name="T12" fmla="*/ 426 w 1156"/>
                <a:gd name="T13" fmla="*/ 197 h 900"/>
                <a:gd name="T14" fmla="*/ 383 w 1156"/>
                <a:gd name="T15" fmla="*/ 199 h 900"/>
                <a:gd name="T16" fmla="*/ 355 w 1156"/>
                <a:gd name="T17" fmla="*/ 173 h 900"/>
                <a:gd name="T18" fmla="*/ 260 w 1156"/>
                <a:gd name="T19" fmla="*/ 136 h 900"/>
                <a:gd name="T20" fmla="*/ 228 w 1156"/>
                <a:gd name="T21" fmla="*/ 86 h 900"/>
                <a:gd name="T22" fmla="*/ 220 w 1156"/>
                <a:gd name="T23" fmla="*/ 23 h 900"/>
                <a:gd name="T24" fmla="*/ 188 w 1156"/>
                <a:gd name="T25" fmla="*/ 1 h 900"/>
                <a:gd name="T26" fmla="*/ 155 w 1156"/>
                <a:gd name="T27" fmla="*/ 21 h 900"/>
                <a:gd name="T28" fmla="*/ 136 w 1156"/>
                <a:gd name="T29" fmla="*/ 67 h 900"/>
                <a:gd name="T30" fmla="*/ 79 w 1156"/>
                <a:gd name="T31" fmla="*/ 54 h 900"/>
                <a:gd name="T32" fmla="*/ 4 w 1156"/>
                <a:gd name="T33" fmla="*/ 16 h 900"/>
                <a:gd name="T34" fmla="*/ 5 w 1156"/>
                <a:gd name="T35" fmla="*/ 72 h 900"/>
                <a:gd name="T36" fmla="*/ 45 w 1156"/>
                <a:gd name="T37" fmla="*/ 146 h 900"/>
                <a:gd name="T38" fmla="*/ 73 w 1156"/>
                <a:gd name="T39" fmla="*/ 205 h 900"/>
                <a:gd name="T40" fmla="*/ 135 w 1156"/>
                <a:gd name="T41" fmla="*/ 284 h 900"/>
                <a:gd name="T42" fmla="*/ 122 w 1156"/>
                <a:gd name="T43" fmla="*/ 316 h 900"/>
                <a:gd name="T44" fmla="*/ 133 w 1156"/>
                <a:gd name="T45" fmla="*/ 370 h 900"/>
                <a:gd name="T46" fmla="*/ 188 w 1156"/>
                <a:gd name="T47" fmla="*/ 428 h 900"/>
                <a:gd name="T48" fmla="*/ 259 w 1156"/>
                <a:gd name="T49" fmla="*/ 456 h 900"/>
                <a:gd name="T50" fmla="*/ 259 w 1156"/>
                <a:gd name="T51" fmla="*/ 524 h 900"/>
                <a:gd name="T52" fmla="*/ 335 w 1156"/>
                <a:gd name="T53" fmla="*/ 581 h 900"/>
                <a:gd name="T54" fmla="*/ 423 w 1156"/>
                <a:gd name="T55" fmla="*/ 664 h 900"/>
                <a:gd name="T56" fmla="*/ 471 w 1156"/>
                <a:gd name="T57" fmla="*/ 720 h 900"/>
                <a:gd name="T58" fmla="*/ 504 w 1156"/>
                <a:gd name="T59" fmla="*/ 733 h 900"/>
                <a:gd name="T60" fmla="*/ 542 w 1156"/>
                <a:gd name="T61" fmla="*/ 755 h 900"/>
                <a:gd name="T62" fmla="*/ 598 w 1156"/>
                <a:gd name="T63" fmla="*/ 787 h 900"/>
                <a:gd name="T64" fmla="*/ 685 w 1156"/>
                <a:gd name="T65" fmla="*/ 795 h 900"/>
                <a:gd name="T66" fmla="*/ 732 w 1156"/>
                <a:gd name="T67" fmla="*/ 780 h 900"/>
                <a:gd name="T68" fmla="*/ 779 w 1156"/>
                <a:gd name="T69" fmla="*/ 764 h 900"/>
                <a:gd name="T70" fmla="*/ 801 w 1156"/>
                <a:gd name="T71" fmla="*/ 796 h 900"/>
                <a:gd name="T72" fmla="*/ 813 w 1156"/>
                <a:gd name="T73" fmla="*/ 857 h 900"/>
                <a:gd name="T74" fmla="*/ 874 w 1156"/>
                <a:gd name="T75" fmla="*/ 874 h 900"/>
                <a:gd name="T76" fmla="*/ 1011 w 1156"/>
                <a:gd name="T77" fmla="*/ 892 h 900"/>
                <a:gd name="T78" fmla="*/ 1091 w 1156"/>
                <a:gd name="T79" fmla="*/ 879 h 900"/>
                <a:gd name="T80" fmla="*/ 1099 w 1156"/>
                <a:gd name="T81" fmla="*/ 831 h 900"/>
                <a:gd name="T82" fmla="*/ 1156 w 1156"/>
                <a:gd name="T83" fmla="*/ 770 h 900"/>
                <a:gd name="T84" fmla="*/ 1132 w 1156"/>
                <a:gd name="T85" fmla="*/ 750 h 900"/>
                <a:gd name="T86" fmla="*/ 1096 w 1156"/>
                <a:gd name="T87" fmla="*/ 708 h 900"/>
                <a:gd name="T88" fmla="*/ 1031 w 1156"/>
                <a:gd name="T89" fmla="*/ 643 h 900"/>
                <a:gd name="T90" fmla="*/ 1018 w 1156"/>
                <a:gd name="T91" fmla="*/ 603 h 900"/>
                <a:gd name="T92" fmla="*/ 1044 w 1156"/>
                <a:gd name="T93" fmla="*/ 559 h 900"/>
                <a:gd name="T94" fmla="*/ 1048 w 1156"/>
                <a:gd name="T95" fmla="*/ 526 h 900"/>
                <a:gd name="T96" fmla="*/ 1030 w 1156"/>
                <a:gd name="T97" fmla="*/ 512 h 900"/>
                <a:gd name="T98" fmla="*/ 983 w 1156"/>
                <a:gd name="T99" fmla="*/ 507 h 900"/>
                <a:gd name="T100" fmla="*/ 954 w 1156"/>
                <a:gd name="T101" fmla="*/ 453 h 900"/>
                <a:gd name="T102" fmla="*/ 937 w 1156"/>
                <a:gd name="T103" fmla="*/ 373 h 900"/>
                <a:gd name="T104" fmla="*/ 924 w 1156"/>
                <a:gd name="T105" fmla="*/ 357 h 900"/>
                <a:gd name="T106" fmla="*/ 940 w 1156"/>
                <a:gd name="T107" fmla="*/ 334 h 900"/>
                <a:gd name="T108" fmla="*/ 960 w 1156"/>
                <a:gd name="T109" fmla="*/ 293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56" h="90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04" name="Freeform 257"/>
            <p:cNvSpPr>
              <a:spLocks/>
            </p:cNvSpPr>
            <p:nvPr>
              <p:custDataLst>
                <p:tags r:id="rId184"/>
              </p:custDataLst>
            </p:nvPr>
          </p:nvSpPr>
          <p:spPr bwMode="auto">
            <a:xfrm>
              <a:off x="5389762" y="3789408"/>
              <a:ext cx="247650" cy="228600"/>
            </a:xfrm>
            <a:custGeom>
              <a:avLst/>
              <a:gdLst>
                <a:gd name="T0" fmla="*/ 26 w 571"/>
                <a:gd name="T1" fmla="*/ 190 h 443"/>
                <a:gd name="T2" fmla="*/ 37 w 571"/>
                <a:gd name="T3" fmla="*/ 177 h 443"/>
                <a:gd name="T4" fmla="*/ 41 w 571"/>
                <a:gd name="T5" fmla="*/ 164 h 443"/>
                <a:gd name="T6" fmla="*/ 39 w 571"/>
                <a:gd name="T7" fmla="*/ 129 h 443"/>
                <a:gd name="T8" fmla="*/ 44 w 571"/>
                <a:gd name="T9" fmla="*/ 120 h 443"/>
                <a:gd name="T10" fmla="*/ 55 w 571"/>
                <a:gd name="T11" fmla="*/ 112 h 443"/>
                <a:gd name="T12" fmla="*/ 68 w 571"/>
                <a:gd name="T13" fmla="*/ 107 h 443"/>
                <a:gd name="T14" fmla="*/ 80 w 571"/>
                <a:gd name="T15" fmla="*/ 104 h 443"/>
                <a:gd name="T16" fmla="*/ 103 w 571"/>
                <a:gd name="T17" fmla="*/ 106 h 443"/>
                <a:gd name="T18" fmla="*/ 124 w 571"/>
                <a:gd name="T19" fmla="*/ 109 h 443"/>
                <a:gd name="T20" fmla="*/ 158 w 571"/>
                <a:gd name="T21" fmla="*/ 120 h 443"/>
                <a:gd name="T22" fmla="*/ 184 w 571"/>
                <a:gd name="T23" fmla="*/ 135 h 443"/>
                <a:gd name="T24" fmla="*/ 206 w 571"/>
                <a:gd name="T25" fmla="*/ 154 h 443"/>
                <a:gd name="T26" fmla="*/ 254 w 571"/>
                <a:gd name="T27" fmla="*/ 92 h 443"/>
                <a:gd name="T28" fmla="*/ 285 w 571"/>
                <a:gd name="T29" fmla="*/ 49 h 443"/>
                <a:gd name="T30" fmla="*/ 538 w 571"/>
                <a:gd name="T31" fmla="*/ 43 h 443"/>
                <a:gd name="T32" fmla="*/ 557 w 571"/>
                <a:gd name="T33" fmla="*/ 78 h 443"/>
                <a:gd name="T34" fmla="*/ 562 w 571"/>
                <a:gd name="T35" fmla="*/ 98 h 443"/>
                <a:gd name="T36" fmla="*/ 564 w 571"/>
                <a:gd name="T37" fmla="*/ 123 h 443"/>
                <a:gd name="T38" fmla="*/ 568 w 571"/>
                <a:gd name="T39" fmla="*/ 151 h 443"/>
                <a:gd name="T40" fmla="*/ 571 w 571"/>
                <a:gd name="T41" fmla="*/ 178 h 443"/>
                <a:gd name="T42" fmla="*/ 564 w 571"/>
                <a:gd name="T43" fmla="*/ 180 h 443"/>
                <a:gd name="T44" fmla="*/ 562 w 571"/>
                <a:gd name="T45" fmla="*/ 179 h 443"/>
                <a:gd name="T46" fmla="*/ 558 w 571"/>
                <a:gd name="T47" fmla="*/ 184 h 443"/>
                <a:gd name="T48" fmla="*/ 548 w 571"/>
                <a:gd name="T49" fmla="*/ 207 h 443"/>
                <a:gd name="T50" fmla="*/ 534 w 571"/>
                <a:gd name="T51" fmla="*/ 225 h 443"/>
                <a:gd name="T52" fmla="*/ 515 w 571"/>
                <a:gd name="T53" fmla="*/ 239 h 443"/>
                <a:gd name="T54" fmla="*/ 494 w 571"/>
                <a:gd name="T55" fmla="*/ 249 h 443"/>
                <a:gd name="T56" fmla="*/ 405 w 571"/>
                <a:gd name="T57" fmla="*/ 283 h 443"/>
                <a:gd name="T58" fmla="*/ 347 w 571"/>
                <a:gd name="T59" fmla="*/ 307 h 443"/>
                <a:gd name="T60" fmla="*/ 295 w 571"/>
                <a:gd name="T61" fmla="*/ 328 h 443"/>
                <a:gd name="T62" fmla="*/ 245 w 571"/>
                <a:gd name="T63" fmla="*/ 345 h 443"/>
                <a:gd name="T64" fmla="*/ 186 w 571"/>
                <a:gd name="T65" fmla="*/ 363 h 443"/>
                <a:gd name="T66" fmla="*/ 167 w 571"/>
                <a:gd name="T67" fmla="*/ 371 h 443"/>
                <a:gd name="T68" fmla="*/ 149 w 571"/>
                <a:gd name="T69" fmla="*/ 381 h 443"/>
                <a:gd name="T70" fmla="*/ 119 w 571"/>
                <a:gd name="T71" fmla="*/ 403 h 443"/>
                <a:gd name="T72" fmla="*/ 92 w 571"/>
                <a:gd name="T73" fmla="*/ 426 h 443"/>
                <a:gd name="T74" fmla="*/ 67 w 571"/>
                <a:gd name="T75" fmla="*/ 443 h 443"/>
                <a:gd name="T76" fmla="*/ 50 w 571"/>
                <a:gd name="T77" fmla="*/ 378 h 443"/>
                <a:gd name="T78" fmla="*/ 33 w 571"/>
                <a:gd name="T79" fmla="*/ 313 h 443"/>
                <a:gd name="T80" fmla="*/ 16 w 571"/>
                <a:gd name="T81" fmla="*/ 251 h 443"/>
                <a:gd name="T82" fmla="*/ 0 w 571"/>
                <a:gd name="T83" fmla="*/ 19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1" h="443">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05" name="Freeform 258"/>
            <p:cNvSpPr>
              <a:spLocks/>
            </p:cNvSpPr>
            <p:nvPr>
              <p:custDataLst>
                <p:tags r:id="rId185"/>
              </p:custDataLst>
            </p:nvPr>
          </p:nvSpPr>
          <p:spPr bwMode="auto">
            <a:xfrm>
              <a:off x="5585024" y="3563983"/>
              <a:ext cx="120650" cy="120650"/>
            </a:xfrm>
            <a:custGeom>
              <a:avLst/>
              <a:gdLst>
                <a:gd name="T0" fmla="*/ 0 w 286"/>
                <a:gd name="T1" fmla="*/ 111 h 228"/>
                <a:gd name="T2" fmla="*/ 4 w 286"/>
                <a:gd name="T3" fmla="*/ 109 h 228"/>
                <a:gd name="T4" fmla="*/ 7 w 286"/>
                <a:gd name="T5" fmla="*/ 109 h 228"/>
                <a:gd name="T6" fmla="*/ 10 w 286"/>
                <a:gd name="T7" fmla="*/ 110 h 228"/>
                <a:gd name="T8" fmla="*/ 11 w 286"/>
                <a:gd name="T9" fmla="*/ 111 h 228"/>
                <a:gd name="T10" fmla="*/ 12 w 286"/>
                <a:gd name="T11" fmla="*/ 117 h 228"/>
                <a:gd name="T12" fmla="*/ 13 w 286"/>
                <a:gd name="T13" fmla="*/ 123 h 228"/>
                <a:gd name="T14" fmla="*/ 14 w 286"/>
                <a:gd name="T15" fmla="*/ 128 h 228"/>
                <a:gd name="T16" fmla="*/ 16 w 286"/>
                <a:gd name="T17" fmla="*/ 131 h 228"/>
                <a:gd name="T18" fmla="*/ 19 w 286"/>
                <a:gd name="T19" fmla="*/ 134 h 228"/>
                <a:gd name="T20" fmla="*/ 24 w 286"/>
                <a:gd name="T21" fmla="*/ 136 h 228"/>
                <a:gd name="T22" fmla="*/ 29 w 286"/>
                <a:gd name="T23" fmla="*/ 137 h 228"/>
                <a:gd name="T24" fmla="*/ 37 w 286"/>
                <a:gd name="T25" fmla="*/ 138 h 228"/>
                <a:gd name="T26" fmla="*/ 48 w 286"/>
                <a:gd name="T27" fmla="*/ 138 h 228"/>
                <a:gd name="T28" fmla="*/ 60 w 286"/>
                <a:gd name="T29" fmla="*/ 136 h 228"/>
                <a:gd name="T30" fmla="*/ 98 w 286"/>
                <a:gd name="T31" fmla="*/ 130 h 228"/>
                <a:gd name="T32" fmla="*/ 129 w 286"/>
                <a:gd name="T33" fmla="*/ 122 h 228"/>
                <a:gd name="T34" fmla="*/ 143 w 286"/>
                <a:gd name="T35" fmla="*/ 118 h 228"/>
                <a:gd name="T36" fmla="*/ 156 w 286"/>
                <a:gd name="T37" fmla="*/ 114 h 228"/>
                <a:gd name="T38" fmla="*/ 167 w 286"/>
                <a:gd name="T39" fmla="*/ 109 h 228"/>
                <a:gd name="T40" fmla="*/ 178 w 286"/>
                <a:gd name="T41" fmla="*/ 103 h 228"/>
                <a:gd name="T42" fmla="*/ 188 w 286"/>
                <a:gd name="T43" fmla="*/ 96 h 228"/>
                <a:gd name="T44" fmla="*/ 198 w 286"/>
                <a:gd name="T45" fmla="*/ 87 h 228"/>
                <a:gd name="T46" fmla="*/ 208 w 286"/>
                <a:gd name="T47" fmla="*/ 78 h 228"/>
                <a:gd name="T48" fmla="*/ 219 w 286"/>
                <a:gd name="T49" fmla="*/ 65 h 228"/>
                <a:gd name="T50" fmla="*/ 229 w 286"/>
                <a:gd name="T51" fmla="*/ 52 h 228"/>
                <a:gd name="T52" fmla="*/ 241 w 286"/>
                <a:gd name="T53" fmla="*/ 37 h 228"/>
                <a:gd name="T54" fmla="*/ 253 w 286"/>
                <a:gd name="T55" fmla="*/ 20 h 228"/>
                <a:gd name="T56" fmla="*/ 266 w 286"/>
                <a:gd name="T57" fmla="*/ 0 h 228"/>
                <a:gd name="T58" fmla="*/ 270 w 286"/>
                <a:gd name="T59" fmla="*/ 7 h 228"/>
                <a:gd name="T60" fmla="*/ 274 w 286"/>
                <a:gd name="T61" fmla="*/ 13 h 228"/>
                <a:gd name="T62" fmla="*/ 276 w 286"/>
                <a:gd name="T63" fmla="*/ 20 h 228"/>
                <a:gd name="T64" fmla="*/ 279 w 286"/>
                <a:gd name="T65" fmla="*/ 27 h 228"/>
                <a:gd name="T66" fmla="*/ 282 w 286"/>
                <a:gd name="T67" fmla="*/ 42 h 228"/>
                <a:gd name="T68" fmla="*/ 286 w 286"/>
                <a:gd name="T69" fmla="*/ 62 h 228"/>
                <a:gd name="T70" fmla="*/ 246 w 286"/>
                <a:gd name="T71" fmla="*/ 198 h 228"/>
                <a:gd name="T72" fmla="*/ 226 w 286"/>
                <a:gd name="T73" fmla="*/ 228 h 228"/>
                <a:gd name="T74" fmla="*/ 53 w 286"/>
                <a:gd name="T75" fmla="*/ 210 h 228"/>
                <a:gd name="T76" fmla="*/ 0 w 286"/>
                <a:gd name="T77" fmla="*/ 11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6" h="228">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206" name="Freeform 259"/>
            <p:cNvSpPr>
              <a:spLocks/>
            </p:cNvSpPr>
            <p:nvPr>
              <p:custDataLst>
                <p:tags r:id="rId186"/>
              </p:custDataLst>
            </p:nvPr>
          </p:nvSpPr>
          <p:spPr bwMode="auto">
            <a:xfrm>
              <a:off x="5272287" y="3216330"/>
              <a:ext cx="222250" cy="263525"/>
            </a:xfrm>
            <a:custGeom>
              <a:avLst/>
              <a:gdLst>
                <a:gd name="T0" fmla="*/ 478 w 524"/>
                <a:gd name="T1" fmla="*/ 370 h 505"/>
                <a:gd name="T2" fmla="*/ 484 w 524"/>
                <a:gd name="T3" fmla="*/ 346 h 505"/>
                <a:gd name="T4" fmla="*/ 483 w 524"/>
                <a:gd name="T5" fmla="*/ 329 h 505"/>
                <a:gd name="T6" fmla="*/ 478 w 524"/>
                <a:gd name="T7" fmla="*/ 302 h 505"/>
                <a:gd name="T8" fmla="*/ 455 w 524"/>
                <a:gd name="T9" fmla="*/ 299 h 505"/>
                <a:gd name="T10" fmla="*/ 431 w 524"/>
                <a:gd name="T11" fmla="*/ 288 h 505"/>
                <a:gd name="T12" fmla="*/ 407 w 524"/>
                <a:gd name="T13" fmla="*/ 274 h 505"/>
                <a:gd name="T14" fmla="*/ 386 w 524"/>
                <a:gd name="T15" fmla="*/ 256 h 505"/>
                <a:gd name="T16" fmla="*/ 366 w 524"/>
                <a:gd name="T17" fmla="*/ 237 h 505"/>
                <a:gd name="T18" fmla="*/ 352 w 524"/>
                <a:gd name="T19" fmla="*/ 216 h 505"/>
                <a:gd name="T20" fmla="*/ 342 w 524"/>
                <a:gd name="T21" fmla="*/ 196 h 505"/>
                <a:gd name="T22" fmla="*/ 339 w 524"/>
                <a:gd name="T23" fmla="*/ 178 h 505"/>
                <a:gd name="T24" fmla="*/ 341 w 524"/>
                <a:gd name="T25" fmla="*/ 162 h 505"/>
                <a:gd name="T26" fmla="*/ 349 w 524"/>
                <a:gd name="T27" fmla="*/ 150 h 505"/>
                <a:gd name="T28" fmla="*/ 365 w 524"/>
                <a:gd name="T29" fmla="*/ 136 h 505"/>
                <a:gd name="T30" fmla="*/ 354 w 524"/>
                <a:gd name="T31" fmla="*/ 130 h 505"/>
                <a:gd name="T32" fmla="*/ 341 w 524"/>
                <a:gd name="T33" fmla="*/ 119 h 505"/>
                <a:gd name="T34" fmla="*/ 315 w 524"/>
                <a:gd name="T35" fmla="*/ 87 h 505"/>
                <a:gd name="T36" fmla="*/ 292 w 524"/>
                <a:gd name="T37" fmla="*/ 51 h 505"/>
                <a:gd name="T38" fmla="*/ 279 w 524"/>
                <a:gd name="T39" fmla="*/ 25 h 505"/>
                <a:gd name="T40" fmla="*/ 260 w 524"/>
                <a:gd name="T41" fmla="*/ 24 h 505"/>
                <a:gd name="T42" fmla="*/ 239 w 524"/>
                <a:gd name="T43" fmla="*/ 19 h 505"/>
                <a:gd name="T44" fmla="*/ 219 w 524"/>
                <a:gd name="T45" fmla="*/ 11 h 505"/>
                <a:gd name="T46" fmla="*/ 197 w 524"/>
                <a:gd name="T47" fmla="*/ 6 h 505"/>
                <a:gd name="T48" fmla="*/ 170 w 524"/>
                <a:gd name="T49" fmla="*/ 3 h 505"/>
                <a:gd name="T50" fmla="*/ 149 w 524"/>
                <a:gd name="T51" fmla="*/ 8 h 505"/>
                <a:gd name="T52" fmla="*/ 114 w 524"/>
                <a:gd name="T53" fmla="*/ 41 h 505"/>
                <a:gd name="T54" fmla="*/ 98 w 524"/>
                <a:gd name="T55" fmla="*/ 57 h 505"/>
                <a:gd name="T56" fmla="*/ 93 w 524"/>
                <a:gd name="T57" fmla="*/ 64 h 505"/>
                <a:gd name="T58" fmla="*/ 94 w 524"/>
                <a:gd name="T59" fmla="*/ 94 h 505"/>
                <a:gd name="T60" fmla="*/ 95 w 524"/>
                <a:gd name="T61" fmla="*/ 140 h 505"/>
                <a:gd name="T62" fmla="*/ 94 w 524"/>
                <a:gd name="T63" fmla="*/ 164 h 505"/>
                <a:gd name="T64" fmla="*/ 86 w 524"/>
                <a:gd name="T65" fmla="*/ 180 h 505"/>
                <a:gd name="T66" fmla="*/ 67 w 524"/>
                <a:gd name="T67" fmla="*/ 197 h 505"/>
                <a:gd name="T68" fmla="*/ 40 w 524"/>
                <a:gd name="T69" fmla="*/ 214 h 505"/>
                <a:gd name="T70" fmla="*/ 13 w 524"/>
                <a:gd name="T71" fmla="*/ 228 h 505"/>
                <a:gd name="T72" fmla="*/ 2 w 524"/>
                <a:gd name="T73" fmla="*/ 246 h 505"/>
                <a:gd name="T74" fmla="*/ 2 w 524"/>
                <a:gd name="T75" fmla="*/ 264 h 505"/>
                <a:gd name="T76" fmla="*/ 0 w 524"/>
                <a:gd name="T77" fmla="*/ 278 h 505"/>
                <a:gd name="T78" fmla="*/ 0 w 524"/>
                <a:gd name="T79" fmla="*/ 289 h 505"/>
                <a:gd name="T80" fmla="*/ 7 w 524"/>
                <a:gd name="T81" fmla="*/ 301 h 505"/>
                <a:gd name="T82" fmla="*/ 26 w 524"/>
                <a:gd name="T83" fmla="*/ 314 h 505"/>
                <a:gd name="T84" fmla="*/ 62 w 524"/>
                <a:gd name="T85" fmla="*/ 331 h 505"/>
                <a:gd name="T86" fmla="*/ 120 w 524"/>
                <a:gd name="T87" fmla="*/ 355 h 505"/>
                <a:gd name="T88" fmla="*/ 180 w 524"/>
                <a:gd name="T89" fmla="*/ 374 h 505"/>
                <a:gd name="T90" fmla="*/ 214 w 524"/>
                <a:gd name="T91" fmla="*/ 385 h 505"/>
                <a:gd name="T92" fmla="*/ 237 w 524"/>
                <a:gd name="T93" fmla="*/ 400 h 505"/>
                <a:gd name="T94" fmla="*/ 252 w 524"/>
                <a:gd name="T95" fmla="*/ 418 h 505"/>
                <a:gd name="T96" fmla="*/ 262 w 524"/>
                <a:gd name="T97" fmla="*/ 435 h 505"/>
                <a:gd name="T98" fmla="*/ 266 w 524"/>
                <a:gd name="T99" fmla="*/ 451 h 505"/>
                <a:gd name="T100" fmla="*/ 270 w 524"/>
                <a:gd name="T101" fmla="*/ 469 h 505"/>
                <a:gd name="T102" fmla="*/ 277 w 524"/>
                <a:gd name="T103" fmla="*/ 481 h 505"/>
                <a:gd name="T104" fmla="*/ 287 w 524"/>
                <a:gd name="T105" fmla="*/ 489 h 505"/>
                <a:gd name="T106" fmla="*/ 307 w 524"/>
                <a:gd name="T107" fmla="*/ 497 h 505"/>
                <a:gd name="T108" fmla="*/ 328 w 524"/>
                <a:gd name="T109" fmla="*/ 503 h 505"/>
                <a:gd name="T110" fmla="*/ 335 w 524"/>
                <a:gd name="T111" fmla="*/ 500 h 505"/>
                <a:gd name="T112" fmla="*/ 346 w 524"/>
                <a:gd name="T113" fmla="*/ 499 h 505"/>
                <a:gd name="T114" fmla="*/ 366 w 524"/>
                <a:gd name="T115" fmla="*/ 503 h 505"/>
                <a:gd name="T116" fmla="*/ 383 w 524"/>
                <a:gd name="T117" fmla="*/ 505 h 505"/>
                <a:gd name="T118" fmla="*/ 437 w 524"/>
                <a:gd name="T119" fmla="*/ 505 h 505"/>
                <a:gd name="T120" fmla="*/ 465 w 524"/>
                <a:gd name="T121" fmla="*/ 449 h 505"/>
                <a:gd name="T122" fmla="*/ 492 w 524"/>
                <a:gd name="T123" fmla="*/ 437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4" h="505">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07" name="Freeform 260"/>
            <p:cNvSpPr>
              <a:spLocks/>
            </p:cNvSpPr>
            <p:nvPr>
              <p:custDataLst>
                <p:tags r:id="rId187"/>
              </p:custDataLst>
            </p:nvPr>
          </p:nvSpPr>
          <p:spPr bwMode="auto">
            <a:xfrm>
              <a:off x="5772349" y="3176633"/>
              <a:ext cx="331788" cy="290512"/>
            </a:xfrm>
            <a:custGeom>
              <a:avLst/>
              <a:gdLst>
                <a:gd name="T0" fmla="*/ 62 w 764"/>
                <a:gd name="T1" fmla="*/ 196 h 555"/>
                <a:gd name="T2" fmla="*/ 93 w 764"/>
                <a:gd name="T3" fmla="*/ 190 h 555"/>
                <a:gd name="T4" fmla="*/ 128 w 764"/>
                <a:gd name="T5" fmla="*/ 182 h 555"/>
                <a:gd name="T6" fmla="*/ 175 w 764"/>
                <a:gd name="T7" fmla="*/ 151 h 555"/>
                <a:gd name="T8" fmla="*/ 194 w 764"/>
                <a:gd name="T9" fmla="*/ 126 h 555"/>
                <a:gd name="T10" fmla="*/ 199 w 764"/>
                <a:gd name="T11" fmla="*/ 88 h 555"/>
                <a:gd name="T12" fmla="*/ 208 w 764"/>
                <a:gd name="T13" fmla="*/ 69 h 555"/>
                <a:gd name="T14" fmla="*/ 240 w 764"/>
                <a:gd name="T15" fmla="*/ 60 h 555"/>
                <a:gd name="T16" fmla="*/ 294 w 764"/>
                <a:gd name="T17" fmla="*/ 62 h 555"/>
                <a:gd name="T18" fmla="*/ 329 w 764"/>
                <a:gd name="T19" fmla="*/ 71 h 555"/>
                <a:gd name="T20" fmla="*/ 362 w 764"/>
                <a:gd name="T21" fmla="*/ 90 h 555"/>
                <a:gd name="T22" fmla="*/ 386 w 764"/>
                <a:gd name="T23" fmla="*/ 93 h 555"/>
                <a:gd name="T24" fmla="*/ 419 w 764"/>
                <a:gd name="T25" fmla="*/ 84 h 555"/>
                <a:gd name="T26" fmla="*/ 460 w 764"/>
                <a:gd name="T27" fmla="*/ 61 h 555"/>
                <a:gd name="T28" fmla="*/ 479 w 764"/>
                <a:gd name="T29" fmla="*/ 33 h 555"/>
                <a:gd name="T30" fmla="*/ 508 w 764"/>
                <a:gd name="T31" fmla="*/ 4 h 555"/>
                <a:gd name="T32" fmla="*/ 530 w 764"/>
                <a:gd name="T33" fmla="*/ 19 h 555"/>
                <a:gd name="T34" fmla="*/ 550 w 764"/>
                <a:gd name="T35" fmla="*/ 45 h 555"/>
                <a:gd name="T36" fmla="*/ 561 w 764"/>
                <a:gd name="T37" fmla="*/ 87 h 555"/>
                <a:gd name="T38" fmla="*/ 570 w 764"/>
                <a:gd name="T39" fmla="*/ 101 h 555"/>
                <a:gd name="T40" fmla="*/ 589 w 764"/>
                <a:gd name="T41" fmla="*/ 104 h 555"/>
                <a:gd name="T42" fmla="*/ 622 w 764"/>
                <a:gd name="T43" fmla="*/ 73 h 555"/>
                <a:gd name="T44" fmla="*/ 743 w 764"/>
                <a:gd name="T45" fmla="*/ 66 h 555"/>
                <a:gd name="T46" fmla="*/ 759 w 764"/>
                <a:gd name="T47" fmla="*/ 87 h 555"/>
                <a:gd name="T48" fmla="*/ 679 w 764"/>
                <a:gd name="T49" fmla="*/ 100 h 555"/>
                <a:gd name="T50" fmla="*/ 605 w 764"/>
                <a:gd name="T51" fmla="*/ 112 h 555"/>
                <a:gd name="T52" fmla="*/ 574 w 764"/>
                <a:gd name="T53" fmla="*/ 130 h 555"/>
                <a:gd name="T54" fmla="*/ 571 w 764"/>
                <a:gd name="T55" fmla="*/ 147 h 555"/>
                <a:gd name="T56" fmla="*/ 582 w 764"/>
                <a:gd name="T57" fmla="*/ 164 h 555"/>
                <a:gd name="T58" fmla="*/ 601 w 764"/>
                <a:gd name="T59" fmla="*/ 180 h 555"/>
                <a:gd name="T60" fmla="*/ 604 w 764"/>
                <a:gd name="T61" fmla="*/ 195 h 555"/>
                <a:gd name="T62" fmla="*/ 594 w 764"/>
                <a:gd name="T63" fmla="*/ 213 h 555"/>
                <a:gd name="T64" fmla="*/ 574 w 764"/>
                <a:gd name="T65" fmla="*/ 237 h 555"/>
                <a:gd name="T66" fmla="*/ 565 w 764"/>
                <a:gd name="T67" fmla="*/ 255 h 555"/>
                <a:gd name="T68" fmla="*/ 542 w 764"/>
                <a:gd name="T69" fmla="*/ 269 h 555"/>
                <a:gd name="T70" fmla="*/ 519 w 764"/>
                <a:gd name="T71" fmla="*/ 310 h 555"/>
                <a:gd name="T72" fmla="*/ 508 w 764"/>
                <a:gd name="T73" fmla="*/ 363 h 555"/>
                <a:gd name="T74" fmla="*/ 497 w 764"/>
                <a:gd name="T75" fmla="*/ 425 h 555"/>
                <a:gd name="T76" fmla="*/ 477 w 764"/>
                <a:gd name="T77" fmla="*/ 412 h 555"/>
                <a:gd name="T78" fmla="*/ 460 w 764"/>
                <a:gd name="T79" fmla="*/ 407 h 555"/>
                <a:gd name="T80" fmla="*/ 439 w 764"/>
                <a:gd name="T81" fmla="*/ 418 h 555"/>
                <a:gd name="T82" fmla="*/ 411 w 764"/>
                <a:gd name="T83" fmla="*/ 440 h 555"/>
                <a:gd name="T84" fmla="*/ 393 w 764"/>
                <a:gd name="T85" fmla="*/ 444 h 555"/>
                <a:gd name="T86" fmla="*/ 375 w 764"/>
                <a:gd name="T87" fmla="*/ 463 h 555"/>
                <a:gd name="T88" fmla="*/ 365 w 764"/>
                <a:gd name="T89" fmla="*/ 511 h 555"/>
                <a:gd name="T90" fmla="*/ 350 w 764"/>
                <a:gd name="T91" fmla="*/ 525 h 555"/>
                <a:gd name="T92" fmla="*/ 270 w 764"/>
                <a:gd name="T93" fmla="*/ 546 h 555"/>
                <a:gd name="T94" fmla="*/ 194 w 764"/>
                <a:gd name="T95" fmla="*/ 554 h 555"/>
                <a:gd name="T96" fmla="*/ 113 w 764"/>
                <a:gd name="T97" fmla="*/ 542 h 555"/>
                <a:gd name="T98" fmla="*/ 95 w 764"/>
                <a:gd name="T99" fmla="*/ 518 h 555"/>
                <a:gd name="T100" fmla="*/ 115 w 764"/>
                <a:gd name="T101" fmla="*/ 488 h 555"/>
                <a:gd name="T102" fmla="*/ 125 w 764"/>
                <a:gd name="T103" fmla="*/ 462 h 555"/>
                <a:gd name="T104" fmla="*/ 123 w 764"/>
                <a:gd name="T105" fmla="*/ 442 h 555"/>
                <a:gd name="T106" fmla="*/ 111 w 764"/>
                <a:gd name="T107" fmla="*/ 433 h 555"/>
                <a:gd name="T108" fmla="*/ 69 w 764"/>
                <a:gd name="T109" fmla="*/ 431 h 555"/>
                <a:gd name="T110" fmla="*/ 52 w 764"/>
                <a:gd name="T111" fmla="*/ 421 h 555"/>
                <a:gd name="T112" fmla="*/ 34 w 764"/>
                <a:gd name="T113" fmla="*/ 384 h 555"/>
                <a:gd name="T114" fmla="*/ 19 w 764"/>
                <a:gd name="T115" fmla="*/ 309 h 555"/>
                <a:gd name="T116" fmla="*/ 10 w 764"/>
                <a:gd name="T117" fmla="*/ 291 h 555"/>
                <a:gd name="T118" fmla="*/ 0 w 764"/>
                <a:gd name="T119" fmla="*/ 280 h 555"/>
                <a:gd name="T120" fmla="*/ 2 w 764"/>
                <a:gd name="T121" fmla="*/ 268 h 555"/>
                <a:gd name="T122" fmla="*/ 22 w 764"/>
                <a:gd name="T123" fmla="*/ 248 h 555"/>
                <a:gd name="T124" fmla="*/ 34 w 764"/>
                <a:gd name="T125" fmla="*/ 22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4" h="555">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08" name="Freeform 261"/>
            <p:cNvSpPr>
              <a:spLocks/>
            </p:cNvSpPr>
            <p:nvPr>
              <p:custDataLst>
                <p:tags r:id="rId188"/>
              </p:custDataLst>
            </p:nvPr>
          </p:nvSpPr>
          <p:spPr bwMode="auto">
            <a:xfrm>
              <a:off x="5804099" y="3225855"/>
              <a:ext cx="365125" cy="423863"/>
            </a:xfrm>
            <a:custGeom>
              <a:avLst/>
              <a:gdLst>
                <a:gd name="T0" fmla="*/ 779 w 831"/>
                <a:gd name="T1" fmla="*/ 82 h 812"/>
                <a:gd name="T2" fmla="*/ 707 w 831"/>
                <a:gd name="T3" fmla="*/ 29 h 812"/>
                <a:gd name="T4" fmla="*/ 562 w 831"/>
                <a:gd name="T5" fmla="*/ 10 h 812"/>
                <a:gd name="T6" fmla="*/ 499 w 831"/>
                <a:gd name="T7" fmla="*/ 29 h 812"/>
                <a:gd name="T8" fmla="*/ 486 w 831"/>
                <a:gd name="T9" fmla="*/ 49 h 812"/>
                <a:gd name="T10" fmla="*/ 497 w 831"/>
                <a:gd name="T11" fmla="*/ 71 h 812"/>
                <a:gd name="T12" fmla="*/ 517 w 831"/>
                <a:gd name="T13" fmla="*/ 90 h 812"/>
                <a:gd name="T14" fmla="*/ 516 w 831"/>
                <a:gd name="T15" fmla="*/ 111 h 812"/>
                <a:gd name="T16" fmla="*/ 491 w 831"/>
                <a:gd name="T17" fmla="*/ 140 h 812"/>
                <a:gd name="T18" fmla="*/ 480 w 831"/>
                <a:gd name="T19" fmla="*/ 162 h 812"/>
                <a:gd name="T20" fmla="*/ 450 w 831"/>
                <a:gd name="T21" fmla="*/ 184 h 812"/>
                <a:gd name="T22" fmla="*/ 427 w 831"/>
                <a:gd name="T23" fmla="*/ 243 h 812"/>
                <a:gd name="T24" fmla="*/ 420 w 831"/>
                <a:gd name="T25" fmla="*/ 332 h 812"/>
                <a:gd name="T26" fmla="*/ 392 w 831"/>
                <a:gd name="T27" fmla="*/ 319 h 812"/>
                <a:gd name="T28" fmla="*/ 370 w 831"/>
                <a:gd name="T29" fmla="*/ 315 h 812"/>
                <a:gd name="T30" fmla="*/ 338 w 831"/>
                <a:gd name="T31" fmla="*/ 339 h 812"/>
                <a:gd name="T32" fmla="*/ 313 w 831"/>
                <a:gd name="T33" fmla="*/ 351 h 812"/>
                <a:gd name="T34" fmla="*/ 290 w 831"/>
                <a:gd name="T35" fmla="*/ 370 h 812"/>
                <a:gd name="T36" fmla="*/ 280 w 831"/>
                <a:gd name="T37" fmla="*/ 424 h 812"/>
                <a:gd name="T38" fmla="*/ 235 w 831"/>
                <a:gd name="T39" fmla="*/ 442 h 812"/>
                <a:gd name="T40" fmla="*/ 127 w 831"/>
                <a:gd name="T41" fmla="*/ 462 h 812"/>
                <a:gd name="T42" fmla="*/ 26 w 831"/>
                <a:gd name="T43" fmla="*/ 449 h 812"/>
                <a:gd name="T44" fmla="*/ 51 w 831"/>
                <a:gd name="T45" fmla="*/ 505 h 812"/>
                <a:gd name="T46" fmla="*/ 96 w 831"/>
                <a:gd name="T47" fmla="*/ 540 h 812"/>
                <a:gd name="T48" fmla="*/ 123 w 831"/>
                <a:gd name="T49" fmla="*/ 577 h 812"/>
                <a:gd name="T50" fmla="*/ 142 w 831"/>
                <a:gd name="T51" fmla="*/ 596 h 812"/>
                <a:gd name="T52" fmla="*/ 99 w 831"/>
                <a:gd name="T53" fmla="*/ 647 h 812"/>
                <a:gd name="T54" fmla="*/ 87 w 831"/>
                <a:gd name="T55" fmla="*/ 671 h 812"/>
                <a:gd name="T56" fmla="*/ 109 w 831"/>
                <a:gd name="T57" fmla="*/ 720 h 812"/>
                <a:gd name="T58" fmla="*/ 222 w 831"/>
                <a:gd name="T59" fmla="*/ 710 h 812"/>
                <a:gd name="T60" fmla="*/ 302 w 831"/>
                <a:gd name="T61" fmla="*/ 705 h 812"/>
                <a:gd name="T62" fmla="*/ 330 w 831"/>
                <a:gd name="T63" fmla="*/ 721 h 812"/>
                <a:gd name="T64" fmla="*/ 359 w 831"/>
                <a:gd name="T65" fmla="*/ 756 h 812"/>
                <a:gd name="T66" fmla="*/ 408 w 831"/>
                <a:gd name="T67" fmla="*/ 785 h 812"/>
                <a:gd name="T68" fmla="*/ 449 w 831"/>
                <a:gd name="T69" fmla="*/ 803 h 812"/>
                <a:gd name="T70" fmla="*/ 460 w 831"/>
                <a:gd name="T71" fmla="*/ 791 h 812"/>
                <a:gd name="T72" fmla="*/ 487 w 831"/>
                <a:gd name="T73" fmla="*/ 774 h 812"/>
                <a:gd name="T74" fmla="*/ 554 w 831"/>
                <a:gd name="T75" fmla="*/ 764 h 812"/>
                <a:gd name="T76" fmla="*/ 597 w 831"/>
                <a:gd name="T77" fmla="*/ 750 h 812"/>
                <a:gd name="T78" fmla="*/ 618 w 831"/>
                <a:gd name="T79" fmla="*/ 727 h 812"/>
                <a:gd name="T80" fmla="*/ 584 w 831"/>
                <a:gd name="T81" fmla="*/ 700 h 812"/>
                <a:gd name="T82" fmla="*/ 542 w 831"/>
                <a:gd name="T83" fmla="*/ 641 h 812"/>
                <a:gd name="T84" fmla="*/ 526 w 831"/>
                <a:gd name="T85" fmla="*/ 624 h 812"/>
                <a:gd name="T86" fmla="*/ 526 w 831"/>
                <a:gd name="T87" fmla="*/ 578 h 812"/>
                <a:gd name="T88" fmla="*/ 582 w 831"/>
                <a:gd name="T89" fmla="*/ 563 h 812"/>
                <a:gd name="T90" fmla="*/ 622 w 831"/>
                <a:gd name="T91" fmla="*/ 531 h 812"/>
                <a:gd name="T92" fmla="*/ 688 w 831"/>
                <a:gd name="T93" fmla="*/ 417 h 812"/>
                <a:gd name="T94" fmla="*/ 730 w 831"/>
                <a:gd name="T95" fmla="*/ 368 h 812"/>
                <a:gd name="T96" fmla="*/ 725 w 831"/>
                <a:gd name="T97" fmla="*/ 330 h 812"/>
                <a:gd name="T98" fmla="*/ 729 w 831"/>
                <a:gd name="T99" fmla="*/ 305 h 812"/>
                <a:gd name="T100" fmla="*/ 751 w 831"/>
                <a:gd name="T101" fmla="*/ 289 h 812"/>
                <a:gd name="T102" fmla="*/ 670 w 831"/>
                <a:gd name="T103" fmla="*/ 207 h 812"/>
                <a:gd name="T104" fmla="*/ 758 w 831"/>
                <a:gd name="T105" fmla="*/ 140 h 812"/>
                <a:gd name="T106" fmla="*/ 805 w 831"/>
                <a:gd name="T107" fmla="*/ 123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31" h="812">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09" name="Freeform 262"/>
            <p:cNvSpPr>
              <a:spLocks/>
            </p:cNvSpPr>
            <p:nvPr>
              <p:custDataLst>
                <p:tags r:id="rId189"/>
              </p:custDataLst>
            </p:nvPr>
          </p:nvSpPr>
          <p:spPr bwMode="auto">
            <a:xfrm>
              <a:off x="6594674" y="3494143"/>
              <a:ext cx="220663" cy="585787"/>
            </a:xfrm>
            <a:custGeom>
              <a:avLst/>
              <a:gdLst>
                <a:gd name="T0" fmla="*/ 438 w 505"/>
                <a:gd name="T1" fmla="*/ 1067 h 1121"/>
                <a:gd name="T2" fmla="*/ 443 w 505"/>
                <a:gd name="T3" fmla="*/ 1028 h 1121"/>
                <a:gd name="T4" fmla="*/ 399 w 505"/>
                <a:gd name="T5" fmla="*/ 1022 h 1121"/>
                <a:gd name="T6" fmla="*/ 405 w 505"/>
                <a:gd name="T7" fmla="*/ 957 h 1121"/>
                <a:gd name="T8" fmla="*/ 419 w 505"/>
                <a:gd name="T9" fmla="*/ 931 h 1121"/>
                <a:gd name="T10" fmla="*/ 413 w 505"/>
                <a:gd name="T11" fmla="*/ 899 h 1121"/>
                <a:gd name="T12" fmla="*/ 398 w 505"/>
                <a:gd name="T13" fmla="*/ 893 h 1121"/>
                <a:gd name="T14" fmla="*/ 382 w 505"/>
                <a:gd name="T15" fmla="*/ 838 h 1121"/>
                <a:gd name="T16" fmla="*/ 324 w 505"/>
                <a:gd name="T17" fmla="*/ 719 h 1121"/>
                <a:gd name="T18" fmla="*/ 296 w 505"/>
                <a:gd name="T19" fmla="*/ 703 h 1121"/>
                <a:gd name="T20" fmla="*/ 282 w 505"/>
                <a:gd name="T21" fmla="*/ 718 h 1121"/>
                <a:gd name="T22" fmla="*/ 226 w 505"/>
                <a:gd name="T23" fmla="*/ 742 h 1121"/>
                <a:gd name="T24" fmla="*/ 169 w 505"/>
                <a:gd name="T25" fmla="*/ 736 h 1121"/>
                <a:gd name="T26" fmla="*/ 133 w 505"/>
                <a:gd name="T27" fmla="*/ 567 h 1121"/>
                <a:gd name="T28" fmla="*/ 101 w 505"/>
                <a:gd name="T29" fmla="*/ 520 h 1121"/>
                <a:gd name="T30" fmla="*/ 51 w 505"/>
                <a:gd name="T31" fmla="*/ 502 h 1121"/>
                <a:gd name="T32" fmla="*/ 8 w 505"/>
                <a:gd name="T33" fmla="*/ 471 h 1121"/>
                <a:gd name="T34" fmla="*/ 23 w 505"/>
                <a:gd name="T35" fmla="*/ 445 h 1121"/>
                <a:gd name="T36" fmla="*/ 58 w 505"/>
                <a:gd name="T37" fmla="*/ 361 h 1121"/>
                <a:gd name="T38" fmla="*/ 67 w 505"/>
                <a:gd name="T39" fmla="*/ 277 h 1121"/>
                <a:gd name="T40" fmla="*/ 80 w 505"/>
                <a:gd name="T41" fmla="*/ 265 h 1121"/>
                <a:gd name="T42" fmla="*/ 113 w 505"/>
                <a:gd name="T43" fmla="*/ 258 h 1121"/>
                <a:gd name="T44" fmla="*/ 134 w 505"/>
                <a:gd name="T45" fmla="*/ 222 h 1121"/>
                <a:gd name="T46" fmla="*/ 140 w 505"/>
                <a:gd name="T47" fmla="*/ 117 h 1121"/>
                <a:gd name="T48" fmla="*/ 159 w 505"/>
                <a:gd name="T49" fmla="*/ 98 h 1121"/>
                <a:gd name="T50" fmla="*/ 213 w 505"/>
                <a:gd name="T51" fmla="*/ 74 h 1121"/>
                <a:gd name="T52" fmla="*/ 234 w 505"/>
                <a:gd name="T53" fmla="*/ 21 h 1121"/>
                <a:gd name="T54" fmla="*/ 277 w 505"/>
                <a:gd name="T55" fmla="*/ 31 h 1121"/>
                <a:gd name="T56" fmla="*/ 312 w 505"/>
                <a:gd name="T57" fmla="*/ 49 h 1121"/>
                <a:gd name="T58" fmla="*/ 337 w 505"/>
                <a:gd name="T59" fmla="*/ 122 h 1121"/>
                <a:gd name="T60" fmla="*/ 335 w 505"/>
                <a:gd name="T61" fmla="*/ 167 h 1121"/>
                <a:gd name="T62" fmla="*/ 300 w 505"/>
                <a:gd name="T63" fmla="*/ 216 h 1121"/>
                <a:gd name="T64" fmla="*/ 293 w 505"/>
                <a:gd name="T65" fmla="*/ 245 h 1121"/>
                <a:gd name="T66" fmla="*/ 309 w 505"/>
                <a:gd name="T67" fmla="*/ 261 h 1121"/>
                <a:gd name="T68" fmla="*/ 346 w 505"/>
                <a:gd name="T69" fmla="*/ 270 h 1121"/>
                <a:gd name="T70" fmla="*/ 371 w 505"/>
                <a:gd name="T71" fmla="*/ 291 h 1121"/>
                <a:gd name="T72" fmla="*/ 398 w 505"/>
                <a:gd name="T73" fmla="*/ 345 h 1121"/>
                <a:gd name="T74" fmla="*/ 430 w 505"/>
                <a:gd name="T75" fmla="*/ 400 h 1121"/>
                <a:gd name="T76" fmla="*/ 464 w 505"/>
                <a:gd name="T77" fmla="*/ 418 h 1121"/>
                <a:gd name="T78" fmla="*/ 505 w 505"/>
                <a:gd name="T79" fmla="*/ 418 h 1121"/>
                <a:gd name="T80" fmla="*/ 476 w 505"/>
                <a:gd name="T81" fmla="*/ 494 h 1121"/>
                <a:gd name="T82" fmla="*/ 427 w 505"/>
                <a:gd name="T83" fmla="*/ 510 h 1121"/>
                <a:gd name="T84" fmla="*/ 383 w 505"/>
                <a:gd name="T85" fmla="*/ 528 h 1121"/>
                <a:gd name="T86" fmla="*/ 360 w 505"/>
                <a:gd name="T87" fmla="*/ 572 h 1121"/>
                <a:gd name="T88" fmla="*/ 370 w 505"/>
                <a:gd name="T89" fmla="*/ 637 h 1121"/>
                <a:gd name="T90" fmla="*/ 402 w 505"/>
                <a:gd name="T91" fmla="*/ 683 h 1121"/>
                <a:gd name="T92" fmla="*/ 430 w 505"/>
                <a:gd name="T93" fmla="*/ 735 h 1121"/>
                <a:gd name="T94" fmla="*/ 428 w 505"/>
                <a:gd name="T95" fmla="*/ 776 h 1121"/>
                <a:gd name="T96" fmla="*/ 419 w 505"/>
                <a:gd name="T97" fmla="*/ 801 h 1121"/>
                <a:gd name="T98" fmla="*/ 435 w 505"/>
                <a:gd name="T99" fmla="*/ 851 h 1121"/>
                <a:gd name="T100" fmla="*/ 483 w 505"/>
                <a:gd name="T101" fmla="*/ 965 h 1121"/>
                <a:gd name="T102" fmla="*/ 458 w 505"/>
                <a:gd name="T103" fmla="*/ 1082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5" h="1121">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10" name="Freeform 263"/>
            <p:cNvSpPr>
              <a:spLocks/>
            </p:cNvSpPr>
            <p:nvPr>
              <p:custDataLst>
                <p:tags r:id="rId190"/>
              </p:custDataLst>
            </p:nvPr>
          </p:nvSpPr>
          <p:spPr bwMode="auto">
            <a:xfrm>
              <a:off x="3918152" y="4003720"/>
              <a:ext cx="80963" cy="58738"/>
            </a:xfrm>
            <a:custGeom>
              <a:avLst/>
              <a:gdLst>
                <a:gd name="T0" fmla="*/ 180 w 180"/>
                <a:gd name="T1" fmla="*/ 7 h 112"/>
                <a:gd name="T2" fmla="*/ 171 w 180"/>
                <a:gd name="T3" fmla="*/ 24 h 112"/>
                <a:gd name="T4" fmla="*/ 163 w 180"/>
                <a:gd name="T5" fmla="*/ 39 h 112"/>
                <a:gd name="T6" fmla="*/ 152 w 180"/>
                <a:gd name="T7" fmla="*/ 53 h 112"/>
                <a:gd name="T8" fmla="*/ 141 w 180"/>
                <a:gd name="T9" fmla="*/ 66 h 112"/>
                <a:gd name="T10" fmla="*/ 129 w 180"/>
                <a:gd name="T11" fmla="*/ 80 h 112"/>
                <a:gd name="T12" fmla="*/ 115 w 180"/>
                <a:gd name="T13" fmla="*/ 92 h 112"/>
                <a:gd name="T14" fmla="*/ 101 w 180"/>
                <a:gd name="T15" fmla="*/ 102 h 112"/>
                <a:gd name="T16" fmla="*/ 87 w 180"/>
                <a:gd name="T17" fmla="*/ 112 h 112"/>
                <a:gd name="T18" fmla="*/ 82 w 180"/>
                <a:gd name="T19" fmla="*/ 107 h 112"/>
                <a:gd name="T20" fmla="*/ 79 w 180"/>
                <a:gd name="T21" fmla="*/ 101 h 112"/>
                <a:gd name="T22" fmla="*/ 76 w 180"/>
                <a:gd name="T23" fmla="*/ 95 h 112"/>
                <a:gd name="T24" fmla="*/ 74 w 180"/>
                <a:gd name="T25" fmla="*/ 88 h 112"/>
                <a:gd name="T26" fmla="*/ 70 w 180"/>
                <a:gd name="T27" fmla="*/ 81 h 112"/>
                <a:gd name="T28" fmla="*/ 68 w 180"/>
                <a:gd name="T29" fmla="*/ 74 h 112"/>
                <a:gd name="T30" fmla="*/ 65 w 180"/>
                <a:gd name="T31" fmla="*/ 69 h 112"/>
                <a:gd name="T32" fmla="*/ 60 w 180"/>
                <a:gd name="T33" fmla="*/ 63 h 112"/>
                <a:gd name="T34" fmla="*/ 45 w 180"/>
                <a:gd name="T35" fmla="*/ 48 h 112"/>
                <a:gd name="T36" fmla="*/ 36 w 180"/>
                <a:gd name="T37" fmla="*/ 38 h 112"/>
                <a:gd name="T38" fmla="*/ 30 w 180"/>
                <a:gd name="T39" fmla="*/ 33 h 112"/>
                <a:gd name="T40" fmla="*/ 25 w 180"/>
                <a:gd name="T41" fmla="*/ 31 h 112"/>
                <a:gd name="T42" fmla="*/ 18 w 180"/>
                <a:gd name="T43" fmla="*/ 30 h 112"/>
                <a:gd name="T44" fmla="*/ 0 w 180"/>
                <a:gd name="T45" fmla="*/ 26 h 112"/>
                <a:gd name="T46" fmla="*/ 26 w 180"/>
                <a:gd name="T47" fmla="*/ 14 h 112"/>
                <a:gd name="T48" fmla="*/ 41 w 180"/>
                <a:gd name="T49" fmla="*/ 9 h 112"/>
                <a:gd name="T50" fmla="*/ 56 w 180"/>
                <a:gd name="T51" fmla="*/ 5 h 112"/>
                <a:gd name="T52" fmla="*/ 74 w 180"/>
                <a:gd name="T53" fmla="*/ 3 h 112"/>
                <a:gd name="T54" fmla="*/ 93 w 180"/>
                <a:gd name="T55" fmla="*/ 1 h 112"/>
                <a:gd name="T56" fmla="*/ 114 w 180"/>
                <a:gd name="T57" fmla="*/ 0 h 112"/>
                <a:gd name="T58" fmla="*/ 135 w 180"/>
                <a:gd name="T59" fmla="*/ 1 h 112"/>
                <a:gd name="T60" fmla="*/ 157 w 180"/>
                <a:gd name="T61" fmla="*/ 3 h 112"/>
                <a:gd name="T62" fmla="*/ 180 w 180"/>
                <a:gd name="T63" fmla="*/ 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0" h="112">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11" name="Freeform 264"/>
            <p:cNvSpPr>
              <a:spLocks/>
            </p:cNvSpPr>
            <p:nvPr>
              <p:custDataLst>
                <p:tags r:id="rId191"/>
              </p:custDataLst>
            </p:nvPr>
          </p:nvSpPr>
          <p:spPr bwMode="auto">
            <a:xfrm>
              <a:off x="4002287" y="4086280"/>
              <a:ext cx="74612" cy="100013"/>
            </a:xfrm>
            <a:custGeom>
              <a:avLst/>
              <a:gdLst>
                <a:gd name="T0" fmla="*/ 0 w 173"/>
                <a:gd name="T1" fmla="*/ 68 h 192"/>
                <a:gd name="T2" fmla="*/ 27 w 173"/>
                <a:gd name="T3" fmla="*/ 42 h 192"/>
                <a:gd name="T4" fmla="*/ 51 w 173"/>
                <a:gd name="T5" fmla="*/ 21 h 192"/>
                <a:gd name="T6" fmla="*/ 56 w 173"/>
                <a:gd name="T7" fmla="*/ 16 h 192"/>
                <a:gd name="T8" fmla="*/ 63 w 173"/>
                <a:gd name="T9" fmla="*/ 12 h 192"/>
                <a:gd name="T10" fmla="*/ 70 w 173"/>
                <a:gd name="T11" fmla="*/ 8 h 192"/>
                <a:gd name="T12" fmla="*/ 76 w 173"/>
                <a:gd name="T13" fmla="*/ 6 h 192"/>
                <a:gd name="T14" fmla="*/ 83 w 173"/>
                <a:gd name="T15" fmla="*/ 3 h 192"/>
                <a:gd name="T16" fmla="*/ 90 w 173"/>
                <a:gd name="T17" fmla="*/ 2 h 192"/>
                <a:gd name="T18" fmla="*/ 98 w 173"/>
                <a:gd name="T19" fmla="*/ 1 h 192"/>
                <a:gd name="T20" fmla="*/ 107 w 173"/>
                <a:gd name="T21" fmla="*/ 0 h 192"/>
                <a:gd name="T22" fmla="*/ 116 w 173"/>
                <a:gd name="T23" fmla="*/ 1 h 192"/>
                <a:gd name="T24" fmla="*/ 124 w 173"/>
                <a:gd name="T25" fmla="*/ 2 h 192"/>
                <a:gd name="T26" fmla="*/ 132 w 173"/>
                <a:gd name="T27" fmla="*/ 5 h 192"/>
                <a:gd name="T28" fmla="*/ 139 w 173"/>
                <a:gd name="T29" fmla="*/ 8 h 192"/>
                <a:gd name="T30" fmla="*/ 145 w 173"/>
                <a:gd name="T31" fmla="*/ 13 h 192"/>
                <a:gd name="T32" fmla="*/ 151 w 173"/>
                <a:gd name="T33" fmla="*/ 19 h 192"/>
                <a:gd name="T34" fmla="*/ 155 w 173"/>
                <a:gd name="T35" fmla="*/ 24 h 192"/>
                <a:gd name="T36" fmla="*/ 160 w 173"/>
                <a:gd name="T37" fmla="*/ 30 h 192"/>
                <a:gd name="T38" fmla="*/ 163 w 173"/>
                <a:gd name="T39" fmla="*/ 37 h 192"/>
                <a:gd name="T40" fmla="*/ 166 w 173"/>
                <a:gd name="T41" fmla="*/ 43 h 192"/>
                <a:gd name="T42" fmla="*/ 168 w 173"/>
                <a:gd name="T43" fmla="*/ 50 h 192"/>
                <a:gd name="T44" fmla="*/ 169 w 173"/>
                <a:gd name="T45" fmla="*/ 57 h 192"/>
                <a:gd name="T46" fmla="*/ 172 w 173"/>
                <a:gd name="T47" fmla="*/ 72 h 192"/>
                <a:gd name="T48" fmla="*/ 173 w 173"/>
                <a:gd name="T49" fmla="*/ 87 h 192"/>
                <a:gd name="T50" fmla="*/ 157 w 173"/>
                <a:gd name="T51" fmla="*/ 114 h 192"/>
                <a:gd name="T52" fmla="*/ 146 w 173"/>
                <a:gd name="T53" fmla="*/ 137 h 192"/>
                <a:gd name="T54" fmla="*/ 139 w 173"/>
                <a:gd name="T55" fmla="*/ 148 h 192"/>
                <a:gd name="T56" fmla="*/ 130 w 173"/>
                <a:gd name="T57" fmla="*/ 160 h 192"/>
                <a:gd name="T58" fmla="*/ 117 w 173"/>
                <a:gd name="T59" fmla="*/ 174 h 192"/>
                <a:gd name="T60" fmla="*/ 99 w 173"/>
                <a:gd name="T61" fmla="*/ 192 h 192"/>
                <a:gd name="T62" fmla="*/ 86 w 173"/>
                <a:gd name="T63" fmla="*/ 183 h 192"/>
                <a:gd name="T64" fmla="*/ 74 w 173"/>
                <a:gd name="T65" fmla="*/ 176 h 192"/>
                <a:gd name="T66" fmla="*/ 63 w 173"/>
                <a:gd name="T67" fmla="*/ 169 h 192"/>
                <a:gd name="T68" fmla="*/ 54 w 173"/>
                <a:gd name="T69" fmla="*/ 163 h 192"/>
                <a:gd name="T70" fmla="*/ 46 w 173"/>
                <a:gd name="T71" fmla="*/ 156 h 192"/>
                <a:gd name="T72" fmla="*/ 40 w 173"/>
                <a:gd name="T73" fmla="*/ 150 h 192"/>
                <a:gd name="T74" fmla="*/ 34 w 173"/>
                <a:gd name="T75" fmla="*/ 144 h 192"/>
                <a:gd name="T76" fmla="*/ 30 w 173"/>
                <a:gd name="T77" fmla="*/ 137 h 192"/>
                <a:gd name="T78" fmla="*/ 22 w 173"/>
                <a:gd name="T79" fmla="*/ 123 h 192"/>
                <a:gd name="T80" fmla="*/ 16 w 173"/>
                <a:gd name="T81" fmla="*/ 107 h 192"/>
                <a:gd name="T82" fmla="*/ 9 w 173"/>
                <a:gd name="T83" fmla="*/ 90 h 192"/>
                <a:gd name="T84" fmla="*/ 0 w 173"/>
                <a:gd name="T85" fmla="*/ 6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3" h="192">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12" name="Freeform 265"/>
            <p:cNvSpPr>
              <a:spLocks/>
            </p:cNvSpPr>
            <p:nvPr>
              <p:custDataLst>
                <p:tags r:id="rId192"/>
              </p:custDataLst>
            </p:nvPr>
          </p:nvSpPr>
          <p:spPr bwMode="auto">
            <a:xfrm>
              <a:off x="4045149" y="4137078"/>
              <a:ext cx="104775" cy="131763"/>
            </a:xfrm>
            <a:custGeom>
              <a:avLst/>
              <a:gdLst>
                <a:gd name="T0" fmla="*/ 74 w 233"/>
                <a:gd name="T1" fmla="*/ 0 h 252"/>
                <a:gd name="T2" fmla="*/ 83 w 233"/>
                <a:gd name="T3" fmla="*/ 2 h 252"/>
                <a:gd name="T4" fmla="*/ 89 w 233"/>
                <a:gd name="T5" fmla="*/ 3 h 252"/>
                <a:gd name="T6" fmla="*/ 95 w 233"/>
                <a:gd name="T7" fmla="*/ 3 h 252"/>
                <a:gd name="T8" fmla="*/ 99 w 233"/>
                <a:gd name="T9" fmla="*/ 2 h 252"/>
                <a:gd name="T10" fmla="*/ 106 w 233"/>
                <a:gd name="T11" fmla="*/ 1 h 252"/>
                <a:gd name="T12" fmla="*/ 113 w 233"/>
                <a:gd name="T13" fmla="*/ 0 h 252"/>
                <a:gd name="T14" fmla="*/ 125 w 233"/>
                <a:gd name="T15" fmla="*/ 17 h 252"/>
                <a:gd name="T16" fmla="*/ 140 w 233"/>
                <a:gd name="T17" fmla="*/ 37 h 252"/>
                <a:gd name="T18" fmla="*/ 144 w 233"/>
                <a:gd name="T19" fmla="*/ 42 h 252"/>
                <a:gd name="T20" fmla="*/ 148 w 233"/>
                <a:gd name="T21" fmla="*/ 46 h 252"/>
                <a:gd name="T22" fmla="*/ 153 w 233"/>
                <a:gd name="T23" fmla="*/ 49 h 252"/>
                <a:gd name="T24" fmla="*/ 157 w 233"/>
                <a:gd name="T25" fmla="*/ 52 h 252"/>
                <a:gd name="T26" fmla="*/ 163 w 233"/>
                <a:gd name="T27" fmla="*/ 54 h 252"/>
                <a:gd name="T28" fmla="*/ 168 w 233"/>
                <a:gd name="T29" fmla="*/ 56 h 252"/>
                <a:gd name="T30" fmla="*/ 174 w 233"/>
                <a:gd name="T31" fmla="*/ 56 h 252"/>
                <a:gd name="T32" fmla="*/ 180 w 233"/>
                <a:gd name="T33" fmla="*/ 56 h 252"/>
                <a:gd name="T34" fmla="*/ 180 w 233"/>
                <a:gd name="T35" fmla="*/ 80 h 252"/>
                <a:gd name="T36" fmla="*/ 193 w 233"/>
                <a:gd name="T37" fmla="*/ 103 h 252"/>
                <a:gd name="T38" fmla="*/ 212 w 233"/>
                <a:gd name="T39" fmla="*/ 128 h 252"/>
                <a:gd name="T40" fmla="*/ 215 w 233"/>
                <a:gd name="T41" fmla="*/ 135 h 252"/>
                <a:gd name="T42" fmla="*/ 220 w 233"/>
                <a:gd name="T43" fmla="*/ 142 h 252"/>
                <a:gd name="T44" fmla="*/ 223 w 233"/>
                <a:gd name="T45" fmla="*/ 151 h 252"/>
                <a:gd name="T46" fmla="*/ 226 w 233"/>
                <a:gd name="T47" fmla="*/ 160 h 252"/>
                <a:gd name="T48" fmla="*/ 230 w 233"/>
                <a:gd name="T49" fmla="*/ 170 h 252"/>
                <a:gd name="T50" fmla="*/ 232 w 233"/>
                <a:gd name="T51" fmla="*/ 180 h 252"/>
                <a:gd name="T52" fmla="*/ 233 w 233"/>
                <a:gd name="T53" fmla="*/ 191 h 252"/>
                <a:gd name="T54" fmla="*/ 233 w 233"/>
                <a:gd name="T55" fmla="*/ 204 h 252"/>
                <a:gd name="T56" fmla="*/ 232 w 233"/>
                <a:gd name="T57" fmla="*/ 216 h 252"/>
                <a:gd name="T58" fmla="*/ 230 w 233"/>
                <a:gd name="T59" fmla="*/ 228 h 252"/>
                <a:gd name="T60" fmla="*/ 227 w 233"/>
                <a:gd name="T61" fmla="*/ 240 h 252"/>
                <a:gd name="T62" fmla="*/ 226 w 233"/>
                <a:gd name="T63" fmla="*/ 252 h 252"/>
                <a:gd name="T64" fmla="*/ 222 w 233"/>
                <a:gd name="T65" fmla="*/ 252 h 252"/>
                <a:gd name="T66" fmla="*/ 215 w 233"/>
                <a:gd name="T67" fmla="*/ 250 h 252"/>
                <a:gd name="T68" fmla="*/ 208 w 233"/>
                <a:gd name="T69" fmla="*/ 246 h 252"/>
                <a:gd name="T70" fmla="*/ 198 w 233"/>
                <a:gd name="T71" fmla="*/ 241 h 252"/>
                <a:gd name="T72" fmla="*/ 176 w 233"/>
                <a:gd name="T73" fmla="*/ 226 h 252"/>
                <a:gd name="T74" fmla="*/ 151 w 233"/>
                <a:gd name="T75" fmla="*/ 208 h 252"/>
                <a:gd name="T76" fmla="*/ 125 w 233"/>
                <a:gd name="T77" fmla="*/ 186 h 252"/>
                <a:gd name="T78" fmla="*/ 100 w 233"/>
                <a:gd name="T79" fmla="*/ 165 h 252"/>
                <a:gd name="T80" fmla="*/ 78 w 233"/>
                <a:gd name="T81" fmla="*/ 145 h 252"/>
                <a:gd name="T82" fmla="*/ 61 w 233"/>
                <a:gd name="T83" fmla="*/ 129 h 252"/>
                <a:gd name="T84" fmla="*/ 55 w 233"/>
                <a:gd name="T85" fmla="*/ 125 h 252"/>
                <a:gd name="T86" fmla="*/ 48 w 233"/>
                <a:gd name="T87" fmla="*/ 120 h 252"/>
                <a:gd name="T88" fmla="*/ 41 w 233"/>
                <a:gd name="T89" fmla="*/ 116 h 252"/>
                <a:gd name="T90" fmla="*/ 33 w 233"/>
                <a:gd name="T91" fmla="*/ 112 h 252"/>
                <a:gd name="T92" fmla="*/ 17 w 233"/>
                <a:gd name="T93" fmla="*/ 104 h 252"/>
                <a:gd name="T94" fmla="*/ 0 w 233"/>
                <a:gd name="T95" fmla="*/ 99 h 252"/>
                <a:gd name="T96" fmla="*/ 40 w 233"/>
                <a:gd name="T97" fmla="*/ 63 h 252"/>
                <a:gd name="T98" fmla="*/ 59 w 233"/>
                <a:gd name="T99" fmla="*/ 43 h 252"/>
                <a:gd name="T100" fmla="*/ 65 w 233"/>
                <a:gd name="T101" fmla="*/ 33 h 252"/>
                <a:gd name="T102" fmla="*/ 69 w 233"/>
                <a:gd name="T103" fmla="*/ 25 h 252"/>
                <a:gd name="T104" fmla="*/ 72 w 233"/>
                <a:gd name="T105" fmla="*/ 14 h 252"/>
                <a:gd name="T106" fmla="*/ 74 w 233"/>
                <a:gd name="T10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252">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13" name="Freeform 266"/>
            <p:cNvSpPr>
              <a:spLocks/>
            </p:cNvSpPr>
            <p:nvPr>
              <p:custDataLst>
                <p:tags r:id="rId193"/>
              </p:custDataLst>
            </p:nvPr>
          </p:nvSpPr>
          <p:spPr bwMode="auto">
            <a:xfrm>
              <a:off x="4259466" y="4056108"/>
              <a:ext cx="104775" cy="201612"/>
            </a:xfrm>
            <a:custGeom>
              <a:avLst/>
              <a:gdLst>
                <a:gd name="T0" fmla="*/ 13 w 246"/>
                <a:gd name="T1" fmla="*/ 376 h 380"/>
                <a:gd name="T2" fmla="*/ 14 w 246"/>
                <a:gd name="T3" fmla="*/ 367 h 380"/>
                <a:gd name="T4" fmla="*/ 15 w 246"/>
                <a:gd name="T5" fmla="*/ 359 h 380"/>
                <a:gd name="T6" fmla="*/ 18 w 246"/>
                <a:gd name="T7" fmla="*/ 351 h 380"/>
                <a:gd name="T8" fmla="*/ 20 w 246"/>
                <a:gd name="T9" fmla="*/ 344 h 380"/>
                <a:gd name="T10" fmla="*/ 25 w 246"/>
                <a:gd name="T11" fmla="*/ 333 h 380"/>
                <a:gd name="T12" fmla="*/ 26 w 246"/>
                <a:gd name="T13" fmla="*/ 327 h 380"/>
                <a:gd name="T14" fmla="*/ 25 w 246"/>
                <a:gd name="T15" fmla="*/ 321 h 380"/>
                <a:gd name="T16" fmla="*/ 23 w 246"/>
                <a:gd name="T17" fmla="*/ 314 h 380"/>
                <a:gd name="T18" fmla="*/ 19 w 246"/>
                <a:gd name="T19" fmla="*/ 305 h 380"/>
                <a:gd name="T20" fmla="*/ 13 w 246"/>
                <a:gd name="T21" fmla="*/ 295 h 380"/>
                <a:gd name="T22" fmla="*/ 9 w 246"/>
                <a:gd name="T23" fmla="*/ 285 h 380"/>
                <a:gd name="T24" fmla="*/ 4 w 246"/>
                <a:gd name="T25" fmla="*/ 275 h 380"/>
                <a:gd name="T26" fmla="*/ 1 w 246"/>
                <a:gd name="T27" fmla="*/ 267 h 380"/>
                <a:gd name="T28" fmla="*/ 0 w 246"/>
                <a:gd name="T29" fmla="*/ 259 h 380"/>
                <a:gd name="T30" fmla="*/ 1 w 246"/>
                <a:gd name="T31" fmla="*/ 251 h 380"/>
                <a:gd name="T32" fmla="*/ 2 w 246"/>
                <a:gd name="T33" fmla="*/ 243 h 380"/>
                <a:gd name="T34" fmla="*/ 3 w 246"/>
                <a:gd name="T35" fmla="*/ 236 h 380"/>
                <a:gd name="T36" fmla="*/ 6 w 246"/>
                <a:gd name="T37" fmla="*/ 230 h 380"/>
                <a:gd name="T38" fmla="*/ 11 w 246"/>
                <a:gd name="T39" fmla="*/ 218 h 380"/>
                <a:gd name="T40" fmla="*/ 19 w 246"/>
                <a:gd name="T41" fmla="*/ 207 h 380"/>
                <a:gd name="T42" fmla="*/ 26 w 246"/>
                <a:gd name="T43" fmla="*/ 197 h 380"/>
                <a:gd name="T44" fmla="*/ 34 w 246"/>
                <a:gd name="T45" fmla="*/ 185 h 380"/>
                <a:gd name="T46" fmla="*/ 41 w 246"/>
                <a:gd name="T47" fmla="*/ 173 h 380"/>
                <a:gd name="T48" fmla="*/ 47 w 246"/>
                <a:gd name="T49" fmla="*/ 160 h 380"/>
                <a:gd name="T50" fmla="*/ 26 w 246"/>
                <a:gd name="T51" fmla="*/ 73 h 380"/>
                <a:gd name="T52" fmla="*/ 26 w 246"/>
                <a:gd name="T53" fmla="*/ 50 h 380"/>
                <a:gd name="T54" fmla="*/ 24 w 246"/>
                <a:gd name="T55" fmla="*/ 33 h 380"/>
                <a:gd name="T56" fmla="*/ 24 w 246"/>
                <a:gd name="T57" fmla="*/ 25 h 380"/>
                <a:gd name="T58" fmla="*/ 24 w 246"/>
                <a:gd name="T59" fmla="*/ 16 h 380"/>
                <a:gd name="T60" fmla="*/ 25 w 246"/>
                <a:gd name="T61" fmla="*/ 8 h 380"/>
                <a:gd name="T62" fmla="*/ 26 w 246"/>
                <a:gd name="T63" fmla="*/ 0 h 380"/>
                <a:gd name="T64" fmla="*/ 180 w 246"/>
                <a:gd name="T65" fmla="*/ 0 h 380"/>
                <a:gd name="T66" fmla="*/ 220 w 246"/>
                <a:gd name="T67" fmla="*/ 129 h 380"/>
                <a:gd name="T68" fmla="*/ 220 w 246"/>
                <a:gd name="T69" fmla="*/ 210 h 380"/>
                <a:gd name="T70" fmla="*/ 220 w 246"/>
                <a:gd name="T71" fmla="*/ 220 h 380"/>
                <a:gd name="T72" fmla="*/ 221 w 246"/>
                <a:gd name="T73" fmla="*/ 230 h 380"/>
                <a:gd name="T74" fmla="*/ 223 w 246"/>
                <a:gd name="T75" fmla="*/ 240 h 380"/>
                <a:gd name="T76" fmla="*/ 225 w 246"/>
                <a:gd name="T77" fmla="*/ 250 h 380"/>
                <a:gd name="T78" fmla="*/ 228 w 246"/>
                <a:gd name="T79" fmla="*/ 259 h 380"/>
                <a:gd name="T80" fmla="*/ 234 w 246"/>
                <a:gd name="T81" fmla="*/ 268 h 380"/>
                <a:gd name="T82" fmla="*/ 239 w 246"/>
                <a:gd name="T83" fmla="*/ 278 h 380"/>
                <a:gd name="T84" fmla="*/ 246 w 246"/>
                <a:gd name="T85" fmla="*/ 289 h 380"/>
                <a:gd name="T86" fmla="*/ 224 w 246"/>
                <a:gd name="T87" fmla="*/ 295 h 380"/>
                <a:gd name="T88" fmla="*/ 202 w 246"/>
                <a:gd name="T89" fmla="*/ 302 h 380"/>
                <a:gd name="T90" fmla="*/ 181 w 246"/>
                <a:gd name="T91" fmla="*/ 310 h 380"/>
                <a:gd name="T92" fmla="*/ 160 w 246"/>
                <a:gd name="T93" fmla="*/ 319 h 380"/>
                <a:gd name="T94" fmla="*/ 141 w 246"/>
                <a:gd name="T95" fmla="*/ 328 h 380"/>
                <a:gd name="T96" fmla="*/ 120 w 246"/>
                <a:gd name="T97" fmla="*/ 338 h 380"/>
                <a:gd name="T98" fmla="*/ 100 w 246"/>
                <a:gd name="T99" fmla="*/ 347 h 380"/>
                <a:gd name="T100" fmla="*/ 80 w 246"/>
                <a:gd name="T101" fmla="*/ 358 h 380"/>
                <a:gd name="T102" fmla="*/ 75 w 246"/>
                <a:gd name="T103" fmla="*/ 363 h 380"/>
                <a:gd name="T104" fmla="*/ 69 w 246"/>
                <a:gd name="T105" fmla="*/ 367 h 380"/>
                <a:gd name="T106" fmla="*/ 62 w 246"/>
                <a:gd name="T107" fmla="*/ 372 h 380"/>
                <a:gd name="T108" fmla="*/ 54 w 246"/>
                <a:gd name="T109" fmla="*/ 376 h 380"/>
                <a:gd name="T110" fmla="*/ 46 w 246"/>
                <a:gd name="T111" fmla="*/ 379 h 380"/>
                <a:gd name="T112" fmla="*/ 36 w 246"/>
                <a:gd name="T113" fmla="*/ 380 h 380"/>
                <a:gd name="T114" fmla="*/ 31 w 246"/>
                <a:gd name="T115" fmla="*/ 380 h 380"/>
                <a:gd name="T116" fmla="*/ 25 w 246"/>
                <a:gd name="T117" fmla="*/ 379 h 380"/>
                <a:gd name="T118" fmla="*/ 20 w 246"/>
                <a:gd name="T119" fmla="*/ 378 h 380"/>
                <a:gd name="T120" fmla="*/ 13 w 246"/>
                <a:gd name="T121" fmla="*/ 37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6" h="38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14" name="Freeform 267"/>
            <p:cNvSpPr>
              <a:spLocks/>
            </p:cNvSpPr>
            <p:nvPr>
              <p:custDataLst>
                <p:tags r:id="rId194"/>
              </p:custDataLst>
            </p:nvPr>
          </p:nvSpPr>
          <p:spPr bwMode="auto">
            <a:xfrm>
              <a:off x="3911804" y="3971970"/>
              <a:ext cx="87313" cy="58738"/>
            </a:xfrm>
            <a:custGeom>
              <a:avLst/>
              <a:gdLst>
                <a:gd name="T0" fmla="*/ 7 w 193"/>
                <a:gd name="T1" fmla="*/ 20 h 38"/>
                <a:gd name="T2" fmla="*/ 38 w 193"/>
                <a:gd name="T3" fmla="*/ 11 h 38"/>
                <a:gd name="T4" fmla="*/ 67 w 193"/>
                <a:gd name="T5" fmla="*/ 5 h 38"/>
                <a:gd name="T6" fmla="*/ 80 w 193"/>
                <a:gd name="T7" fmla="*/ 3 h 38"/>
                <a:gd name="T8" fmla="*/ 94 w 193"/>
                <a:gd name="T9" fmla="*/ 2 h 38"/>
                <a:gd name="T10" fmla="*/ 110 w 193"/>
                <a:gd name="T11" fmla="*/ 1 h 38"/>
                <a:gd name="T12" fmla="*/ 126 w 193"/>
                <a:gd name="T13" fmla="*/ 0 h 38"/>
                <a:gd name="T14" fmla="*/ 138 w 193"/>
                <a:gd name="T15" fmla="*/ 1 h 38"/>
                <a:gd name="T16" fmla="*/ 149 w 193"/>
                <a:gd name="T17" fmla="*/ 1 h 38"/>
                <a:gd name="T18" fmla="*/ 160 w 193"/>
                <a:gd name="T19" fmla="*/ 2 h 38"/>
                <a:gd name="T20" fmla="*/ 169 w 193"/>
                <a:gd name="T21" fmla="*/ 4 h 38"/>
                <a:gd name="T22" fmla="*/ 178 w 193"/>
                <a:gd name="T23" fmla="*/ 6 h 38"/>
                <a:gd name="T24" fmla="*/ 184 w 193"/>
                <a:gd name="T25" fmla="*/ 11 h 38"/>
                <a:gd name="T26" fmla="*/ 187 w 193"/>
                <a:gd name="T27" fmla="*/ 13 h 38"/>
                <a:gd name="T28" fmla="*/ 189 w 193"/>
                <a:gd name="T29" fmla="*/ 18 h 38"/>
                <a:gd name="T30" fmla="*/ 191 w 193"/>
                <a:gd name="T31" fmla="*/ 21 h 38"/>
                <a:gd name="T32" fmla="*/ 193 w 193"/>
                <a:gd name="T33" fmla="*/ 26 h 38"/>
                <a:gd name="T34" fmla="*/ 183 w 193"/>
                <a:gd name="T35" fmla="*/ 27 h 38"/>
                <a:gd name="T36" fmla="*/ 173 w 193"/>
                <a:gd name="T37" fmla="*/ 28 h 38"/>
                <a:gd name="T38" fmla="*/ 165 w 193"/>
                <a:gd name="T39" fmla="*/ 28 h 38"/>
                <a:gd name="T40" fmla="*/ 156 w 193"/>
                <a:gd name="T41" fmla="*/ 28 h 38"/>
                <a:gd name="T42" fmla="*/ 138 w 193"/>
                <a:gd name="T43" fmla="*/ 27 h 38"/>
                <a:gd name="T44" fmla="*/ 120 w 193"/>
                <a:gd name="T45" fmla="*/ 26 h 38"/>
                <a:gd name="T46" fmla="*/ 103 w 193"/>
                <a:gd name="T47" fmla="*/ 26 h 38"/>
                <a:gd name="T48" fmla="*/ 89 w 193"/>
                <a:gd name="T49" fmla="*/ 28 h 38"/>
                <a:gd name="T50" fmla="*/ 76 w 193"/>
                <a:gd name="T51" fmla="*/ 30 h 38"/>
                <a:gd name="T52" fmla="*/ 63 w 193"/>
                <a:gd name="T53" fmla="*/ 32 h 38"/>
                <a:gd name="T54" fmla="*/ 49 w 193"/>
                <a:gd name="T55" fmla="*/ 34 h 38"/>
                <a:gd name="T56" fmla="*/ 35 w 193"/>
                <a:gd name="T57" fmla="*/ 36 h 38"/>
                <a:gd name="T58" fmla="*/ 19 w 193"/>
                <a:gd name="T59" fmla="*/ 37 h 38"/>
                <a:gd name="T60" fmla="*/ 0 w 193"/>
                <a:gd name="T61" fmla="*/ 38 h 38"/>
                <a:gd name="T62" fmla="*/ 0 w 193"/>
                <a:gd name="T63" fmla="*/ 33 h 38"/>
                <a:gd name="T64" fmla="*/ 1 w 193"/>
                <a:gd name="T65" fmla="*/ 29 h 38"/>
                <a:gd name="T66" fmla="*/ 3 w 193"/>
                <a:gd name="T67" fmla="*/ 24 h 38"/>
                <a:gd name="T68" fmla="*/ 7 w 193"/>
                <a:gd name="T69"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38">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15" name="Freeform 268"/>
            <p:cNvSpPr>
              <a:spLocks/>
            </p:cNvSpPr>
            <p:nvPr>
              <p:custDataLst>
                <p:tags r:id="rId195"/>
              </p:custDataLst>
            </p:nvPr>
          </p:nvSpPr>
          <p:spPr bwMode="auto">
            <a:xfrm>
              <a:off x="4337254" y="4049768"/>
              <a:ext cx="42863" cy="155575"/>
            </a:xfrm>
            <a:custGeom>
              <a:avLst/>
              <a:gdLst>
                <a:gd name="T0" fmla="*/ 53 w 99"/>
                <a:gd name="T1" fmla="*/ 12 h 301"/>
                <a:gd name="T2" fmla="*/ 59 w 99"/>
                <a:gd name="T3" fmla="*/ 12 h 301"/>
                <a:gd name="T4" fmla="*/ 59 w 99"/>
                <a:gd name="T5" fmla="*/ 19 h 301"/>
                <a:gd name="T6" fmla="*/ 62 w 99"/>
                <a:gd name="T7" fmla="*/ 26 h 301"/>
                <a:gd name="T8" fmla="*/ 63 w 99"/>
                <a:gd name="T9" fmla="*/ 33 h 301"/>
                <a:gd name="T10" fmla="*/ 66 w 99"/>
                <a:gd name="T11" fmla="*/ 42 h 301"/>
                <a:gd name="T12" fmla="*/ 72 w 99"/>
                <a:gd name="T13" fmla="*/ 58 h 301"/>
                <a:gd name="T14" fmla="*/ 79 w 99"/>
                <a:gd name="T15" fmla="*/ 75 h 301"/>
                <a:gd name="T16" fmla="*/ 87 w 99"/>
                <a:gd name="T17" fmla="*/ 93 h 301"/>
                <a:gd name="T18" fmla="*/ 93 w 99"/>
                <a:gd name="T19" fmla="*/ 111 h 301"/>
                <a:gd name="T20" fmla="*/ 96 w 99"/>
                <a:gd name="T21" fmla="*/ 120 h 301"/>
                <a:gd name="T22" fmla="*/ 98 w 99"/>
                <a:gd name="T23" fmla="*/ 129 h 301"/>
                <a:gd name="T24" fmla="*/ 99 w 99"/>
                <a:gd name="T25" fmla="*/ 138 h 301"/>
                <a:gd name="T26" fmla="*/ 99 w 99"/>
                <a:gd name="T27" fmla="*/ 148 h 301"/>
                <a:gd name="T28" fmla="*/ 99 w 99"/>
                <a:gd name="T29" fmla="*/ 289 h 301"/>
                <a:gd name="T30" fmla="*/ 89 w 99"/>
                <a:gd name="T31" fmla="*/ 290 h 301"/>
                <a:gd name="T32" fmla="*/ 80 w 99"/>
                <a:gd name="T33" fmla="*/ 293 h 301"/>
                <a:gd name="T34" fmla="*/ 73 w 99"/>
                <a:gd name="T35" fmla="*/ 297 h 301"/>
                <a:gd name="T36" fmla="*/ 66 w 99"/>
                <a:gd name="T37" fmla="*/ 301 h 301"/>
                <a:gd name="T38" fmla="*/ 59 w 99"/>
                <a:gd name="T39" fmla="*/ 290 h 301"/>
                <a:gd name="T40" fmla="*/ 54 w 99"/>
                <a:gd name="T41" fmla="*/ 280 h 301"/>
                <a:gd name="T42" fmla="*/ 48 w 99"/>
                <a:gd name="T43" fmla="*/ 271 h 301"/>
                <a:gd name="T44" fmla="*/ 45 w 99"/>
                <a:gd name="T45" fmla="*/ 262 h 301"/>
                <a:gd name="T46" fmla="*/ 43 w 99"/>
                <a:gd name="T47" fmla="*/ 252 h 301"/>
                <a:gd name="T48" fmla="*/ 41 w 99"/>
                <a:gd name="T49" fmla="*/ 242 h 301"/>
                <a:gd name="T50" fmla="*/ 40 w 99"/>
                <a:gd name="T51" fmla="*/ 232 h 301"/>
                <a:gd name="T52" fmla="*/ 40 w 99"/>
                <a:gd name="T53" fmla="*/ 222 h 301"/>
                <a:gd name="T54" fmla="*/ 40 w 99"/>
                <a:gd name="T55" fmla="*/ 141 h 301"/>
                <a:gd name="T56" fmla="*/ 0 w 99"/>
                <a:gd name="T57" fmla="*/ 6 h 301"/>
                <a:gd name="T58" fmla="*/ 5 w 99"/>
                <a:gd name="T59" fmla="*/ 2 h 301"/>
                <a:gd name="T60" fmla="*/ 10 w 99"/>
                <a:gd name="T61" fmla="*/ 0 h 301"/>
                <a:gd name="T62" fmla="*/ 14 w 99"/>
                <a:gd name="T63" fmla="*/ 0 h 301"/>
                <a:gd name="T64" fmla="*/ 20 w 99"/>
                <a:gd name="T65" fmla="*/ 0 h 301"/>
                <a:gd name="T66" fmla="*/ 26 w 99"/>
                <a:gd name="T67" fmla="*/ 0 h 301"/>
                <a:gd name="T68" fmla="*/ 32 w 99"/>
                <a:gd name="T69" fmla="*/ 2 h 301"/>
                <a:gd name="T70" fmla="*/ 37 w 99"/>
                <a:gd name="T71" fmla="*/ 4 h 301"/>
                <a:gd name="T72" fmla="*/ 41 w 99"/>
                <a:gd name="T73" fmla="*/ 6 h 301"/>
                <a:gd name="T74" fmla="*/ 47 w 99"/>
                <a:gd name="T75" fmla="*/ 10 h 301"/>
                <a:gd name="T76" fmla="*/ 53 w 99"/>
                <a:gd name="T77" fmla="*/ 1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301">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16" name="Freeform 269"/>
            <p:cNvSpPr>
              <a:spLocks/>
            </p:cNvSpPr>
            <p:nvPr>
              <p:custDataLst>
                <p:tags r:id="rId196"/>
              </p:custDataLst>
            </p:nvPr>
          </p:nvSpPr>
          <p:spPr bwMode="auto">
            <a:xfrm>
              <a:off x="4362649" y="4011658"/>
              <a:ext cx="76200" cy="188912"/>
            </a:xfrm>
            <a:custGeom>
              <a:avLst/>
              <a:gdLst>
                <a:gd name="T0" fmla="*/ 0 w 173"/>
                <a:gd name="T1" fmla="*/ 80 h 357"/>
                <a:gd name="T2" fmla="*/ 9 w 173"/>
                <a:gd name="T3" fmla="*/ 72 h 357"/>
                <a:gd name="T4" fmla="*/ 17 w 173"/>
                <a:gd name="T5" fmla="*/ 65 h 357"/>
                <a:gd name="T6" fmla="*/ 25 w 173"/>
                <a:gd name="T7" fmla="*/ 60 h 357"/>
                <a:gd name="T8" fmla="*/ 33 w 173"/>
                <a:gd name="T9" fmla="*/ 56 h 357"/>
                <a:gd name="T10" fmla="*/ 40 w 173"/>
                <a:gd name="T11" fmla="*/ 50 h 357"/>
                <a:gd name="T12" fmla="*/ 67 w 173"/>
                <a:gd name="T13" fmla="*/ 50 h 357"/>
                <a:gd name="T14" fmla="*/ 94 w 173"/>
                <a:gd name="T15" fmla="*/ 0 h 357"/>
                <a:gd name="T16" fmla="*/ 101 w 173"/>
                <a:gd name="T17" fmla="*/ 3 h 357"/>
                <a:gd name="T18" fmla="*/ 108 w 173"/>
                <a:gd name="T19" fmla="*/ 7 h 357"/>
                <a:gd name="T20" fmla="*/ 116 w 173"/>
                <a:gd name="T21" fmla="*/ 12 h 357"/>
                <a:gd name="T22" fmla="*/ 123 w 173"/>
                <a:gd name="T23" fmla="*/ 18 h 357"/>
                <a:gd name="T24" fmla="*/ 131 w 173"/>
                <a:gd name="T25" fmla="*/ 22 h 357"/>
                <a:gd name="T26" fmla="*/ 139 w 173"/>
                <a:gd name="T27" fmla="*/ 27 h 357"/>
                <a:gd name="T28" fmla="*/ 145 w 173"/>
                <a:gd name="T29" fmla="*/ 29 h 357"/>
                <a:gd name="T30" fmla="*/ 153 w 173"/>
                <a:gd name="T31" fmla="*/ 30 h 357"/>
                <a:gd name="T32" fmla="*/ 163 w 173"/>
                <a:gd name="T33" fmla="*/ 39 h 357"/>
                <a:gd name="T34" fmla="*/ 173 w 173"/>
                <a:gd name="T35" fmla="*/ 50 h 357"/>
                <a:gd name="T36" fmla="*/ 173 w 173"/>
                <a:gd name="T37" fmla="*/ 61 h 357"/>
                <a:gd name="T38" fmla="*/ 173 w 173"/>
                <a:gd name="T39" fmla="*/ 69 h 357"/>
                <a:gd name="T40" fmla="*/ 173 w 173"/>
                <a:gd name="T41" fmla="*/ 80 h 357"/>
                <a:gd name="T42" fmla="*/ 173 w 173"/>
                <a:gd name="T43" fmla="*/ 98 h 357"/>
                <a:gd name="T44" fmla="*/ 173 w 173"/>
                <a:gd name="T45" fmla="*/ 109 h 357"/>
                <a:gd name="T46" fmla="*/ 171 w 173"/>
                <a:gd name="T47" fmla="*/ 118 h 357"/>
                <a:gd name="T48" fmla="*/ 167 w 173"/>
                <a:gd name="T49" fmla="*/ 127 h 357"/>
                <a:gd name="T50" fmla="*/ 163 w 173"/>
                <a:gd name="T51" fmla="*/ 135 h 357"/>
                <a:gd name="T52" fmla="*/ 152 w 173"/>
                <a:gd name="T53" fmla="*/ 151 h 357"/>
                <a:gd name="T54" fmla="*/ 140 w 173"/>
                <a:gd name="T55" fmla="*/ 167 h 357"/>
                <a:gd name="T56" fmla="*/ 128 w 173"/>
                <a:gd name="T57" fmla="*/ 183 h 357"/>
                <a:gd name="T58" fmla="*/ 117 w 173"/>
                <a:gd name="T59" fmla="*/ 200 h 357"/>
                <a:gd name="T60" fmla="*/ 112 w 173"/>
                <a:gd name="T61" fmla="*/ 209 h 357"/>
                <a:gd name="T62" fmla="*/ 109 w 173"/>
                <a:gd name="T63" fmla="*/ 219 h 357"/>
                <a:gd name="T64" fmla="*/ 108 w 173"/>
                <a:gd name="T65" fmla="*/ 229 h 357"/>
                <a:gd name="T66" fmla="*/ 107 w 173"/>
                <a:gd name="T67" fmla="*/ 240 h 357"/>
                <a:gd name="T68" fmla="*/ 108 w 173"/>
                <a:gd name="T69" fmla="*/ 273 h 357"/>
                <a:gd name="T70" fmla="*/ 109 w 173"/>
                <a:gd name="T71" fmla="*/ 293 h 357"/>
                <a:gd name="T72" fmla="*/ 110 w 173"/>
                <a:gd name="T73" fmla="*/ 302 h 357"/>
                <a:gd name="T74" fmla="*/ 109 w 173"/>
                <a:gd name="T75" fmla="*/ 313 h 357"/>
                <a:gd name="T76" fmla="*/ 109 w 173"/>
                <a:gd name="T77" fmla="*/ 327 h 357"/>
                <a:gd name="T78" fmla="*/ 107 w 173"/>
                <a:gd name="T79" fmla="*/ 345 h 357"/>
                <a:gd name="T80" fmla="*/ 97 w 173"/>
                <a:gd name="T81" fmla="*/ 346 h 357"/>
                <a:gd name="T82" fmla="*/ 88 w 173"/>
                <a:gd name="T83" fmla="*/ 347 h 357"/>
                <a:gd name="T84" fmla="*/ 79 w 173"/>
                <a:gd name="T85" fmla="*/ 349 h 357"/>
                <a:gd name="T86" fmla="*/ 71 w 173"/>
                <a:gd name="T87" fmla="*/ 351 h 357"/>
                <a:gd name="T88" fmla="*/ 63 w 173"/>
                <a:gd name="T89" fmla="*/ 353 h 357"/>
                <a:gd name="T90" fmla="*/ 55 w 173"/>
                <a:gd name="T91" fmla="*/ 355 h 357"/>
                <a:gd name="T92" fmla="*/ 48 w 173"/>
                <a:gd name="T93" fmla="*/ 357 h 357"/>
                <a:gd name="T94" fmla="*/ 40 w 173"/>
                <a:gd name="T95" fmla="*/ 357 h 357"/>
                <a:gd name="T96" fmla="*/ 40 w 173"/>
                <a:gd name="T97" fmla="*/ 216 h 357"/>
                <a:gd name="T98" fmla="*/ 40 w 173"/>
                <a:gd name="T99" fmla="*/ 206 h 357"/>
                <a:gd name="T100" fmla="*/ 39 w 173"/>
                <a:gd name="T101" fmla="*/ 197 h 357"/>
                <a:gd name="T102" fmla="*/ 37 w 173"/>
                <a:gd name="T103" fmla="*/ 188 h 357"/>
                <a:gd name="T104" fmla="*/ 34 w 173"/>
                <a:gd name="T105" fmla="*/ 179 h 357"/>
                <a:gd name="T106" fmla="*/ 28 w 173"/>
                <a:gd name="T107" fmla="*/ 161 h 357"/>
                <a:gd name="T108" fmla="*/ 20 w 173"/>
                <a:gd name="T109" fmla="*/ 143 h 357"/>
                <a:gd name="T110" fmla="*/ 13 w 173"/>
                <a:gd name="T111" fmla="*/ 126 h 357"/>
                <a:gd name="T112" fmla="*/ 7 w 173"/>
                <a:gd name="T113" fmla="*/ 110 h 357"/>
                <a:gd name="T114" fmla="*/ 4 w 173"/>
                <a:gd name="T115" fmla="*/ 101 h 357"/>
                <a:gd name="T116" fmla="*/ 3 w 173"/>
                <a:gd name="T117" fmla="*/ 94 h 357"/>
                <a:gd name="T118" fmla="*/ 0 w 173"/>
                <a:gd name="T119" fmla="*/ 87 h 357"/>
                <a:gd name="T120" fmla="*/ 0 w 173"/>
                <a:gd name="T121" fmla="*/ 8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3" h="357">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17" name="Freeform 270"/>
            <p:cNvSpPr>
              <a:spLocks/>
            </p:cNvSpPr>
            <p:nvPr>
              <p:custDataLst>
                <p:tags r:id="rId197"/>
              </p:custDataLst>
            </p:nvPr>
          </p:nvSpPr>
          <p:spPr bwMode="auto">
            <a:xfrm>
              <a:off x="5091315" y="5216580"/>
              <a:ext cx="25400" cy="60325"/>
            </a:xfrm>
            <a:custGeom>
              <a:avLst/>
              <a:gdLst>
                <a:gd name="T0" fmla="*/ 10 w 50"/>
                <a:gd name="T1" fmla="*/ 0 h 74"/>
                <a:gd name="T2" fmla="*/ 6 w 50"/>
                <a:gd name="T3" fmla="*/ 14 h 74"/>
                <a:gd name="T4" fmla="*/ 2 w 50"/>
                <a:gd name="T5" fmla="*/ 26 h 74"/>
                <a:gd name="T6" fmla="*/ 0 w 50"/>
                <a:gd name="T7" fmla="*/ 36 h 74"/>
                <a:gd name="T8" fmla="*/ 0 w 50"/>
                <a:gd name="T9" fmla="*/ 43 h 74"/>
                <a:gd name="T10" fmla="*/ 0 w 50"/>
                <a:gd name="T11" fmla="*/ 50 h 74"/>
                <a:gd name="T12" fmla="*/ 2 w 50"/>
                <a:gd name="T13" fmla="*/ 56 h 74"/>
                <a:gd name="T14" fmla="*/ 6 w 50"/>
                <a:gd name="T15" fmla="*/ 61 h 74"/>
                <a:gd name="T16" fmla="*/ 10 w 50"/>
                <a:gd name="T17" fmla="*/ 68 h 74"/>
                <a:gd name="T18" fmla="*/ 50 w 50"/>
                <a:gd name="T19" fmla="*/ 74 h 74"/>
                <a:gd name="T20" fmla="*/ 50 w 50"/>
                <a:gd name="T21" fmla="*/ 51 h 74"/>
                <a:gd name="T22" fmla="*/ 50 w 50"/>
                <a:gd name="T23" fmla="*/ 34 h 74"/>
                <a:gd name="T24" fmla="*/ 50 w 50"/>
                <a:gd name="T25" fmla="*/ 19 h 74"/>
                <a:gd name="T26" fmla="*/ 50 w 50"/>
                <a:gd name="T27" fmla="*/ 0 h 74"/>
                <a:gd name="T28" fmla="*/ 38 w 50"/>
                <a:gd name="T29" fmla="*/ 0 h 74"/>
                <a:gd name="T30" fmla="*/ 25 w 50"/>
                <a:gd name="T31" fmla="*/ 0 h 74"/>
                <a:gd name="T32" fmla="*/ 14 w 50"/>
                <a:gd name="T33" fmla="*/ 0 h 74"/>
                <a:gd name="T34" fmla="*/ 10 w 50"/>
                <a:gd name="T3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4">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18" name="Freeform 271"/>
            <p:cNvSpPr>
              <a:spLocks/>
            </p:cNvSpPr>
            <p:nvPr>
              <p:custDataLst>
                <p:tags r:id="rId198"/>
              </p:custDataLst>
            </p:nvPr>
          </p:nvSpPr>
          <p:spPr bwMode="auto">
            <a:xfrm>
              <a:off x="4986539" y="5313408"/>
              <a:ext cx="61912" cy="57150"/>
            </a:xfrm>
            <a:custGeom>
              <a:avLst/>
              <a:gdLst>
                <a:gd name="T0" fmla="*/ 3 w 135"/>
                <a:gd name="T1" fmla="*/ 55 h 98"/>
                <a:gd name="T2" fmla="*/ 11 w 135"/>
                <a:gd name="T3" fmla="*/ 54 h 98"/>
                <a:gd name="T4" fmla="*/ 18 w 135"/>
                <a:gd name="T5" fmla="*/ 53 h 98"/>
                <a:gd name="T6" fmla="*/ 24 w 135"/>
                <a:gd name="T7" fmla="*/ 50 h 98"/>
                <a:gd name="T8" fmla="*/ 31 w 135"/>
                <a:gd name="T9" fmla="*/ 47 h 98"/>
                <a:gd name="T10" fmla="*/ 42 w 135"/>
                <a:gd name="T11" fmla="*/ 38 h 98"/>
                <a:gd name="T12" fmla="*/ 52 w 135"/>
                <a:gd name="T13" fmla="*/ 28 h 98"/>
                <a:gd name="T14" fmla="*/ 61 w 135"/>
                <a:gd name="T15" fmla="*/ 18 h 98"/>
                <a:gd name="T16" fmla="*/ 71 w 135"/>
                <a:gd name="T17" fmla="*/ 8 h 98"/>
                <a:gd name="T18" fmla="*/ 76 w 135"/>
                <a:gd name="T19" fmla="*/ 5 h 98"/>
                <a:gd name="T20" fmla="*/ 82 w 135"/>
                <a:gd name="T21" fmla="*/ 2 h 98"/>
                <a:gd name="T22" fmla="*/ 88 w 135"/>
                <a:gd name="T23" fmla="*/ 0 h 98"/>
                <a:gd name="T24" fmla="*/ 96 w 135"/>
                <a:gd name="T25" fmla="*/ 0 h 98"/>
                <a:gd name="T26" fmla="*/ 102 w 135"/>
                <a:gd name="T27" fmla="*/ 0 h 98"/>
                <a:gd name="T28" fmla="*/ 110 w 135"/>
                <a:gd name="T29" fmla="*/ 3 h 98"/>
                <a:gd name="T30" fmla="*/ 117 w 135"/>
                <a:gd name="T31" fmla="*/ 6 h 98"/>
                <a:gd name="T32" fmla="*/ 123 w 135"/>
                <a:gd name="T33" fmla="*/ 11 h 98"/>
                <a:gd name="T34" fmla="*/ 128 w 135"/>
                <a:gd name="T35" fmla="*/ 16 h 98"/>
                <a:gd name="T36" fmla="*/ 132 w 135"/>
                <a:gd name="T37" fmla="*/ 24 h 98"/>
                <a:gd name="T38" fmla="*/ 134 w 135"/>
                <a:gd name="T39" fmla="*/ 30 h 98"/>
                <a:gd name="T40" fmla="*/ 135 w 135"/>
                <a:gd name="T41" fmla="*/ 37 h 98"/>
                <a:gd name="T42" fmla="*/ 134 w 135"/>
                <a:gd name="T43" fmla="*/ 40 h 98"/>
                <a:gd name="T44" fmla="*/ 132 w 135"/>
                <a:gd name="T45" fmla="*/ 43 h 98"/>
                <a:gd name="T46" fmla="*/ 129 w 135"/>
                <a:gd name="T47" fmla="*/ 47 h 98"/>
                <a:gd name="T48" fmla="*/ 124 w 135"/>
                <a:gd name="T49" fmla="*/ 51 h 98"/>
                <a:gd name="T50" fmla="*/ 113 w 135"/>
                <a:gd name="T51" fmla="*/ 61 h 98"/>
                <a:gd name="T52" fmla="*/ 100 w 135"/>
                <a:gd name="T53" fmla="*/ 72 h 98"/>
                <a:gd name="T54" fmla="*/ 87 w 135"/>
                <a:gd name="T55" fmla="*/ 82 h 98"/>
                <a:gd name="T56" fmla="*/ 74 w 135"/>
                <a:gd name="T57" fmla="*/ 91 h 98"/>
                <a:gd name="T58" fmla="*/ 63 w 135"/>
                <a:gd name="T59" fmla="*/ 96 h 98"/>
                <a:gd name="T60" fmla="*/ 55 w 135"/>
                <a:gd name="T61" fmla="*/ 98 h 98"/>
                <a:gd name="T62" fmla="*/ 51 w 135"/>
                <a:gd name="T63" fmla="*/ 97 h 98"/>
                <a:gd name="T64" fmla="*/ 43 w 135"/>
                <a:gd name="T65" fmla="*/ 92 h 98"/>
                <a:gd name="T66" fmla="*/ 32 w 135"/>
                <a:gd name="T67" fmla="*/ 85 h 98"/>
                <a:gd name="T68" fmla="*/ 21 w 135"/>
                <a:gd name="T69" fmla="*/ 77 h 98"/>
                <a:gd name="T70" fmla="*/ 11 w 135"/>
                <a:gd name="T71" fmla="*/ 68 h 98"/>
                <a:gd name="T72" fmla="*/ 5 w 135"/>
                <a:gd name="T73" fmla="*/ 62 h 98"/>
                <a:gd name="T74" fmla="*/ 1 w 135"/>
                <a:gd name="T75" fmla="*/ 59 h 98"/>
                <a:gd name="T76" fmla="*/ 0 w 135"/>
                <a:gd name="T77" fmla="*/ 57 h 98"/>
                <a:gd name="T78" fmla="*/ 0 w 135"/>
                <a:gd name="T79" fmla="*/ 56 h 98"/>
                <a:gd name="T80" fmla="*/ 3 w 135"/>
                <a:gd name="T81" fmla="*/ 5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19" name="Freeform 272"/>
            <p:cNvSpPr>
              <a:spLocks/>
            </p:cNvSpPr>
            <p:nvPr>
              <p:custDataLst>
                <p:tags r:id="rId199"/>
              </p:custDataLst>
            </p:nvPr>
          </p:nvSpPr>
          <p:spPr bwMode="auto">
            <a:xfrm>
              <a:off x="7204274" y="3027408"/>
              <a:ext cx="120650" cy="171450"/>
            </a:xfrm>
            <a:custGeom>
              <a:avLst/>
              <a:gdLst>
                <a:gd name="T0" fmla="*/ 240 w 266"/>
                <a:gd name="T1" fmla="*/ 9 h 326"/>
                <a:gd name="T2" fmla="*/ 240 w 266"/>
                <a:gd name="T3" fmla="*/ 28 h 326"/>
                <a:gd name="T4" fmla="*/ 249 w 266"/>
                <a:gd name="T5" fmla="*/ 42 h 326"/>
                <a:gd name="T6" fmla="*/ 245 w 266"/>
                <a:gd name="T7" fmla="*/ 55 h 326"/>
                <a:gd name="T8" fmla="*/ 225 w 266"/>
                <a:gd name="T9" fmla="*/ 50 h 326"/>
                <a:gd name="T10" fmla="*/ 210 w 266"/>
                <a:gd name="T11" fmla="*/ 51 h 326"/>
                <a:gd name="T12" fmla="*/ 195 w 266"/>
                <a:gd name="T13" fmla="*/ 65 h 326"/>
                <a:gd name="T14" fmla="*/ 193 w 266"/>
                <a:gd name="T15" fmla="*/ 78 h 326"/>
                <a:gd name="T16" fmla="*/ 198 w 266"/>
                <a:gd name="T17" fmla="*/ 89 h 326"/>
                <a:gd name="T18" fmla="*/ 215 w 266"/>
                <a:gd name="T19" fmla="*/ 110 h 326"/>
                <a:gd name="T20" fmla="*/ 224 w 266"/>
                <a:gd name="T21" fmla="*/ 122 h 326"/>
                <a:gd name="T22" fmla="*/ 225 w 266"/>
                <a:gd name="T23" fmla="*/ 133 h 326"/>
                <a:gd name="T24" fmla="*/ 222 w 266"/>
                <a:gd name="T25" fmla="*/ 143 h 326"/>
                <a:gd name="T26" fmla="*/ 207 w 266"/>
                <a:gd name="T27" fmla="*/ 154 h 326"/>
                <a:gd name="T28" fmla="*/ 200 w 266"/>
                <a:gd name="T29" fmla="*/ 160 h 326"/>
                <a:gd name="T30" fmla="*/ 181 w 266"/>
                <a:gd name="T31" fmla="*/ 166 h 326"/>
                <a:gd name="T32" fmla="*/ 164 w 266"/>
                <a:gd name="T33" fmla="*/ 178 h 326"/>
                <a:gd name="T34" fmla="*/ 160 w 266"/>
                <a:gd name="T35" fmla="*/ 191 h 326"/>
                <a:gd name="T36" fmla="*/ 173 w 266"/>
                <a:gd name="T37" fmla="*/ 207 h 326"/>
                <a:gd name="T38" fmla="*/ 189 w 266"/>
                <a:gd name="T39" fmla="*/ 215 h 326"/>
                <a:gd name="T40" fmla="*/ 214 w 266"/>
                <a:gd name="T41" fmla="*/ 227 h 326"/>
                <a:gd name="T42" fmla="*/ 245 w 266"/>
                <a:gd name="T43" fmla="*/ 259 h 326"/>
                <a:gd name="T44" fmla="*/ 251 w 266"/>
                <a:gd name="T45" fmla="*/ 285 h 326"/>
                <a:gd name="T46" fmla="*/ 220 w 266"/>
                <a:gd name="T47" fmla="*/ 291 h 326"/>
                <a:gd name="T48" fmla="*/ 207 w 266"/>
                <a:gd name="T49" fmla="*/ 298 h 326"/>
                <a:gd name="T50" fmla="*/ 198 w 266"/>
                <a:gd name="T51" fmla="*/ 312 h 326"/>
                <a:gd name="T52" fmla="*/ 189 w 266"/>
                <a:gd name="T53" fmla="*/ 326 h 326"/>
                <a:gd name="T54" fmla="*/ 170 w 266"/>
                <a:gd name="T55" fmla="*/ 321 h 326"/>
                <a:gd name="T56" fmla="*/ 167 w 266"/>
                <a:gd name="T57" fmla="*/ 316 h 326"/>
                <a:gd name="T58" fmla="*/ 154 w 266"/>
                <a:gd name="T59" fmla="*/ 310 h 326"/>
                <a:gd name="T60" fmla="*/ 139 w 266"/>
                <a:gd name="T61" fmla="*/ 301 h 326"/>
                <a:gd name="T62" fmla="*/ 126 w 266"/>
                <a:gd name="T63" fmla="*/ 295 h 326"/>
                <a:gd name="T64" fmla="*/ 98 w 266"/>
                <a:gd name="T65" fmla="*/ 290 h 326"/>
                <a:gd name="T66" fmla="*/ 63 w 266"/>
                <a:gd name="T67" fmla="*/ 277 h 326"/>
                <a:gd name="T68" fmla="*/ 54 w 266"/>
                <a:gd name="T69" fmla="*/ 268 h 326"/>
                <a:gd name="T70" fmla="*/ 55 w 266"/>
                <a:gd name="T71" fmla="*/ 256 h 326"/>
                <a:gd name="T72" fmla="*/ 70 w 266"/>
                <a:gd name="T73" fmla="*/ 244 h 326"/>
                <a:gd name="T74" fmla="*/ 59 w 266"/>
                <a:gd name="T75" fmla="*/ 221 h 326"/>
                <a:gd name="T76" fmla="*/ 34 w 266"/>
                <a:gd name="T77" fmla="*/ 194 h 326"/>
                <a:gd name="T78" fmla="*/ 13 w 266"/>
                <a:gd name="T79" fmla="*/ 182 h 326"/>
                <a:gd name="T80" fmla="*/ 4 w 266"/>
                <a:gd name="T81" fmla="*/ 171 h 326"/>
                <a:gd name="T82" fmla="*/ 19 w 266"/>
                <a:gd name="T83" fmla="*/ 152 h 326"/>
                <a:gd name="T84" fmla="*/ 54 w 266"/>
                <a:gd name="T85" fmla="*/ 124 h 326"/>
                <a:gd name="T86" fmla="*/ 73 w 266"/>
                <a:gd name="T87" fmla="*/ 105 h 326"/>
                <a:gd name="T88" fmla="*/ 88 w 266"/>
                <a:gd name="T89" fmla="*/ 92 h 326"/>
                <a:gd name="T90" fmla="*/ 110 w 266"/>
                <a:gd name="T91" fmla="*/ 88 h 326"/>
                <a:gd name="T92" fmla="*/ 144 w 266"/>
                <a:gd name="T93" fmla="*/ 70 h 326"/>
                <a:gd name="T94" fmla="*/ 168 w 266"/>
                <a:gd name="T95" fmla="*/ 46 h 326"/>
                <a:gd name="T96" fmla="*/ 191 w 266"/>
                <a:gd name="T97" fmla="*/ 21 h 326"/>
                <a:gd name="T98" fmla="*/ 220 w 266"/>
                <a:gd name="T99" fmla="*/ 4 h 326"/>
                <a:gd name="T100" fmla="*/ 238 w 266"/>
                <a:gd name="T101"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 h="326">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20" name="Freeform 273"/>
            <p:cNvSpPr>
              <a:spLocks/>
            </p:cNvSpPr>
            <p:nvPr>
              <p:custDataLst>
                <p:tags r:id="rId200"/>
              </p:custDataLst>
            </p:nvPr>
          </p:nvSpPr>
          <p:spPr bwMode="auto">
            <a:xfrm>
              <a:off x="6275592" y="3441755"/>
              <a:ext cx="206375" cy="123825"/>
            </a:xfrm>
            <a:custGeom>
              <a:avLst/>
              <a:gdLst>
                <a:gd name="T0" fmla="*/ 86 w 471"/>
                <a:gd name="T1" fmla="*/ 0 h 237"/>
                <a:gd name="T2" fmla="*/ 92 w 471"/>
                <a:gd name="T3" fmla="*/ 7 h 237"/>
                <a:gd name="T4" fmla="*/ 102 w 471"/>
                <a:gd name="T5" fmla="*/ 13 h 237"/>
                <a:gd name="T6" fmla="*/ 125 w 471"/>
                <a:gd name="T7" fmla="*/ 23 h 237"/>
                <a:gd name="T8" fmla="*/ 159 w 471"/>
                <a:gd name="T9" fmla="*/ 37 h 237"/>
                <a:gd name="T10" fmla="*/ 223 w 471"/>
                <a:gd name="T11" fmla="*/ 77 h 237"/>
                <a:gd name="T12" fmla="*/ 253 w 471"/>
                <a:gd name="T13" fmla="*/ 97 h 237"/>
                <a:gd name="T14" fmla="*/ 283 w 471"/>
                <a:gd name="T15" fmla="*/ 113 h 237"/>
                <a:gd name="T16" fmla="*/ 316 w 471"/>
                <a:gd name="T17" fmla="*/ 127 h 237"/>
                <a:gd name="T18" fmla="*/ 355 w 471"/>
                <a:gd name="T19" fmla="*/ 139 h 237"/>
                <a:gd name="T20" fmla="*/ 399 w 471"/>
                <a:gd name="T21" fmla="*/ 146 h 237"/>
                <a:gd name="T22" fmla="*/ 451 w 471"/>
                <a:gd name="T23" fmla="*/ 148 h 237"/>
                <a:gd name="T24" fmla="*/ 452 w 471"/>
                <a:gd name="T25" fmla="*/ 187 h 237"/>
                <a:gd name="T26" fmla="*/ 459 w 471"/>
                <a:gd name="T27" fmla="*/ 211 h 237"/>
                <a:gd name="T28" fmla="*/ 467 w 471"/>
                <a:gd name="T29" fmla="*/ 227 h 237"/>
                <a:gd name="T30" fmla="*/ 467 w 471"/>
                <a:gd name="T31" fmla="*/ 236 h 237"/>
                <a:gd name="T32" fmla="*/ 451 w 471"/>
                <a:gd name="T33" fmla="*/ 236 h 237"/>
                <a:gd name="T34" fmla="*/ 416 w 471"/>
                <a:gd name="T35" fmla="*/ 231 h 237"/>
                <a:gd name="T36" fmla="*/ 362 w 471"/>
                <a:gd name="T37" fmla="*/ 219 h 237"/>
                <a:gd name="T38" fmla="*/ 315 w 471"/>
                <a:gd name="T39" fmla="*/ 207 h 237"/>
                <a:gd name="T40" fmla="*/ 294 w 471"/>
                <a:gd name="T41" fmla="*/ 203 h 237"/>
                <a:gd name="T42" fmla="*/ 287 w 471"/>
                <a:gd name="T43" fmla="*/ 199 h 237"/>
                <a:gd name="T44" fmla="*/ 277 w 471"/>
                <a:gd name="T45" fmla="*/ 190 h 237"/>
                <a:gd name="T46" fmla="*/ 267 w 471"/>
                <a:gd name="T47" fmla="*/ 178 h 237"/>
                <a:gd name="T48" fmla="*/ 255 w 471"/>
                <a:gd name="T49" fmla="*/ 166 h 237"/>
                <a:gd name="T50" fmla="*/ 240 w 471"/>
                <a:gd name="T51" fmla="*/ 159 h 237"/>
                <a:gd name="T52" fmla="*/ 227 w 471"/>
                <a:gd name="T53" fmla="*/ 159 h 237"/>
                <a:gd name="T54" fmla="*/ 205 w 471"/>
                <a:gd name="T55" fmla="*/ 163 h 237"/>
                <a:gd name="T56" fmla="*/ 183 w 471"/>
                <a:gd name="T57" fmla="*/ 167 h 237"/>
                <a:gd name="T58" fmla="*/ 169 w 471"/>
                <a:gd name="T59" fmla="*/ 168 h 237"/>
                <a:gd name="T60" fmla="*/ 158 w 471"/>
                <a:gd name="T61" fmla="*/ 164 h 237"/>
                <a:gd name="T62" fmla="*/ 148 w 471"/>
                <a:gd name="T63" fmla="*/ 155 h 237"/>
                <a:gd name="T64" fmla="*/ 139 w 471"/>
                <a:gd name="T65" fmla="*/ 148 h 237"/>
                <a:gd name="T66" fmla="*/ 122 w 471"/>
                <a:gd name="T67" fmla="*/ 145 h 237"/>
                <a:gd name="T68" fmla="*/ 92 w 471"/>
                <a:gd name="T69" fmla="*/ 135 h 237"/>
                <a:gd name="T70" fmla="*/ 48 w 471"/>
                <a:gd name="T71" fmla="*/ 117 h 237"/>
                <a:gd name="T72" fmla="*/ 12 w 471"/>
                <a:gd name="T73" fmla="*/ 96 h 237"/>
                <a:gd name="T74" fmla="*/ 7 w 471"/>
                <a:gd name="T7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1" h="237">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21" name="Freeform 274"/>
            <p:cNvSpPr>
              <a:spLocks/>
            </p:cNvSpPr>
            <p:nvPr>
              <p:custDataLst>
                <p:tags r:id="rId201"/>
              </p:custDataLst>
            </p:nvPr>
          </p:nvSpPr>
          <p:spPr bwMode="auto">
            <a:xfrm>
              <a:off x="6491489" y="3497318"/>
              <a:ext cx="73025" cy="65087"/>
            </a:xfrm>
            <a:custGeom>
              <a:avLst/>
              <a:gdLst>
                <a:gd name="T0" fmla="*/ 167 w 167"/>
                <a:gd name="T1" fmla="*/ 43 h 123"/>
                <a:gd name="T2" fmla="*/ 164 w 167"/>
                <a:gd name="T3" fmla="*/ 54 h 123"/>
                <a:gd name="T4" fmla="*/ 161 w 167"/>
                <a:gd name="T5" fmla="*/ 66 h 123"/>
                <a:gd name="T6" fmla="*/ 155 w 167"/>
                <a:gd name="T7" fmla="*/ 79 h 123"/>
                <a:gd name="T8" fmla="*/ 150 w 167"/>
                <a:gd name="T9" fmla="*/ 93 h 123"/>
                <a:gd name="T10" fmla="*/ 146 w 167"/>
                <a:gd name="T11" fmla="*/ 99 h 123"/>
                <a:gd name="T12" fmla="*/ 142 w 167"/>
                <a:gd name="T13" fmla="*/ 105 h 123"/>
                <a:gd name="T14" fmla="*/ 138 w 167"/>
                <a:gd name="T15" fmla="*/ 110 h 123"/>
                <a:gd name="T16" fmla="*/ 132 w 167"/>
                <a:gd name="T17" fmla="*/ 114 h 123"/>
                <a:gd name="T18" fmla="*/ 127 w 167"/>
                <a:gd name="T19" fmla="*/ 118 h 123"/>
                <a:gd name="T20" fmla="*/ 121 w 167"/>
                <a:gd name="T21" fmla="*/ 121 h 123"/>
                <a:gd name="T22" fmla="*/ 115 w 167"/>
                <a:gd name="T23" fmla="*/ 122 h 123"/>
                <a:gd name="T24" fmla="*/ 107 w 167"/>
                <a:gd name="T25" fmla="*/ 123 h 123"/>
                <a:gd name="T26" fmla="*/ 100 w 167"/>
                <a:gd name="T27" fmla="*/ 122 h 123"/>
                <a:gd name="T28" fmla="*/ 92 w 167"/>
                <a:gd name="T29" fmla="*/ 119 h 123"/>
                <a:gd name="T30" fmla="*/ 87 w 167"/>
                <a:gd name="T31" fmla="*/ 116 h 123"/>
                <a:gd name="T32" fmla="*/ 84 w 167"/>
                <a:gd name="T33" fmla="*/ 113 h 123"/>
                <a:gd name="T34" fmla="*/ 82 w 167"/>
                <a:gd name="T35" fmla="*/ 109 h 123"/>
                <a:gd name="T36" fmla="*/ 81 w 167"/>
                <a:gd name="T37" fmla="*/ 105 h 123"/>
                <a:gd name="T38" fmla="*/ 71 w 167"/>
                <a:gd name="T39" fmla="*/ 104 h 123"/>
                <a:gd name="T40" fmla="*/ 61 w 167"/>
                <a:gd name="T41" fmla="*/ 103 h 123"/>
                <a:gd name="T42" fmla="*/ 51 w 167"/>
                <a:gd name="T43" fmla="*/ 101 h 123"/>
                <a:gd name="T44" fmla="*/ 41 w 167"/>
                <a:gd name="T45" fmla="*/ 98 h 123"/>
                <a:gd name="T46" fmla="*/ 21 w 167"/>
                <a:gd name="T47" fmla="*/ 92 h 123"/>
                <a:gd name="T48" fmla="*/ 0 w 167"/>
                <a:gd name="T49" fmla="*/ 86 h 123"/>
                <a:gd name="T50" fmla="*/ 2 w 167"/>
                <a:gd name="T51" fmla="*/ 77 h 123"/>
                <a:gd name="T52" fmla="*/ 5 w 167"/>
                <a:gd name="T53" fmla="*/ 67 h 123"/>
                <a:gd name="T54" fmla="*/ 9 w 167"/>
                <a:gd name="T55" fmla="*/ 56 h 123"/>
                <a:gd name="T56" fmla="*/ 15 w 167"/>
                <a:gd name="T57" fmla="*/ 43 h 123"/>
                <a:gd name="T58" fmla="*/ 20 w 167"/>
                <a:gd name="T59" fmla="*/ 43 h 123"/>
                <a:gd name="T60" fmla="*/ 26 w 167"/>
                <a:gd name="T61" fmla="*/ 42 h 123"/>
                <a:gd name="T62" fmla="*/ 30 w 167"/>
                <a:gd name="T63" fmla="*/ 41 h 123"/>
                <a:gd name="T64" fmla="*/ 33 w 167"/>
                <a:gd name="T65" fmla="*/ 38 h 123"/>
                <a:gd name="T66" fmla="*/ 40 w 167"/>
                <a:gd name="T67" fmla="*/ 33 h 123"/>
                <a:gd name="T68" fmla="*/ 45 w 167"/>
                <a:gd name="T69" fmla="*/ 26 h 123"/>
                <a:gd name="T70" fmla="*/ 52 w 167"/>
                <a:gd name="T71" fmla="*/ 12 h 123"/>
                <a:gd name="T72" fmla="*/ 61 w 167"/>
                <a:gd name="T73" fmla="*/ 0 h 123"/>
                <a:gd name="T74" fmla="*/ 64 w 167"/>
                <a:gd name="T75" fmla="*/ 4 h 123"/>
                <a:gd name="T76" fmla="*/ 67 w 167"/>
                <a:gd name="T77" fmla="*/ 7 h 123"/>
                <a:gd name="T78" fmla="*/ 73 w 167"/>
                <a:gd name="T79" fmla="*/ 11 h 123"/>
                <a:gd name="T80" fmla="*/ 78 w 167"/>
                <a:gd name="T81" fmla="*/ 14 h 123"/>
                <a:gd name="T82" fmla="*/ 92 w 167"/>
                <a:gd name="T83" fmla="*/ 21 h 123"/>
                <a:gd name="T84" fmla="*/ 107 w 167"/>
                <a:gd name="T85" fmla="*/ 28 h 123"/>
                <a:gd name="T86" fmla="*/ 122 w 167"/>
                <a:gd name="T87" fmla="*/ 35 h 123"/>
                <a:gd name="T88" fmla="*/ 139 w 167"/>
                <a:gd name="T89" fmla="*/ 39 h 123"/>
                <a:gd name="T90" fmla="*/ 153 w 167"/>
                <a:gd name="T91" fmla="*/ 42 h 123"/>
                <a:gd name="T92" fmla="*/ 167 w 167"/>
                <a:gd name="T93"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7" h="123">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22" name="Freeform 275"/>
            <p:cNvSpPr>
              <a:spLocks/>
            </p:cNvSpPr>
            <p:nvPr>
              <p:custDataLst>
                <p:tags r:id="rId202"/>
              </p:custDataLst>
            </p:nvPr>
          </p:nvSpPr>
          <p:spPr bwMode="auto">
            <a:xfrm>
              <a:off x="6481962" y="3568745"/>
              <a:ext cx="133350" cy="166688"/>
            </a:xfrm>
            <a:custGeom>
              <a:avLst/>
              <a:gdLst>
                <a:gd name="T0" fmla="*/ 259 w 306"/>
                <a:gd name="T1" fmla="*/ 160 h 321"/>
                <a:gd name="T2" fmla="*/ 252 w 306"/>
                <a:gd name="T3" fmla="*/ 173 h 321"/>
                <a:gd name="T4" fmla="*/ 243 w 306"/>
                <a:gd name="T5" fmla="*/ 182 h 321"/>
                <a:gd name="T6" fmla="*/ 233 w 306"/>
                <a:gd name="T7" fmla="*/ 186 h 321"/>
                <a:gd name="T8" fmla="*/ 223 w 306"/>
                <a:gd name="T9" fmla="*/ 184 h 321"/>
                <a:gd name="T10" fmla="*/ 214 w 306"/>
                <a:gd name="T11" fmla="*/ 178 h 321"/>
                <a:gd name="T12" fmla="*/ 209 w 306"/>
                <a:gd name="T13" fmla="*/ 169 h 321"/>
                <a:gd name="T14" fmla="*/ 206 w 306"/>
                <a:gd name="T15" fmla="*/ 160 h 321"/>
                <a:gd name="T16" fmla="*/ 209 w 306"/>
                <a:gd name="T17" fmla="*/ 148 h 321"/>
                <a:gd name="T18" fmla="*/ 213 w 306"/>
                <a:gd name="T19" fmla="*/ 136 h 321"/>
                <a:gd name="T20" fmla="*/ 230 w 306"/>
                <a:gd name="T21" fmla="*/ 114 h 321"/>
                <a:gd name="T22" fmla="*/ 246 w 306"/>
                <a:gd name="T23" fmla="*/ 93 h 321"/>
                <a:gd name="T24" fmla="*/ 250 w 306"/>
                <a:gd name="T25" fmla="*/ 82 h 321"/>
                <a:gd name="T26" fmla="*/ 253 w 306"/>
                <a:gd name="T27" fmla="*/ 69 h 321"/>
                <a:gd name="T28" fmla="*/ 129 w 306"/>
                <a:gd name="T29" fmla="*/ 68 h 321"/>
                <a:gd name="T30" fmla="*/ 119 w 306"/>
                <a:gd name="T31" fmla="*/ 59 h 321"/>
                <a:gd name="T32" fmla="*/ 112 w 306"/>
                <a:gd name="T33" fmla="*/ 45 h 321"/>
                <a:gd name="T34" fmla="*/ 108 w 306"/>
                <a:gd name="T35" fmla="*/ 28 h 321"/>
                <a:gd name="T36" fmla="*/ 101 w 306"/>
                <a:gd name="T37" fmla="*/ 19 h 321"/>
                <a:gd name="T38" fmla="*/ 90 w 306"/>
                <a:gd name="T39" fmla="*/ 17 h 321"/>
                <a:gd name="T40" fmla="*/ 80 w 306"/>
                <a:gd name="T41" fmla="*/ 12 h 321"/>
                <a:gd name="T42" fmla="*/ 75 w 306"/>
                <a:gd name="T43" fmla="*/ 4 h 321"/>
                <a:gd name="T44" fmla="*/ 65 w 306"/>
                <a:gd name="T45" fmla="*/ 0 h 321"/>
                <a:gd name="T46" fmla="*/ 49 w 306"/>
                <a:gd name="T47" fmla="*/ 0 h 321"/>
                <a:gd name="T48" fmla="*/ 34 w 306"/>
                <a:gd name="T49" fmla="*/ 1 h 321"/>
                <a:gd name="T50" fmla="*/ 22 w 306"/>
                <a:gd name="T51" fmla="*/ 5 h 321"/>
                <a:gd name="T52" fmla="*/ 10 w 306"/>
                <a:gd name="T53" fmla="*/ 14 h 321"/>
                <a:gd name="T54" fmla="*/ 1 w 306"/>
                <a:gd name="T55" fmla="*/ 25 h 321"/>
                <a:gd name="T56" fmla="*/ 2 w 306"/>
                <a:gd name="T57" fmla="*/ 35 h 321"/>
                <a:gd name="T58" fmla="*/ 15 w 306"/>
                <a:gd name="T59" fmla="*/ 46 h 321"/>
                <a:gd name="T60" fmla="*/ 35 w 306"/>
                <a:gd name="T61" fmla="*/ 58 h 321"/>
                <a:gd name="T62" fmla="*/ 54 w 306"/>
                <a:gd name="T63" fmla="*/ 67 h 321"/>
                <a:gd name="T64" fmla="*/ 47 w 306"/>
                <a:gd name="T65" fmla="*/ 79 h 321"/>
                <a:gd name="T66" fmla="*/ 25 w 306"/>
                <a:gd name="T67" fmla="*/ 97 h 321"/>
                <a:gd name="T68" fmla="*/ 17 w 306"/>
                <a:gd name="T69" fmla="*/ 107 h 321"/>
                <a:gd name="T70" fmla="*/ 14 w 306"/>
                <a:gd name="T71" fmla="*/ 114 h 321"/>
                <a:gd name="T72" fmla="*/ 14 w 306"/>
                <a:gd name="T73" fmla="*/ 122 h 321"/>
                <a:gd name="T74" fmla="*/ 18 w 306"/>
                <a:gd name="T75" fmla="*/ 129 h 321"/>
                <a:gd name="T76" fmla="*/ 28 w 306"/>
                <a:gd name="T77" fmla="*/ 141 h 321"/>
                <a:gd name="T78" fmla="*/ 47 w 306"/>
                <a:gd name="T79" fmla="*/ 156 h 321"/>
                <a:gd name="T80" fmla="*/ 64 w 306"/>
                <a:gd name="T81" fmla="*/ 164 h 321"/>
                <a:gd name="T82" fmla="*/ 75 w 306"/>
                <a:gd name="T83" fmla="*/ 166 h 321"/>
                <a:gd name="T84" fmla="*/ 107 w 306"/>
                <a:gd name="T85" fmla="*/ 271 h 321"/>
                <a:gd name="T86" fmla="*/ 108 w 306"/>
                <a:gd name="T87" fmla="*/ 263 h 321"/>
                <a:gd name="T88" fmla="*/ 112 w 306"/>
                <a:gd name="T89" fmla="*/ 256 h 321"/>
                <a:gd name="T90" fmla="*/ 127 w 306"/>
                <a:gd name="T91" fmla="*/ 246 h 321"/>
                <a:gd name="T92" fmla="*/ 148 w 306"/>
                <a:gd name="T93" fmla="*/ 240 h 321"/>
                <a:gd name="T94" fmla="*/ 174 w 306"/>
                <a:gd name="T95" fmla="*/ 235 h 321"/>
                <a:gd name="T96" fmla="*/ 174 w 306"/>
                <a:gd name="T97" fmla="*/ 210 h 321"/>
                <a:gd name="T98" fmla="*/ 183 w 306"/>
                <a:gd name="T99" fmla="*/ 212 h 321"/>
                <a:gd name="T100" fmla="*/ 193 w 306"/>
                <a:gd name="T101" fmla="*/ 212 h 321"/>
                <a:gd name="T102" fmla="*/ 213 w 306"/>
                <a:gd name="T103" fmla="*/ 210 h 321"/>
                <a:gd name="T104" fmla="*/ 232 w 306"/>
                <a:gd name="T105" fmla="*/ 261 h 321"/>
                <a:gd name="T106" fmla="*/ 259 w 306"/>
                <a:gd name="T107" fmla="*/ 321 h 321"/>
                <a:gd name="T108" fmla="*/ 272 w 306"/>
                <a:gd name="T109" fmla="*/ 311 h 321"/>
                <a:gd name="T110" fmla="*/ 282 w 306"/>
                <a:gd name="T111" fmla="*/ 302 h 321"/>
                <a:gd name="T112" fmla="*/ 295 w 306"/>
                <a:gd name="T113" fmla="*/ 280 h 321"/>
                <a:gd name="T114" fmla="*/ 306 w 306"/>
                <a:gd name="T115" fmla="*/ 23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6" h="321">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23" name="Freeform 276"/>
            <p:cNvSpPr>
              <a:spLocks/>
            </p:cNvSpPr>
            <p:nvPr>
              <p:custDataLst>
                <p:tags r:id="rId203"/>
              </p:custDataLst>
            </p:nvPr>
          </p:nvSpPr>
          <p:spPr bwMode="auto">
            <a:xfrm>
              <a:off x="6799465" y="3684643"/>
              <a:ext cx="201612" cy="269875"/>
            </a:xfrm>
            <a:custGeom>
              <a:avLst/>
              <a:gdLst>
                <a:gd name="T0" fmla="*/ 94 w 471"/>
                <a:gd name="T1" fmla="*/ 12 h 518"/>
                <a:gd name="T2" fmla="*/ 67 w 471"/>
                <a:gd name="T3" fmla="*/ 32 h 518"/>
                <a:gd name="T4" fmla="*/ 40 w 471"/>
                <a:gd name="T5" fmla="*/ 49 h 518"/>
                <a:gd name="T6" fmla="*/ 27 w 471"/>
                <a:gd name="T7" fmla="*/ 82 h 518"/>
                <a:gd name="T8" fmla="*/ 8 w 471"/>
                <a:gd name="T9" fmla="*/ 118 h 518"/>
                <a:gd name="T10" fmla="*/ 7 w 471"/>
                <a:gd name="T11" fmla="*/ 136 h 518"/>
                <a:gd name="T12" fmla="*/ 30 w 471"/>
                <a:gd name="T13" fmla="*/ 153 h 518"/>
                <a:gd name="T14" fmla="*/ 50 w 471"/>
                <a:gd name="T15" fmla="*/ 168 h 518"/>
                <a:gd name="T16" fmla="*/ 62 w 471"/>
                <a:gd name="T17" fmla="*/ 172 h 518"/>
                <a:gd name="T18" fmla="*/ 75 w 471"/>
                <a:gd name="T19" fmla="*/ 211 h 518"/>
                <a:gd name="T20" fmla="*/ 84 w 471"/>
                <a:gd name="T21" fmla="*/ 272 h 518"/>
                <a:gd name="T22" fmla="*/ 94 w 471"/>
                <a:gd name="T23" fmla="*/ 299 h 518"/>
                <a:gd name="T24" fmla="*/ 104 w 471"/>
                <a:gd name="T25" fmla="*/ 302 h 518"/>
                <a:gd name="T26" fmla="*/ 112 w 471"/>
                <a:gd name="T27" fmla="*/ 297 h 518"/>
                <a:gd name="T28" fmla="*/ 128 w 471"/>
                <a:gd name="T29" fmla="*/ 268 h 518"/>
                <a:gd name="T30" fmla="*/ 145 w 471"/>
                <a:gd name="T31" fmla="*/ 262 h 518"/>
                <a:gd name="T32" fmla="*/ 160 w 471"/>
                <a:gd name="T33" fmla="*/ 272 h 518"/>
                <a:gd name="T34" fmla="*/ 173 w 471"/>
                <a:gd name="T35" fmla="*/ 277 h 518"/>
                <a:gd name="T36" fmla="*/ 183 w 471"/>
                <a:gd name="T37" fmla="*/ 274 h 518"/>
                <a:gd name="T38" fmla="*/ 192 w 471"/>
                <a:gd name="T39" fmla="*/ 259 h 518"/>
                <a:gd name="T40" fmla="*/ 203 w 471"/>
                <a:gd name="T41" fmla="*/ 244 h 518"/>
                <a:gd name="T42" fmla="*/ 212 w 471"/>
                <a:gd name="T43" fmla="*/ 241 h 518"/>
                <a:gd name="T44" fmla="*/ 241 w 471"/>
                <a:gd name="T45" fmla="*/ 247 h 518"/>
                <a:gd name="T46" fmla="*/ 259 w 471"/>
                <a:gd name="T47" fmla="*/ 271 h 518"/>
                <a:gd name="T48" fmla="*/ 308 w 471"/>
                <a:gd name="T49" fmla="*/ 336 h 518"/>
                <a:gd name="T50" fmla="*/ 341 w 471"/>
                <a:gd name="T51" fmla="*/ 382 h 518"/>
                <a:gd name="T52" fmla="*/ 358 w 471"/>
                <a:gd name="T53" fmla="*/ 419 h 518"/>
                <a:gd name="T54" fmla="*/ 366 w 471"/>
                <a:gd name="T55" fmla="*/ 457 h 518"/>
                <a:gd name="T56" fmla="*/ 359 w 471"/>
                <a:gd name="T57" fmla="*/ 470 h 518"/>
                <a:gd name="T58" fmla="*/ 339 w 471"/>
                <a:gd name="T59" fmla="*/ 487 h 518"/>
                <a:gd name="T60" fmla="*/ 363 w 471"/>
                <a:gd name="T61" fmla="*/ 496 h 518"/>
                <a:gd name="T62" fmla="*/ 392 w 471"/>
                <a:gd name="T63" fmla="*/ 518 h 518"/>
                <a:gd name="T64" fmla="*/ 401 w 471"/>
                <a:gd name="T65" fmla="*/ 499 h 518"/>
                <a:gd name="T66" fmla="*/ 413 w 471"/>
                <a:gd name="T67" fmla="*/ 489 h 518"/>
                <a:gd name="T68" fmla="*/ 444 w 471"/>
                <a:gd name="T69" fmla="*/ 483 h 518"/>
                <a:gd name="T70" fmla="*/ 468 w 471"/>
                <a:gd name="T71" fmla="*/ 438 h 518"/>
                <a:gd name="T72" fmla="*/ 449 w 471"/>
                <a:gd name="T73" fmla="*/ 387 h 518"/>
                <a:gd name="T74" fmla="*/ 421 w 471"/>
                <a:gd name="T75" fmla="*/ 347 h 518"/>
                <a:gd name="T76" fmla="*/ 345 w 471"/>
                <a:gd name="T77" fmla="*/ 277 h 518"/>
                <a:gd name="T78" fmla="*/ 279 w 471"/>
                <a:gd name="T79" fmla="*/ 218 h 518"/>
                <a:gd name="T80" fmla="*/ 224 w 471"/>
                <a:gd name="T81" fmla="*/ 162 h 518"/>
                <a:gd name="T82" fmla="*/ 179 w 471"/>
                <a:gd name="T83" fmla="*/ 105 h 518"/>
                <a:gd name="T84" fmla="*/ 127 w 471"/>
                <a:gd name="T85" fmla="*/ 40 h 518"/>
                <a:gd name="T86" fmla="*/ 115 w 471"/>
                <a:gd name="T87" fmla="*/ 14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518">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24" name="Freeform 277"/>
            <p:cNvSpPr>
              <a:spLocks/>
            </p:cNvSpPr>
            <p:nvPr>
              <p:custDataLst>
                <p:tags r:id="rId204"/>
              </p:custDataLst>
            </p:nvPr>
          </p:nvSpPr>
          <p:spPr bwMode="auto">
            <a:xfrm>
              <a:off x="6882016" y="3935468"/>
              <a:ext cx="133350" cy="130175"/>
            </a:xfrm>
            <a:custGeom>
              <a:avLst/>
              <a:gdLst>
                <a:gd name="T0" fmla="*/ 152 w 293"/>
                <a:gd name="T1" fmla="*/ 19 h 246"/>
                <a:gd name="T2" fmla="*/ 179 w 293"/>
                <a:gd name="T3" fmla="*/ 30 h 246"/>
                <a:gd name="T4" fmla="*/ 196 w 293"/>
                <a:gd name="T5" fmla="*/ 30 h 246"/>
                <a:gd name="T6" fmla="*/ 202 w 293"/>
                <a:gd name="T7" fmla="*/ 18 h 246"/>
                <a:gd name="T8" fmla="*/ 210 w 293"/>
                <a:gd name="T9" fmla="*/ 10 h 246"/>
                <a:gd name="T10" fmla="*/ 219 w 293"/>
                <a:gd name="T11" fmla="*/ 6 h 246"/>
                <a:gd name="T12" fmla="*/ 245 w 293"/>
                <a:gd name="T13" fmla="*/ 2 h 246"/>
                <a:gd name="T14" fmla="*/ 293 w 293"/>
                <a:gd name="T15" fmla="*/ 80 h 246"/>
                <a:gd name="T16" fmla="*/ 266 w 293"/>
                <a:gd name="T17" fmla="*/ 107 h 246"/>
                <a:gd name="T18" fmla="*/ 237 w 293"/>
                <a:gd name="T19" fmla="*/ 141 h 246"/>
                <a:gd name="T20" fmla="*/ 225 w 293"/>
                <a:gd name="T21" fmla="*/ 159 h 246"/>
                <a:gd name="T22" fmla="*/ 215 w 293"/>
                <a:gd name="T23" fmla="*/ 178 h 246"/>
                <a:gd name="T24" fmla="*/ 209 w 293"/>
                <a:gd name="T25" fmla="*/ 197 h 246"/>
                <a:gd name="T26" fmla="*/ 206 w 293"/>
                <a:gd name="T27" fmla="*/ 216 h 246"/>
                <a:gd name="T28" fmla="*/ 196 w 293"/>
                <a:gd name="T29" fmla="*/ 217 h 246"/>
                <a:gd name="T30" fmla="*/ 186 w 293"/>
                <a:gd name="T31" fmla="*/ 220 h 246"/>
                <a:gd name="T32" fmla="*/ 170 w 293"/>
                <a:gd name="T33" fmla="*/ 229 h 246"/>
                <a:gd name="T34" fmla="*/ 154 w 293"/>
                <a:gd name="T35" fmla="*/ 239 h 246"/>
                <a:gd name="T36" fmla="*/ 133 w 293"/>
                <a:gd name="T37" fmla="*/ 246 h 246"/>
                <a:gd name="T38" fmla="*/ 102 w 293"/>
                <a:gd name="T39" fmla="*/ 240 h 246"/>
                <a:gd name="T40" fmla="*/ 71 w 293"/>
                <a:gd name="T41" fmla="*/ 232 h 246"/>
                <a:gd name="T42" fmla="*/ 59 w 293"/>
                <a:gd name="T43" fmla="*/ 226 h 246"/>
                <a:gd name="T44" fmla="*/ 49 w 293"/>
                <a:gd name="T45" fmla="*/ 220 h 246"/>
                <a:gd name="T46" fmla="*/ 43 w 293"/>
                <a:gd name="T47" fmla="*/ 212 h 246"/>
                <a:gd name="T48" fmla="*/ 41 w 293"/>
                <a:gd name="T49" fmla="*/ 204 h 246"/>
                <a:gd name="T50" fmla="*/ 47 w 293"/>
                <a:gd name="T51" fmla="*/ 178 h 246"/>
                <a:gd name="T52" fmla="*/ 45 w 293"/>
                <a:gd name="T53" fmla="*/ 162 h 246"/>
                <a:gd name="T54" fmla="*/ 40 w 293"/>
                <a:gd name="T55" fmla="*/ 147 h 246"/>
                <a:gd name="T56" fmla="*/ 24 w 293"/>
                <a:gd name="T57" fmla="*/ 119 h 246"/>
                <a:gd name="T58" fmla="*/ 8 w 293"/>
                <a:gd name="T59" fmla="*/ 91 h 246"/>
                <a:gd name="T60" fmla="*/ 2 w 293"/>
                <a:gd name="T61" fmla="*/ 74 h 246"/>
                <a:gd name="T62" fmla="*/ 0 w 293"/>
                <a:gd name="T63" fmla="*/ 55 h 246"/>
                <a:gd name="T64" fmla="*/ 2 w 293"/>
                <a:gd name="T65" fmla="*/ 45 h 246"/>
                <a:gd name="T66" fmla="*/ 8 w 293"/>
                <a:gd name="T67" fmla="*/ 36 h 246"/>
                <a:gd name="T68" fmla="*/ 17 w 293"/>
                <a:gd name="T69" fmla="*/ 29 h 246"/>
                <a:gd name="T70" fmla="*/ 26 w 293"/>
                <a:gd name="T71" fmla="*/ 22 h 246"/>
                <a:gd name="T72" fmla="*/ 48 w 293"/>
                <a:gd name="T73" fmla="*/ 14 h 246"/>
                <a:gd name="T74" fmla="*/ 67 w 293"/>
                <a:gd name="T75" fmla="*/ 12 h 246"/>
                <a:gd name="T76" fmla="*/ 96 w 293"/>
                <a:gd name="T77" fmla="*/ 12 h 246"/>
                <a:gd name="T78" fmla="*/ 133 w 293"/>
                <a:gd name="T79" fmla="*/ 1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3" h="246">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25" name="Freeform 278"/>
            <p:cNvSpPr>
              <a:spLocks/>
            </p:cNvSpPr>
            <p:nvPr>
              <p:custDataLst>
                <p:tags r:id="rId205"/>
              </p:custDataLst>
            </p:nvPr>
          </p:nvSpPr>
          <p:spPr bwMode="auto">
            <a:xfrm>
              <a:off x="7283654" y="3171880"/>
              <a:ext cx="85725" cy="130175"/>
            </a:xfrm>
            <a:custGeom>
              <a:avLst/>
              <a:gdLst>
                <a:gd name="T0" fmla="*/ 18 w 200"/>
                <a:gd name="T1" fmla="*/ 41 h 246"/>
                <a:gd name="T2" fmla="*/ 28 w 200"/>
                <a:gd name="T3" fmla="*/ 26 h 246"/>
                <a:gd name="T4" fmla="*/ 38 w 200"/>
                <a:gd name="T5" fmla="*/ 16 h 246"/>
                <a:gd name="T6" fmla="*/ 50 w 200"/>
                <a:gd name="T7" fmla="*/ 9 h 246"/>
                <a:gd name="T8" fmla="*/ 73 w 200"/>
                <a:gd name="T9" fmla="*/ 1 h 246"/>
                <a:gd name="T10" fmla="*/ 88 w 200"/>
                <a:gd name="T11" fmla="*/ 12 h 246"/>
                <a:gd name="T12" fmla="*/ 108 w 200"/>
                <a:gd name="T13" fmla="*/ 34 h 246"/>
                <a:gd name="T14" fmla="*/ 125 w 200"/>
                <a:gd name="T15" fmla="*/ 50 h 246"/>
                <a:gd name="T16" fmla="*/ 139 w 200"/>
                <a:gd name="T17" fmla="*/ 58 h 246"/>
                <a:gd name="T18" fmla="*/ 152 w 200"/>
                <a:gd name="T19" fmla="*/ 64 h 246"/>
                <a:gd name="T20" fmla="*/ 166 w 200"/>
                <a:gd name="T21" fmla="*/ 67 h 246"/>
                <a:gd name="T22" fmla="*/ 184 w 200"/>
                <a:gd name="T23" fmla="*/ 96 h 246"/>
                <a:gd name="T24" fmla="*/ 195 w 200"/>
                <a:gd name="T25" fmla="*/ 137 h 246"/>
                <a:gd name="T26" fmla="*/ 199 w 200"/>
                <a:gd name="T27" fmla="*/ 165 h 246"/>
                <a:gd name="T28" fmla="*/ 200 w 200"/>
                <a:gd name="T29" fmla="*/ 185 h 246"/>
                <a:gd name="T30" fmla="*/ 198 w 200"/>
                <a:gd name="T31" fmla="*/ 197 h 246"/>
                <a:gd name="T32" fmla="*/ 195 w 200"/>
                <a:gd name="T33" fmla="*/ 207 h 246"/>
                <a:gd name="T34" fmla="*/ 189 w 200"/>
                <a:gd name="T35" fmla="*/ 214 h 246"/>
                <a:gd name="T36" fmla="*/ 179 w 200"/>
                <a:gd name="T37" fmla="*/ 220 h 246"/>
                <a:gd name="T38" fmla="*/ 164 w 200"/>
                <a:gd name="T39" fmla="*/ 224 h 246"/>
                <a:gd name="T40" fmla="*/ 140 w 200"/>
                <a:gd name="T41" fmla="*/ 224 h 246"/>
                <a:gd name="T42" fmla="*/ 118 w 200"/>
                <a:gd name="T43" fmla="*/ 229 h 246"/>
                <a:gd name="T44" fmla="*/ 111 w 200"/>
                <a:gd name="T45" fmla="*/ 235 h 246"/>
                <a:gd name="T46" fmla="*/ 108 w 200"/>
                <a:gd name="T47" fmla="*/ 242 h 246"/>
                <a:gd name="T48" fmla="*/ 98 w 200"/>
                <a:gd name="T49" fmla="*/ 245 h 246"/>
                <a:gd name="T50" fmla="*/ 85 w 200"/>
                <a:gd name="T51" fmla="*/ 240 h 246"/>
                <a:gd name="T52" fmla="*/ 77 w 200"/>
                <a:gd name="T53" fmla="*/ 230 h 246"/>
                <a:gd name="T54" fmla="*/ 73 w 200"/>
                <a:gd name="T55" fmla="*/ 216 h 246"/>
                <a:gd name="T56" fmla="*/ 72 w 200"/>
                <a:gd name="T57" fmla="*/ 192 h 246"/>
                <a:gd name="T58" fmla="*/ 71 w 200"/>
                <a:gd name="T59" fmla="*/ 168 h 246"/>
                <a:gd name="T60" fmla="*/ 69 w 200"/>
                <a:gd name="T61" fmla="*/ 154 h 246"/>
                <a:gd name="T62" fmla="*/ 64 w 200"/>
                <a:gd name="T63" fmla="*/ 142 h 246"/>
                <a:gd name="T64" fmla="*/ 56 w 200"/>
                <a:gd name="T65" fmla="*/ 134 h 246"/>
                <a:gd name="T66" fmla="*/ 40 w 200"/>
                <a:gd name="T67" fmla="*/ 125 h 246"/>
                <a:gd name="T68" fmla="*/ 18 w 200"/>
                <a:gd name="T69" fmla="*/ 115 h 246"/>
                <a:gd name="T70" fmla="*/ 6 w 200"/>
                <a:gd name="T71" fmla="*/ 106 h 246"/>
                <a:gd name="T72" fmla="*/ 1 w 200"/>
                <a:gd name="T73" fmla="*/ 98 h 246"/>
                <a:gd name="T74" fmla="*/ 1 w 200"/>
                <a:gd name="T75" fmla="*/ 87 h 246"/>
                <a:gd name="T76" fmla="*/ 5 w 200"/>
                <a:gd name="T77" fmla="*/ 78 h 246"/>
                <a:gd name="T78" fmla="*/ 10 w 200"/>
                <a:gd name="T79" fmla="*/ 68 h 246"/>
                <a:gd name="T80" fmla="*/ 13 w 200"/>
                <a:gd name="T81" fmla="*/ 5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246">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26" name="Freeform 279"/>
            <p:cNvSpPr>
              <a:spLocks/>
            </p:cNvSpPr>
            <p:nvPr>
              <p:custDataLst>
                <p:tags r:id="rId206"/>
              </p:custDataLst>
            </p:nvPr>
          </p:nvSpPr>
          <p:spPr bwMode="auto">
            <a:xfrm>
              <a:off x="7851974" y="4468858"/>
              <a:ext cx="231775" cy="254000"/>
            </a:xfrm>
            <a:custGeom>
              <a:avLst/>
              <a:gdLst>
                <a:gd name="T0" fmla="*/ 91 w 538"/>
                <a:gd name="T1" fmla="*/ 21 h 487"/>
                <a:gd name="T2" fmla="*/ 160 w 538"/>
                <a:gd name="T3" fmla="*/ 47 h 487"/>
                <a:gd name="T4" fmla="*/ 202 w 538"/>
                <a:gd name="T5" fmla="*/ 70 h 487"/>
                <a:gd name="T6" fmla="*/ 253 w 538"/>
                <a:gd name="T7" fmla="*/ 110 h 487"/>
                <a:gd name="T8" fmla="*/ 300 w 538"/>
                <a:gd name="T9" fmla="*/ 136 h 487"/>
                <a:gd name="T10" fmla="*/ 299 w 538"/>
                <a:gd name="T11" fmla="*/ 161 h 487"/>
                <a:gd name="T12" fmla="*/ 347 w 538"/>
                <a:gd name="T13" fmla="*/ 205 h 487"/>
                <a:gd name="T14" fmla="*/ 393 w 538"/>
                <a:gd name="T15" fmla="*/ 248 h 487"/>
                <a:gd name="T16" fmla="*/ 379 w 538"/>
                <a:gd name="T17" fmla="*/ 250 h 487"/>
                <a:gd name="T18" fmla="*/ 372 w 538"/>
                <a:gd name="T19" fmla="*/ 256 h 487"/>
                <a:gd name="T20" fmla="*/ 372 w 538"/>
                <a:gd name="T21" fmla="*/ 278 h 487"/>
                <a:gd name="T22" fmla="*/ 377 w 538"/>
                <a:gd name="T23" fmla="*/ 301 h 487"/>
                <a:gd name="T24" fmla="*/ 389 w 538"/>
                <a:gd name="T25" fmla="*/ 325 h 487"/>
                <a:gd name="T26" fmla="*/ 407 w 538"/>
                <a:gd name="T27" fmla="*/ 348 h 487"/>
                <a:gd name="T28" fmla="*/ 428 w 538"/>
                <a:gd name="T29" fmla="*/ 366 h 487"/>
                <a:gd name="T30" fmla="*/ 451 w 538"/>
                <a:gd name="T31" fmla="*/ 376 h 487"/>
                <a:gd name="T32" fmla="*/ 461 w 538"/>
                <a:gd name="T33" fmla="*/ 390 h 487"/>
                <a:gd name="T34" fmla="*/ 472 w 538"/>
                <a:gd name="T35" fmla="*/ 406 h 487"/>
                <a:gd name="T36" fmla="*/ 489 w 538"/>
                <a:gd name="T37" fmla="*/ 417 h 487"/>
                <a:gd name="T38" fmla="*/ 513 w 538"/>
                <a:gd name="T39" fmla="*/ 432 h 487"/>
                <a:gd name="T40" fmla="*/ 518 w 538"/>
                <a:gd name="T41" fmla="*/ 444 h 487"/>
                <a:gd name="T42" fmla="*/ 525 w 538"/>
                <a:gd name="T43" fmla="*/ 450 h 487"/>
                <a:gd name="T44" fmla="*/ 538 w 538"/>
                <a:gd name="T45" fmla="*/ 456 h 487"/>
                <a:gd name="T46" fmla="*/ 534 w 538"/>
                <a:gd name="T47" fmla="*/ 472 h 487"/>
                <a:gd name="T48" fmla="*/ 519 w 538"/>
                <a:gd name="T49" fmla="*/ 484 h 487"/>
                <a:gd name="T50" fmla="*/ 490 w 538"/>
                <a:gd name="T51" fmla="*/ 487 h 487"/>
                <a:gd name="T52" fmla="*/ 448 w 538"/>
                <a:gd name="T53" fmla="*/ 480 h 487"/>
                <a:gd name="T54" fmla="*/ 414 w 538"/>
                <a:gd name="T55" fmla="*/ 466 h 487"/>
                <a:gd name="T56" fmla="*/ 386 w 538"/>
                <a:gd name="T57" fmla="*/ 446 h 487"/>
                <a:gd name="T58" fmla="*/ 355 w 538"/>
                <a:gd name="T59" fmla="*/ 415 h 487"/>
                <a:gd name="T60" fmla="*/ 312 w 538"/>
                <a:gd name="T61" fmla="*/ 365 h 487"/>
                <a:gd name="T62" fmla="*/ 274 w 538"/>
                <a:gd name="T63" fmla="*/ 330 h 487"/>
                <a:gd name="T64" fmla="*/ 246 w 538"/>
                <a:gd name="T65" fmla="*/ 316 h 487"/>
                <a:gd name="T66" fmla="*/ 212 w 538"/>
                <a:gd name="T67" fmla="*/ 309 h 487"/>
                <a:gd name="T68" fmla="*/ 180 w 538"/>
                <a:gd name="T69" fmla="*/ 310 h 487"/>
                <a:gd name="T70" fmla="*/ 153 w 538"/>
                <a:gd name="T71" fmla="*/ 317 h 487"/>
                <a:gd name="T72" fmla="*/ 113 w 538"/>
                <a:gd name="T73" fmla="*/ 345 h 487"/>
                <a:gd name="T74" fmla="*/ 136 w 538"/>
                <a:gd name="T75" fmla="*/ 361 h 487"/>
                <a:gd name="T76" fmla="*/ 140 w 538"/>
                <a:gd name="T77" fmla="*/ 370 h 487"/>
                <a:gd name="T78" fmla="*/ 124 w 538"/>
                <a:gd name="T79" fmla="*/ 401 h 487"/>
                <a:gd name="T80" fmla="*/ 113 w 538"/>
                <a:gd name="T81" fmla="*/ 414 h 487"/>
                <a:gd name="T82" fmla="*/ 47 w 538"/>
                <a:gd name="T83" fmla="*/ 403 h 487"/>
                <a:gd name="T84" fmla="*/ 20 w 538"/>
                <a:gd name="T85" fmla="*/ 259 h 487"/>
                <a:gd name="T86" fmla="*/ 20 w 538"/>
                <a:gd name="T87"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8" h="487">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27" name="Freeform 280"/>
            <p:cNvSpPr>
              <a:spLocks/>
            </p:cNvSpPr>
            <p:nvPr>
              <p:custDataLst>
                <p:tags r:id="rId207"/>
              </p:custDataLst>
            </p:nvPr>
          </p:nvSpPr>
          <p:spPr bwMode="auto">
            <a:xfrm>
              <a:off x="8044062" y="4452986"/>
              <a:ext cx="106362" cy="128587"/>
            </a:xfrm>
            <a:custGeom>
              <a:avLst/>
              <a:gdLst>
                <a:gd name="T0" fmla="*/ 136 w 253"/>
                <a:gd name="T1" fmla="*/ 1 h 246"/>
                <a:gd name="T2" fmla="*/ 157 w 253"/>
                <a:gd name="T3" fmla="*/ 8 h 246"/>
                <a:gd name="T4" fmla="*/ 179 w 253"/>
                <a:gd name="T5" fmla="*/ 21 h 246"/>
                <a:gd name="T6" fmla="*/ 199 w 253"/>
                <a:gd name="T7" fmla="*/ 37 h 246"/>
                <a:gd name="T8" fmla="*/ 218 w 253"/>
                <a:gd name="T9" fmla="*/ 57 h 246"/>
                <a:gd name="T10" fmla="*/ 234 w 253"/>
                <a:gd name="T11" fmla="*/ 76 h 246"/>
                <a:gd name="T12" fmla="*/ 245 w 253"/>
                <a:gd name="T13" fmla="*/ 94 h 246"/>
                <a:gd name="T14" fmla="*/ 252 w 253"/>
                <a:gd name="T15" fmla="*/ 111 h 246"/>
                <a:gd name="T16" fmla="*/ 252 w 253"/>
                <a:gd name="T17" fmla="*/ 128 h 246"/>
                <a:gd name="T18" fmla="*/ 243 w 253"/>
                <a:gd name="T19" fmla="*/ 151 h 246"/>
                <a:gd name="T20" fmla="*/ 229 w 253"/>
                <a:gd name="T21" fmla="*/ 174 h 246"/>
                <a:gd name="T22" fmla="*/ 209 w 253"/>
                <a:gd name="T23" fmla="*/ 195 h 246"/>
                <a:gd name="T24" fmla="*/ 184 w 253"/>
                <a:gd name="T25" fmla="*/ 214 h 246"/>
                <a:gd name="T26" fmla="*/ 157 w 253"/>
                <a:gd name="T27" fmla="*/ 229 h 246"/>
                <a:gd name="T28" fmla="*/ 129 w 253"/>
                <a:gd name="T29" fmla="*/ 240 h 246"/>
                <a:gd name="T30" fmla="*/ 100 w 253"/>
                <a:gd name="T31" fmla="*/ 245 h 246"/>
                <a:gd name="T32" fmla="*/ 74 w 253"/>
                <a:gd name="T33" fmla="*/ 245 h 246"/>
                <a:gd name="T34" fmla="*/ 53 w 253"/>
                <a:gd name="T35" fmla="*/ 240 h 246"/>
                <a:gd name="T36" fmla="*/ 33 w 253"/>
                <a:gd name="T37" fmla="*/ 234 h 246"/>
                <a:gd name="T38" fmla="*/ 11 w 253"/>
                <a:gd name="T39" fmla="*/ 229 h 246"/>
                <a:gd name="T40" fmla="*/ 3 w 253"/>
                <a:gd name="T41" fmla="*/ 219 h 246"/>
                <a:gd name="T42" fmla="*/ 10 w 253"/>
                <a:gd name="T43" fmla="*/ 205 h 246"/>
                <a:gd name="T44" fmla="*/ 22 w 253"/>
                <a:gd name="T45" fmla="*/ 196 h 246"/>
                <a:gd name="T46" fmla="*/ 37 w 253"/>
                <a:gd name="T47" fmla="*/ 191 h 246"/>
                <a:gd name="T48" fmla="*/ 50 w 253"/>
                <a:gd name="T49" fmla="*/ 197 h 246"/>
                <a:gd name="T50" fmla="*/ 60 w 253"/>
                <a:gd name="T51" fmla="*/ 207 h 246"/>
                <a:gd name="T52" fmla="*/ 68 w 253"/>
                <a:gd name="T53" fmla="*/ 201 h 246"/>
                <a:gd name="T54" fmla="*/ 75 w 253"/>
                <a:gd name="T55" fmla="*/ 190 h 246"/>
                <a:gd name="T56" fmla="*/ 84 w 253"/>
                <a:gd name="T57" fmla="*/ 180 h 246"/>
                <a:gd name="T58" fmla="*/ 91 w 253"/>
                <a:gd name="T59" fmla="*/ 181 h 246"/>
                <a:gd name="T60" fmla="*/ 98 w 253"/>
                <a:gd name="T61" fmla="*/ 179 h 246"/>
                <a:gd name="T62" fmla="*/ 106 w 253"/>
                <a:gd name="T63" fmla="*/ 178 h 246"/>
                <a:gd name="T64" fmla="*/ 120 w 253"/>
                <a:gd name="T65" fmla="*/ 174 h 246"/>
                <a:gd name="T66" fmla="*/ 149 w 253"/>
                <a:gd name="T67" fmla="*/ 164 h 246"/>
                <a:gd name="T68" fmla="*/ 179 w 253"/>
                <a:gd name="T69" fmla="*/ 147 h 246"/>
                <a:gd name="T70" fmla="*/ 197 w 253"/>
                <a:gd name="T71" fmla="*/ 135 h 246"/>
                <a:gd name="T72" fmla="*/ 210 w 253"/>
                <a:gd name="T73" fmla="*/ 123 h 246"/>
                <a:gd name="T74" fmla="*/ 218 w 253"/>
                <a:gd name="T75" fmla="*/ 111 h 246"/>
                <a:gd name="T76" fmla="*/ 219 w 253"/>
                <a:gd name="T77" fmla="*/ 98 h 246"/>
                <a:gd name="T78" fmla="*/ 214 w 253"/>
                <a:gd name="T79" fmla="*/ 88 h 246"/>
                <a:gd name="T80" fmla="*/ 210 w 253"/>
                <a:gd name="T81" fmla="*/ 80 h 246"/>
                <a:gd name="T82" fmla="*/ 207 w 253"/>
                <a:gd name="T83" fmla="*/ 72 h 246"/>
                <a:gd name="T84" fmla="*/ 201 w 253"/>
                <a:gd name="T85" fmla="*/ 67 h 246"/>
                <a:gd name="T86" fmla="*/ 191 w 253"/>
                <a:gd name="T87" fmla="*/ 65 h 246"/>
                <a:gd name="T88" fmla="*/ 184 w 253"/>
                <a:gd name="T89" fmla="*/ 61 h 246"/>
                <a:gd name="T90" fmla="*/ 180 w 253"/>
                <a:gd name="T91" fmla="*/ 54 h 246"/>
                <a:gd name="T92" fmla="*/ 140 w 253"/>
                <a:gd name="T93" fmla="*/ 49 h 246"/>
                <a:gd name="T94" fmla="*/ 136 w 253"/>
                <a:gd name="T95" fmla="*/ 44 h 246"/>
                <a:gd name="T96" fmla="*/ 136 w 253"/>
                <a:gd name="T97" fmla="*/ 36 h 246"/>
                <a:gd name="T98" fmla="*/ 140 w 253"/>
                <a:gd name="T99" fmla="*/ 18 h 246"/>
                <a:gd name="T100" fmla="*/ 110 w 253"/>
                <a:gd name="T101" fmla="*/ 11 h 246"/>
                <a:gd name="T102" fmla="*/ 97 w 253"/>
                <a:gd name="T103" fmla="*/ 12 h 246"/>
                <a:gd name="T104" fmla="*/ 86 w 253"/>
                <a:gd name="T105" fmla="*/ 18 h 246"/>
                <a:gd name="T106" fmla="*/ 104 w 253"/>
                <a:gd name="T107" fmla="*/ 5 h 246"/>
                <a:gd name="T108" fmla="*/ 113 w 253"/>
                <a:gd name="T109" fmla="*/ 1 h 246"/>
                <a:gd name="T110" fmla="*/ 127 w 253"/>
                <a:gd name="T111"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3" h="246">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28" name="Freeform 281"/>
            <p:cNvSpPr>
              <a:spLocks/>
            </p:cNvSpPr>
            <p:nvPr>
              <p:custDataLst>
                <p:tags r:id="rId208"/>
              </p:custDataLst>
            </p:nvPr>
          </p:nvSpPr>
          <p:spPr bwMode="auto">
            <a:xfrm>
              <a:off x="6320037" y="4086280"/>
              <a:ext cx="63500" cy="119063"/>
            </a:xfrm>
            <a:custGeom>
              <a:avLst/>
              <a:gdLst>
                <a:gd name="T0" fmla="*/ 41 w 141"/>
                <a:gd name="T1" fmla="*/ 228 h 228"/>
                <a:gd name="T2" fmla="*/ 36 w 141"/>
                <a:gd name="T3" fmla="*/ 220 h 228"/>
                <a:gd name="T4" fmla="*/ 29 w 141"/>
                <a:gd name="T5" fmla="*/ 208 h 228"/>
                <a:gd name="T6" fmla="*/ 22 w 141"/>
                <a:gd name="T7" fmla="*/ 194 h 228"/>
                <a:gd name="T8" fmla="*/ 16 w 141"/>
                <a:gd name="T9" fmla="*/ 178 h 228"/>
                <a:gd name="T10" fmla="*/ 10 w 141"/>
                <a:gd name="T11" fmla="*/ 163 h 228"/>
                <a:gd name="T12" fmla="*/ 5 w 141"/>
                <a:gd name="T13" fmla="*/ 148 h 228"/>
                <a:gd name="T14" fmla="*/ 2 w 141"/>
                <a:gd name="T15" fmla="*/ 135 h 228"/>
                <a:gd name="T16" fmla="*/ 0 w 141"/>
                <a:gd name="T17" fmla="*/ 123 h 228"/>
                <a:gd name="T18" fmla="*/ 2 w 141"/>
                <a:gd name="T19" fmla="*/ 104 h 228"/>
                <a:gd name="T20" fmla="*/ 4 w 141"/>
                <a:gd name="T21" fmla="*/ 87 h 228"/>
                <a:gd name="T22" fmla="*/ 6 w 141"/>
                <a:gd name="T23" fmla="*/ 70 h 228"/>
                <a:gd name="T24" fmla="*/ 9 w 141"/>
                <a:gd name="T25" fmla="*/ 55 h 228"/>
                <a:gd name="T26" fmla="*/ 18 w 141"/>
                <a:gd name="T27" fmla="*/ 28 h 228"/>
                <a:gd name="T28" fmla="*/ 28 w 141"/>
                <a:gd name="T29" fmla="*/ 0 h 228"/>
                <a:gd name="T30" fmla="*/ 45 w 141"/>
                <a:gd name="T31" fmla="*/ 16 h 228"/>
                <a:gd name="T32" fmla="*/ 62 w 141"/>
                <a:gd name="T33" fmla="*/ 28 h 228"/>
                <a:gd name="T34" fmla="*/ 76 w 141"/>
                <a:gd name="T35" fmla="*/ 37 h 228"/>
                <a:gd name="T36" fmla="*/ 89 w 141"/>
                <a:gd name="T37" fmla="*/ 48 h 228"/>
                <a:gd name="T38" fmla="*/ 95 w 141"/>
                <a:gd name="T39" fmla="*/ 55 h 228"/>
                <a:gd name="T40" fmla="*/ 101 w 141"/>
                <a:gd name="T41" fmla="*/ 63 h 228"/>
                <a:gd name="T42" fmla="*/ 107 w 141"/>
                <a:gd name="T43" fmla="*/ 74 h 228"/>
                <a:gd name="T44" fmla="*/ 114 w 141"/>
                <a:gd name="T45" fmla="*/ 86 h 228"/>
                <a:gd name="T46" fmla="*/ 120 w 141"/>
                <a:gd name="T47" fmla="*/ 100 h 228"/>
                <a:gd name="T48" fmla="*/ 127 w 141"/>
                <a:gd name="T49" fmla="*/ 117 h 228"/>
                <a:gd name="T50" fmla="*/ 133 w 141"/>
                <a:gd name="T51" fmla="*/ 138 h 228"/>
                <a:gd name="T52" fmla="*/ 141 w 141"/>
                <a:gd name="T53" fmla="*/ 161 h 228"/>
                <a:gd name="T54" fmla="*/ 140 w 141"/>
                <a:gd name="T55" fmla="*/ 169 h 228"/>
                <a:gd name="T56" fmla="*/ 138 w 141"/>
                <a:gd name="T57" fmla="*/ 177 h 228"/>
                <a:gd name="T58" fmla="*/ 135 w 141"/>
                <a:gd name="T59" fmla="*/ 186 h 228"/>
                <a:gd name="T60" fmla="*/ 131 w 141"/>
                <a:gd name="T61" fmla="*/ 192 h 228"/>
                <a:gd name="T62" fmla="*/ 127 w 141"/>
                <a:gd name="T63" fmla="*/ 199 h 228"/>
                <a:gd name="T64" fmla="*/ 121 w 141"/>
                <a:gd name="T65" fmla="*/ 204 h 228"/>
                <a:gd name="T66" fmla="*/ 115 w 141"/>
                <a:gd name="T67" fmla="*/ 209 h 228"/>
                <a:gd name="T68" fmla="*/ 108 w 141"/>
                <a:gd name="T69" fmla="*/ 213 h 228"/>
                <a:gd name="T70" fmla="*/ 100 w 141"/>
                <a:gd name="T71" fmla="*/ 217 h 228"/>
                <a:gd name="T72" fmla="*/ 93 w 141"/>
                <a:gd name="T73" fmla="*/ 220 h 228"/>
                <a:gd name="T74" fmla="*/ 85 w 141"/>
                <a:gd name="T75" fmla="*/ 223 h 228"/>
                <a:gd name="T76" fmla="*/ 76 w 141"/>
                <a:gd name="T77" fmla="*/ 225 h 228"/>
                <a:gd name="T78" fmla="*/ 59 w 141"/>
                <a:gd name="T79" fmla="*/ 227 h 228"/>
                <a:gd name="T80" fmla="*/ 41 w 141"/>
                <a:gd name="T81"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228">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nvGrpSpPr>
            <p:cNvPr id="229" name="Group 282"/>
            <p:cNvGrpSpPr>
              <a:grpSpLocks/>
            </p:cNvGrpSpPr>
            <p:nvPr>
              <p:custDataLst>
                <p:tags r:id="rId209"/>
              </p:custDataLst>
            </p:nvPr>
          </p:nvGrpSpPr>
          <p:grpSpPr bwMode="auto">
            <a:xfrm>
              <a:off x="7259837" y="3797345"/>
              <a:ext cx="233362" cy="439738"/>
              <a:chOff x="5062" y="2295"/>
              <a:chExt cx="177" cy="279"/>
            </a:xfrm>
            <a:grpFill/>
          </p:grpSpPr>
          <p:sp>
            <p:nvSpPr>
              <p:cNvPr id="473" name="Freeform 283"/>
              <p:cNvSpPr>
                <a:spLocks/>
              </p:cNvSpPr>
              <p:nvPr/>
            </p:nvSpPr>
            <p:spPr bwMode="auto">
              <a:xfrm>
                <a:off x="5154" y="2449"/>
                <a:ext cx="19" cy="37"/>
              </a:xfrm>
              <a:custGeom>
                <a:avLst/>
                <a:gdLst>
                  <a:gd name="T0" fmla="*/ 39 w 60"/>
                  <a:gd name="T1" fmla="*/ 110 h 110"/>
                  <a:gd name="T2" fmla="*/ 42 w 60"/>
                  <a:gd name="T3" fmla="*/ 109 h 110"/>
                  <a:gd name="T4" fmla="*/ 46 w 60"/>
                  <a:gd name="T5" fmla="*/ 106 h 110"/>
                  <a:gd name="T6" fmla="*/ 49 w 60"/>
                  <a:gd name="T7" fmla="*/ 101 h 110"/>
                  <a:gd name="T8" fmla="*/ 52 w 60"/>
                  <a:gd name="T9" fmla="*/ 96 h 110"/>
                  <a:gd name="T10" fmla="*/ 54 w 60"/>
                  <a:gd name="T11" fmla="*/ 90 h 110"/>
                  <a:gd name="T12" fmla="*/ 57 w 60"/>
                  <a:gd name="T13" fmla="*/ 84 h 110"/>
                  <a:gd name="T14" fmla="*/ 59 w 60"/>
                  <a:gd name="T15" fmla="*/ 78 h 110"/>
                  <a:gd name="T16" fmla="*/ 60 w 60"/>
                  <a:gd name="T17" fmla="*/ 73 h 110"/>
                  <a:gd name="T18" fmla="*/ 59 w 60"/>
                  <a:gd name="T19" fmla="*/ 60 h 110"/>
                  <a:gd name="T20" fmla="*/ 58 w 60"/>
                  <a:gd name="T21" fmla="*/ 48 h 110"/>
                  <a:gd name="T22" fmla="*/ 57 w 60"/>
                  <a:gd name="T23" fmla="*/ 38 h 110"/>
                  <a:gd name="T24" fmla="*/ 54 w 60"/>
                  <a:gd name="T25" fmla="*/ 29 h 110"/>
                  <a:gd name="T26" fmla="*/ 51 w 60"/>
                  <a:gd name="T27" fmla="*/ 21 h 110"/>
                  <a:gd name="T28" fmla="*/ 48 w 60"/>
                  <a:gd name="T29" fmla="*/ 13 h 110"/>
                  <a:gd name="T30" fmla="*/ 45 w 60"/>
                  <a:gd name="T31" fmla="*/ 6 h 110"/>
                  <a:gd name="T32" fmla="*/ 39 w 60"/>
                  <a:gd name="T33" fmla="*/ 0 h 110"/>
                  <a:gd name="T34" fmla="*/ 35 w 60"/>
                  <a:gd name="T35" fmla="*/ 3 h 110"/>
                  <a:gd name="T36" fmla="*/ 30 w 60"/>
                  <a:gd name="T37" fmla="*/ 8 h 110"/>
                  <a:gd name="T38" fmla="*/ 27 w 60"/>
                  <a:gd name="T39" fmla="*/ 13 h 110"/>
                  <a:gd name="T40" fmla="*/ 24 w 60"/>
                  <a:gd name="T41" fmla="*/ 18 h 110"/>
                  <a:gd name="T42" fmla="*/ 18 w 60"/>
                  <a:gd name="T43" fmla="*/ 29 h 110"/>
                  <a:gd name="T44" fmla="*/ 15 w 60"/>
                  <a:gd name="T45" fmla="*/ 40 h 110"/>
                  <a:gd name="T46" fmla="*/ 10 w 60"/>
                  <a:gd name="T47" fmla="*/ 51 h 110"/>
                  <a:gd name="T48" fmla="*/ 7 w 60"/>
                  <a:gd name="T49" fmla="*/ 62 h 110"/>
                  <a:gd name="T50" fmla="*/ 6 w 60"/>
                  <a:gd name="T51" fmla="*/ 66 h 110"/>
                  <a:gd name="T52" fmla="*/ 4 w 60"/>
                  <a:gd name="T53" fmla="*/ 69 h 110"/>
                  <a:gd name="T54" fmla="*/ 2 w 60"/>
                  <a:gd name="T55" fmla="*/ 72 h 110"/>
                  <a:gd name="T56" fmla="*/ 0 w 60"/>
                  <a:gd name="T57" fmla="*/ 73 h 110"/>
                  <a:gd name="T58" fmla="*/ 1 w 60"/>
                  <a:gd name="T59" fmla="*/ 78 h 110"/>
                  <a:gd name="T60" fmla="*/ 3 w 60"/>
                  <a:gd name="T61" fmla="*/ 84 h 110"/>
                  <a:gd name="T62" fmla="*/ 7 w 60"/>
                  <a:gd name="T63" fmla="*/ 90 h 110"/>
                  <a:gd name="T64" fmla="*/ 12 w 60"/>
                  <a:gd name="T65" fmla="*/ 96 h 110"/>
                  <a:gd name="T66" fmla="*/ 18 w 60"/>
                  <a:gd name="T67" fmla="*/ 101 h 110"/>
                  <a:gd name="T68" fmla="*/ 25 w 60"/>
                  <a:gd name="T69" fmla="*/ 106 h 110"/>
                  <a:gd name="T70" fmla="*/ 32 w 60"/>
                  <a:gd name="T71" fmla="*/ 109 h 110"/>
                  <a:gd name="T72" fmla="*/ 39 w 60"/>
                  <a:gd name="T7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11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74" name="Freeform 284"/>
              <p:cNvSpPr>
                <a:spLocks/>
              </p:cNvSpPr>
              <p:nvPr/>
            </p:nvSpPr>
            <p:spPr bwMode="auto">
              <a:xfrm>
                <a:off x="5189" y="2422"/>
                <a:ext cx="24" cy="25"/>
              </a:xfrm>
              <a:custGeom>
                <a:avLst/>
                <a:gdLst>
                  <a:gd name="T0" fmla="*/ 0 w 72"/>
                  <a:gd name="T1" fmla="*/ 13 h 75"/>
                  <a:gd name="T2" fmla="*/ 8 w 72"/>
                  <a:gd name="T3" fmla="*/ 18 h 75"/>
                  <a:gd name="T4" fmla="*/ 15 w 72"/>
                  <a:gd name="T5" fmla="*/ 25 h 75"/>
                  <a:gd name="T6" fmla="*/ 23 w 72"/>
                  <a:gd name="T7" fmla="*/ 32 h 75"/>
                  <a:gd name="T8" fmla="*/ 31 w 72"/>
                  <a:gd name="T9" fmla="*/ 40 h 75"/>
                  <a:gd name="T10" fmla="*/ 37 w 72"/>
                  <a:gd name="T11" fmla="*/ 48 h 75"/>
                  <a:gd name="T12" fmla="*/ 42 w 72"/>
                  <a:gd name="T13" fmla="*/ 57 h 75"/>
                  <a:gd name="T14" fmla="*/ 45 w 72"/>
                  <a:gd name="T15" fmla="*/ 65 h 75"/>
                  <a:gd name="T16" fmla="*/ 46 w 72"/>
                  <a:gd name="T17" fmla="*/ 75 h 75"/>
                  <a:gd name="T18" fmla="*/ 72 w 72"/>
                  <a:gd name="T19" fmla="*/ 75 h 75"/>
                  <a:gd name="T20" fmla="*/ 65 w 72"/>
                  <a:gd name="T21" fmla="*/ 50 h 75"/>
                  <a:gd name="T22" fmla="*/ 60 w 72"/>
                  <a:gd name="T23" fmla="*/ 34 h 75"/>
                  <a:gd name="T24" fmla="*/ 60 w 72"/>
                  <a:gd name="T25" fmla="*/ 27 h 75"/>
                  <a:gd name="T26" fmla="*/ 63 w 72"/>
                  <a:gd name="T27" fmla="*/ 19 h 75"/>
                  <a:gd name="T28" fmla="*/ 67 w 72"/>
                  <a:gd name="T29" fmla="*/ 11 h 75"/>
                  <a:gd name="T30" fmla="*/ 72 w 72"/>
                  <a:gd name="T31" fmla="*/ 1 h 75"/>
                  <a:gd name="T32" fmla="*/ 52 w 72"/>
                  <a:gd name="T33" fmla="*/ 0 h 75"/>
                  <a:gd name="T34" fmla="*/ 32 w 72"/>
                  <a:gd name="T35" fmla="*/ 0 h 75"/>
                  <a:gd name="T36" fmla="*/ 22 w 72"/>
                  <a:gd name="T37" fmla="*/ 1 h 75"/>
                  <a:gd name="T38" fmla="*/ 13 w 72"/>
                  <a:gd name="T39" fmla="*/ 3 h 75"/>
                  <a:gd name="T40" fmla="*/ 9 w 72"/>
                  <a:gd name="T41" fmla="*/ 5 h 75"/>
                  <a:gd name="T42" fmla="*/ 6 w 72"/>
                  <a:gd name="T43" fmla="*/ 7 h 75"/>
                  <a:gd name="T44" fmla="*/ 2 w 72"/>
                  <a:gd name="T45" fmla="*/ 10 h 75"/>
                  <a:gd name="T46" fmla="*/ 0 w 72"/>
                  <a:gd name="T47"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75">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75" name="Freeform 285"/>
              <p:cNvSpPr>
                <a:spLocks/>
              </p:cNvSpPr>
              <p:nvPr/>
            </p:nvSpPr>
            <p:spPr bwMode="auto">
              <a:xfrm>
                <a:off x="5160" y="2389"/>
                <a:ext cx="5" cy="16"/>
              </a:xfrm>
              <a:custGeom>
                <a:avLst/>
                <a:gdLst>
                  <a:gd name="T0" fmla="*/ 15 w 15"/>
                  <a:gd name="T1" fmla="*/ 49 h 49"/>
                  <a:gd name="T2" fmla="*/ 15 w 15"/>
                  <a:gd name="T3" fmla="*/ 33 h 49"/>
                  <a:gd name="T4" fmla="*/ 15 w 15"/>
                  <a:gd name="T5" fmla="*/ 19 h 49"/>
                  <a:gd name="T6" fmla="*/ 14 w 15"/>
                  <a:gd name="T7" fmla="*/ 13 h 49"/>
                  <a:gd name="T8" fmla="*/ 13 w 15"/>
                  <a:gd name="T9" fmla="*/ 7 h 49"/>
                  <a:gd name="T10" fmla="*/ 11 w 15"/>
                  <a:gd name="T11" fmla="*/ 3 h 49"/>
                  <a:gd name="T12" fmla="*/ 9 w 15"/>
                  <a:gd name="T13" fmla="*/ 0 h 49"/>
                  <a:gd name="T14" fmla="*/ 4 w 15"/>
                  <a:gd name="T15" fmla="*/ 7 h 49"/>
                  <a:gd name="T16" fmla="*/ 2 w 15"/>
                  <a:gd name="T17" fmla="*/ 15 h 49"/>
                  <a:gd name="T18" fmla="*/ 0 w 15"/>
                  <a:gd name="T19" fmla="*/ 23 h 49"/>
                  <a:gd name="T20" fmla="*/ 0 w 15"/>
                  <a:gd name="T21" fmla="*/ 30 h 49"/>
                  <a:gd name="T22" fmla="*/ 1 w 15"/>
                  <a:gd name="T23" fmla="*/ 36 h 49"/>
                  <a:gd name="T24" fmla="*/ 4 w 15"/>
                  <a:gd name="T25" fmla="*/ 42 h 49"/>
                  <a:gd name="T26" fmla="*/ 7 w 15"/>
                  <a:gd name="T27" fmla="*/ 44 h 49"/>
                  <a:gd name="T28" fmla="*/ 9 w 15"/>
                  <a:gd name="T29" fmla="*/ 46 h 49"/>
                  <a:gd name="T30" fmla="*/ 12 w 15"/>
                  <a:gd name="T31" fmla="*/ 48 h 49"/>
                  <a:gd name="T32" fmla="*/ 15 w 15"/>
                  <a:gd name="T3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49">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76" name="Freeform 286"/>
              <p:cNvSpPr>
                <a:spLocks/>
              </p:cNvSpPr>
              <p:nvPr/>
            </p:nvSpPr>
            <p:spPr bwMode="auto">
              <a:xfrm>
                <a:off x="5139" y="2387"/>
                <a:ext cx="15" cy="13"/>
              </a:xfrm>
              <a:custGeom>
                <a:avLst/>
                <a:gdLst>
                  <a:gd name="T0" fmla="*/ 20 w 47"/>
                  <a:gd name="T1" fmla="*/ 6 h 40"/>
                  <a:gd name="T2" fmla="*/ 0 w 47"/>
                  <a:gd name="T3" fmla="*/ 37 h 40"/>
                  <a:gd name="T4" fmla="*/ 6 w 47"/>
                  <a:gd name="T5" fmla="*/ 39 h 40"/>
                  <a:gd name="T6" fmla="*/ 12 w 47"/>
                  <a:gd name="T7" fmla="*/ 40 h 40"/>
                  <a:gd name="T8" fmla="*/ 19 w 47"/>
                  <a:gd name="T9" fmla="*/ 39 h 40"/>
                  <a:gd name="T10" fmla="*/ 26 w 47"/>
                  <a:gd name="T11" fmla="*/ 38 h 40"/>
                  <a:gd name="T12" fmla="*/ 32 w 47"/>
                  <a:gd name="T13" fmla="*/ 36 h 40"/>
                  <a:gd name="T14" fmla="*/ 39 w 47"/>
                  <a:gd name="T15" fmla="*/ 33 h 40"/>
                  <a:gd name="T16" fmla="*/ 43 w 47"/>
                  <a:gd name="T17" fmla="*/ 30 h 40"/>
                  <a:gd name="T18" fmla="*/ 47 w 47"/>
                  <a:gd name="T19" fmla="*/ 25 h 40"/>
                  <a:gd name="T20" fmla="*/ 47 w 47"/>
                  <a:gd name="T21" fmla="*/ 0 h 40"/>
                  <a:gd name="T22" fmla="*/ 41 w 47"/>
                  <a:gd name="T23" fmla="*/ 0 h 40"/>
                  <a:gd name="T24" fmla="*/ 33 w 47"/>
                  <a:gd name="T25" fmla="*/ 1 h 40"/>
                  <a:gd name="T26" fmla="*/ 26 w 47"/>
                  <a:gd name="T27" fmla="*/ 3 h 40"/>
                  <a:gd name="T28" fmla="*/ 20 w 47"/>
                  <a:gd name="T29"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77" name="Freeform 287"/>
              <p:cNvSpPr>
                <a:spLocks/>
              </p:cNvSpPr>
              <p:nvPr/>
            </p:nvSpPr>
            <p:spPr bwMode="auto">
              <a:xfrm>
                <a:off x="5184" y="2465"/>
                <a:ext cx="13" cy="10"/>
              </a:xfrm>
              <a:custGeom>
                <a:avLst/>
                <a:gdLst>
                  <a:gd name="T0" fmla="*/ 0 w 39"/>
                  <a:gd name="T1" fmla="*/ 0 h 31"/>
                  <a:gd name="T2" fmla="*/ 3 w 39"/>
                  <a:gd name="T3" fmla="*/ 8 h 31"/>
                  <a:gd name="T4" fmla="*/ 6 w 39"/>
                  <a:gd name="T5" fmla="*/ 13 h 31"/>
                  <a:gd name="T6" fmla="*/ 12 w 39"/>
                  <a:gd name="T7" fmla="*/ 19 h 31"/>
                  <a:gd name="T8" fmla="*/ 17 w 39"/>
                  <a:gd name="T9" fmla="*/ 23 h 31"/>
                  <a:gd name="T10" fmla="*/ 23 w 39"/>
                  <a:gd name="T11" fmla="*/ 26 h 31"/>
                  <a:gd name="T12" fmla="*/ 28 w 39"/>
                  <a:gd name="T13" fmla="*/ 29 h 31"/>
                  <a:gd name="T14" fmla="*/ 34 w 39"/>
                  <a:gd name="T15" fmla="*/ 31 h 31"/>
                  <a:gd name="T16" fmla="*/ 39 w 39"/>
                  <a:gd name="T17" fmla="*/ 31 h 31"/>
                  <a:gd name="T18" fmla="*/ 33 w 39"/>
                  <a:gd name="T19" fmla="*/ 22 h 31"/>
                  <a:gd name="T20" fmla="*/ 25 w 39"/>
                  <a:gd name="T21" fmla="*/ 14 h 31"/>
                  <a:gd name="T22" fmla="*/ 16 w 39"/>
                  <a:gd name="T23" fmla="*/ 7 h 31"/>
                  <a:gd name="T24" fmla="*/ 6 w 39"/>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1">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78" name="Freeform 288"/>
              <p:cNvSpPr>
                <a:spLocks/>
              </p:cNvSpPr>
              <p:nvPr/>
            </p:nvSpPr>
            <p:spPr bwMode="auto">
              <a:xfrm>
                <a:off x="5172" y="2410"/>
                <a:ext cx="10" cy="6"/>
              </a:xfrm>
              <a:custGeom>
                <a:avLst/>
                <a:gdLst>
                  <a:gd name="T0" fmla="*/ 0 w 34"/>
                  <a:gd name="T1" fmla="*/ 0 h 19"/>
                  <a:gd name="T2" fmla="*/ 34 w 34"/>
                  <a:gd name="T3" fmla="*/ 19 h 19"/>
                  <a:gd name="T4" fmla="*/ 34 w 34"/>
                  <a:gd name="T5" fmla="*/ 0 h 19"/>
                  <a:gd name="T6" fmla="*/ 24 w 34"/>
                  <a:gd name="T7" fmla="*/ 0 h 19"/>
                  <a:gd name="T8" fmla="*/ 14 w 34"/>
                  <a:gd name="T9" fmla="*/ 0 h 19"/>
                  <a:gd name="T10" fmla="*/ 7 w 34"/>
                  <a:gd name="T11" fmla="*/ 0 h 19"/>
                  <a:gd name="T12" fmla="*/ 0 w 34"/>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4" h="19">
                    <a:moveTo>
                      <a:pt x="0" y="0"/>
                    </a:moveTo>
                    <a:lnTo>
                      <a:pt x="34" y="19"/>
                    </a:lnTo>
                    <a:lnTo>
                      <a:pt x="34" y="0"/>
                    </a:lnTo>
                    <a:lnTo>
                      <a:pt x="24" y="0"/>
                    </a:lnTo>
                    <a:lnTo>
                      <a:pt x="14" y="0"/>
                    </a:lnTo>
                    <a:lnTo>
                      <a:pt x="7"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79" name="Freeform 289"/>
              <p:cNvSpPr>
                <a:spLocks/>
              </p:cNvSpPr>
              <p:nvPr/>
            </p:nvSpPr>
            <p:spPr bwMode="auto">
              <a:xfrm>
                <a:off x="5180" y="2471"/>
                <a:ext cx="6" cy="4"/>
              </a:xfrm>
              <a:custGeom>
                <a:avLst/>
                <a:gdLst>
                  <a:gd name="T0" fmla="*/ 0 w 19"/>
                  <a:gd name="T1" fmla="*/ 0 h 12"/>
                  <a:gd name="T2" fmla="*/ 19 w 19"/>
                  <a:gd name="T3" fmla="*/ 12 h 12"/>
                  <a:gd name="T4" fmla="*/ 13 w 19"/>
                  <a:gd name="T5" fmla="*/ 6 h 12"/>
                  <a:gd name="T6" fmla="*/ 6 w 19"/>
                  <a:gd name="T7" fmla="*/ 6 h 12"/>
                </a:gdLst>
                <a:ahLst/>
                <a:cxnLst>
                  <a:cxn ang="0">
                    <a:pos x="T0" y="T1"/>
                  </a:cxn>
                  <a:cxn ang="0">
                    <a:pos x="T2" y="T3"/>
                  </a:cxn>
                  <a:cxn ang="0">
                    <a:pos x="T4" y="T5"/>
                  </a:cxn>
                  <a:cxn ang="0">
                    <a:pos x="T6" y="T7"/>
                  </a:cxn>
                </a:cxnLst>
                <a:rect l="0" t="0" r="r" b="b"/>
                <a:pathLst>
                  <a:path w="19" h="12">
                    <a:moveTo>
                      <a:pt x="0" y="0"/>
                    </a:moveTo>
                    <a:lnTo>
                      <a:pt x="19" y="12"/>
                    </a:lnTo>
                    <a:lnTo>
                      <a:pt x="13" y="6"/>
                    </a:lnTo>
                    <a:lnTo>
                      <a:pt x="6"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80" name="Freeform 290"/>
              <p:cNvSpPr>
                <a:spLocks/>
              </p:cNvSpPr>
              <p:nvPr/>
            </p:nvSpPr>
            <p:spPr bwMode="auto">
              <a:xfrm>
                <a:off x="5062" y="2447"/>
                <a:ext cx="42" cy="55"/>
              </a:xfrm>
              <a:custGeom>
                <a:avLst/>
                <a:gdLst>
                  <a:gd name="T0" fmla="*/ 113 w 126"/>
                  <a:gd name="T1" fmla="*/ 0 h 166"/>
                  <a:gd name="T2" fmla="*/ 117 w 126"/>
                  <a:gd name="T3" fmla="*/ 5 h 166"/>
                  <a:gd name="T4" fmla="*/ 121 w 126"/>
                  <a:gd name="T5" fmla="*/ 10 h 166"/>
                  <a:gd name="T6" fmla="*/ 124 w 126"/>
                  <a:gd name="T7" fmla="*/ 13 h 166"/>
                  <a:gd name="T8" fmla="*/ 125 w 126"/>
                  <a:gd name="T9" fmla="*/ 17 h 166"/>
                  <a:gd name="T10" fmla="*/ 126 w 126"/>
                  <a:gd name="T11" fmla="*/ 20 h 166"/>
                  <a:gd name="T12" fmla="*/ 126 w 126"/>
                  <a:gd name="T13" fmla="*/ 25 h 166"/>
                  <a:gd name="T14" fmla="*/ 123 w 126"/>
                  <a:gd name="T15" fmla="*/ 32 h 166"/>
                  <a:gd name="T16" fmla="*/ 118 w 126"/>
                  <a:gd name="T17" fmla="*/ 41 h 166"/>
                  <a:gd name="T18" fmla="*/ 113 w 126"/>
                  <a:gd name="T19" fmla="*/ 50 h 166"/>
                  <a:gd name="T20" fmla="*/ 106 w 126"/>
                  <a:gd name="T21" fmla="*/ 61 h 166"/>
                  <a:gd name="T22" fmla="*/ 91 w 126"/>
                  <a:gd name="T23" fmla="*/ 83 h 166"/>
                  <a:gd name="T24" fmla="*/ 72 w 126"/>
                  <a:gd name="T25" fmla="*/ 104 h 166"/>
                  <a:gd name="T26" fmla="*/ 53 w 126"/>
                  <a:gd name="T27" fmla="*/ 126 h 166"/>
                  <a:gd name="T28" fmla="*/ 34 w 126"/>
                  <a:gd name="T29" fmla="*/ 144 h 166"/>
                  <a:gd name="T30" fmla="*/ 25 w 126"/>
                  <a:gd name="T31" fmla="*/ 152 h 166"/>
                  <a:gd name="T32" fmla="*/ 16 w 126"/>
                  <a:gd name="T33" fmla="*/ 158 h 166"/>
                  <a:gd name="T34" fmla="*/ 7 w 126"/>
                  <a:gd name="T35" fmla="*/ 163 h 166"/>
                  <a:gd name="T36" fmla="*/ 0 w 126"/>
                  <a:gd name="T37" fmla="*/ 166 h 166"/>
                  <a:gd name="T38" fmla="*/ 0 w 126"/>
                  <a:gd name="T39" fmla="*/ 160 h 166"/>
                  <a:gd name="T40" fmla="*/ 0 w 126"/>
                  <a:gd name="T41" fmla="*/ 153 h 166"/>
                  <a:gd name="T42" fmla="*/ 0 w 126"/>
                  <a:gd name="T43" fmla="*/ 145 h 166"/>
                  <a:gd name="T44" fmla="*/ 0 w 126"/>
                  <a:gd name="T45" fmla="*/ 136 h 166"/>
                  <a:gd name="T46" fmla="*/ 3 w 126"/>
                  <a:gd name="T47" fmla="*/ 131 h 166"/>
                  <a:gd name="T48" fmla="*/ 6 w 126"/>
                  <a:gd name="T49" fmla="*/ 128 h 166"/>
                  <a:gd name="T50" fmla="*/ 12 w 126"/>
                  <a:gd name="T51" fmla="*/ 124 h 166"/>
                  <a:gd name="T52" fmla="*/ 16 w 126"/>
                  <a:gd name="T53" fmla="*/ 121 h 166"/>
                  <a:gd name="T54" fmla="*/ 26 w 126"/>
                  <a:gd name="T55" fmla="*/ 116 h 166"/>
                  <a:gd name="T56" fmla="*/ 33 w 126"/>
                  <a:gd name="T57" fmla="*/ 110 h 166"/>
                  <a:gd name="T58" fmla="*/ 40 w 126"/>
                  <a:gd name="T59" fmla="*/ 104 h 166"/>
                  <a:gd name="T60" fmla="*/ 48 w 126"/>
                  <a:gd name="T61" fmla="*/ 96 h 166"/>
                  <a:gd name="T62" fmla="*/ 53 w 126"/>
                  <a:gd name="T63" fmla="*/ 89 h 166"/>
                  <a:gd name="T64" fmla="*/ 58 w 126"/>
                  <a:gd name="T65" fmla="*/ 82 h 166"/>
                  <a:gd name="T66" fmla="*/ 67 w 126"/>
                  <a:gd name="T67" fmla="*/ 66 h 166"/>
                  <a:gd name="T68" fmla="*/ 72 w 126"/>
                  <a:gd name="T69" fmla="*/ 50 h 166"/>
                  <a:gd name="T70" fmla="*/ 79 w 126"/>
                  <a:gd name="T71" fmla="*/ 36 h 166"/>
                  <a:gd name="T72" fmla="*/ 87 w 126"/>
                  <a:gd name="T73" fmla="*/ 23 h 166"/>
                  <a:gd name="T74" fmla="*/ 92 w 126"/>
                  <a:gd name="T75" fmla="*/ 16 h 166"/>
                  <a:gd name="T76" fmla="*/ 97 w 126"/>
                  <a:gd name="T77" fmla="*/ 11 h 166"/>
                  <a:gd name="T78" fmla="*/ 104 w 126"/>
                  <a:gd name="T79" fmla="*/ 5 h 166"/>
                  <a:gd name="T80" fmla="*/ 113 w 126"/>
                  <a:gd name="T8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166">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81" name="Freeform 291"/>
              <p:cNvSpPr>
                <a:spLocks/>
              </p:cNvSpPr>
              <p:nvPr/>
            </p:nvSpPr>
            <p:spPr bwMode="auto">
              <a:xfrm>
                <a:off x="5154" y="2465"/>
                <a:ext cx="85" cy="86"/>
              </a:xfrm>
              <a:custGeom>
                <a:avLst/>
                <a:gdLst>
                  <a:gd name="T0" fmla="*/ 8 w 259"/>
                  <a:gd name="T1" fmla="*/ 182 h 259"/>
                  <a:gd name="T2" fmla="*/ 1 w 259"/>
                  <a:gd name="T3" fmla="*/ 163 h 259"/>
                  <a:gd name="T4" fmla="*/ 0 w 259"/>
                  <a:gd name="T5" fmla="*/ 142 h 259"/>
                  <a:gd name="T6" fmla="*/ 6 w 259"/>
                  <a:gd name="T7" fmla="*/ 130 h 259"/>
                  <a:gd name="T8" fmla="*/ 19 w 259"/>
                  <a:gd name="T9" fmla="*/ 126 h 259"/>
                  <a:gd name="T10" fmla="*/ 34 w 259"/>
                  <a:gd name="T11" fmla="*/ 117 h 259"/>
                  <a:gd name="T12" fmla="*/ 48 w 259"/>
                  <a:gd name="T13" fmla="*/ 100 h 259"/>
                  <a:gd name="T14" fmla="*/ 60 w 259"/>
                  <a:gd name="T15" fmla="*/ 91 h 259"/>
                  <a:gd name="T16" fmla="*/ 68 w 259"/>
                  <a:gd name="T17" fmla="*/ 87 h 259"/>
                  <a:gd name="T18" fmla="*/ 83 w 259"/>
                  <a:gd name="T19" fmla="*/ 87 h 259"/>
                  <a:gd name="T20" fmla="*/ 94 w 259"/>
                  <a:gd name="T21" fmla="*/ 93 h 259"/>
                  <a:gd name="T22" fmla="*/ 101 w 259"/>
                  <a:gd name="T23" fmla="*/ 105 h 259"/>
                  <a:gd name="T24" fmla="*/ 108 w 259"/>
                  <a:gd name="T25" fmla="*/ 110 h 259"/>
                  <a:gd name="T26" fmla="*/ 120 w 259"/>
                  <a:gd name="T27" fmla="*/ 110 h 259"/>
                  <a:gd name="T28" fmla="*/ 135 w 259"/>
                  <a:gd name="T29" fmla="*/ 104 h 259"/>
                  <a:gd name="T30" fmla="*/ 148 w 259"/>
                  <a:gd name="T31" fmla="*/ 93 h 259"/>
                  <a:gd name="T32" fmla="*/ 160 w 259"/>
                  <a:gd name="T33" fmla="*/ 78 h 259"/>
                  <a:gd name="T34" fmla="*/ 174 w 259"/>
                  <a:gd name="T35" fmla="*/ 51 h 259"/>
                  <a:gd name="T36" fmla="*/ 188 w 259"/>
                  <a:gd name="T37" fmla="*/ 16 h 259"/>
                  <a:gd name="T38" fmla="*/ 195 w 259"/>
                  <a:gd name="T39" fmla="*/ 4 h 259"/>
                  <a:gd name="T40" fmla="*/ 202 w 259"/>
                  <a:gd name="T41" fmla="*/ 12 h 259"/>
                  <a:gd name="T42" fmla="*/ 213 w 259"/>
                  <a:gd name="T43" fmla="*/ 18 h 259"/>
                  <a:gd name="T44" fmla="*/ 219 w 259"/>
                  <a:gd name="T45" fmla="*/ 32 h 259"/>
                  <a:gd name="T46" fmla="*/ 219 w 259"/>
                  <a:gd name="T47" fmla="*/ 52 h 259"/>
                  <a:gd name="T48" fmla="*/ 227 w 259"/>
                  <a:gd name="T49" fmla="*/ 61 h 259"/>
                  <a:gd name="T50" fmla="*/ 234 w 259"/>
                  <a:gd name="T51" fmla="*/ 70 h 259"/>
                  <a:gd name="T52" fmla="*/ 234 w 259"/>
                  <a:gd name="T53" fmla="*/ 88 h 259"/>
                  <a:gd name="T54" fmla="*/ 234 w 259"/>
                  <a:gd name="T55" fmla="*/ 104 h 259"/>
                  <a:gd name="T56" fmla="*/ 237 w 259"/>
                  <a:gd name="T57" fmla="*/ 110 h 259"/>
                  <a:gd name="T58" fmla="*/ 243 w 259"/>
                  <a:gd name="T59" fmla="*/ 121 h 259"/>
                  <a:gd name="T60" fmla="*/ 249 w 259"/>
                  <a:gd name="T61" fmla="*/ 137 h 259"/>
                  <a:gd name="T62" fmla="*/ 254 w 259"/>
                  <a:gd name="T63" fmla="*/ 161 h 259"/>
                  <a:gd name="T64" fmla="*/ 245 w 259"/>
                  <a:gd name="T65" fmla="*/ 235 h 259"/>
                  <a:gd name="T66" fmla="*/ 239 w 259"/>
                  <a:gd name="T67" fmla="*/ 222 h 259"/>
                  <a:gd name="T68" fmla="*/ 237 w 259"/>
                  <a:gd name="T69" fmla="*/ 208 h 259"/>
                  <a:gd name="T70" fmla="*/ 239 w 259"/>
                  <a:gd name="T71" fmla="*/ 192 h 259"/>
                  <a:gd name="T72" fmla="*/ 222 w 259"/>
                  <a:gd name="T73" fmla="*/ 188 h 259"/>
                  <a:gd name="T74" fmla="*/ 206 w 259"/>
                  <a:gd name="T75" fmla="*/ 179 h 259"/>
                  <a:gd name="T76" fmla="*/ 194 w 259"/>
                  <a:gd name="T77" fmla="*/ 199 h 259"/>
                  <a:gd name="T78" fmla="*/ 188 w 259"/>
                  <a:gd name="T79" fmla="*/ 219 h 259"/>
                  <a:gd name="T80" fmla="*/ 185 w 259"/>
                  <a:gd name="T81" fmla="*/ 259 h 259"/>
                  <a:gd name="T82" fmla="*/ 124 w 259"/>
                  <a:gd name="T83" fmla="*/ 242 h 259"/>
                  <a:gd name="T84" fmla="*/ 110 w 259"/>
                  <a:gd name="T85" fmla="*/ 220 h 259"/>
                  <a:gd name="T86" fmla="*/ 99 w 259"/>
                  <a:gd name="T87" fmla="*/ 209 h 259"/>
                  <a:gd name="T88" fmla="*/ 97 w 259"/>
                  <a:gd name="T89" fmla="*/ 196 h 259"/>
                  <a:gd name="T90" fmla="*/ 105 w 259"/>
                  <a:gd name="T91" fmla="*/ 186 h 259"/>
                  <a:gd name="T92" fmla="*/ 112 w 259"/>
                  <a:gd name="T93" fmla="*/ 180 h 259"/>
                  <a:gd name="T94" fmla="*/ 117 w 259"/>
                  <a:gd name="T95" fmla="*/ 173 h 259"/>
                  <a:gd name="T96" fmla="*/ 93 w 259"/>
                  <a:gd name="T97" fmla="*/ 154 h 259"/>
                  <a:gd name="T98" fmla="*/ 28 w 259"/>
                  <a:gd name="T99" fmla="*/ 155 h 259"/>
                  <a:gd name="T100" fmla="*/ 20 w 259"/>
                  <a:gd name="T101" fmla="*/ 163 h 259"/>
                  <a:gd name="T102" fmla="*/ 16 w 259"/>
                  <a:gd name="T103" fmla="*/ 175 h 259"/>
                  <a:gd name="T104" fmla="*/ 13 w 259"/>
                  <a:gd name="T105" fmla="*/ 18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9" h="259">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82" name="Freeform 292"/>
              <p:cNvSpPr>
                <a:spLocks/>
              </p:cNvSpPr>
              <p:nvPr/>
            </p:nvSpPr>
            <p:spPr bwMode="auto">
              <a:xfrm>
                <a:off x="5104" y="2395"/>
                <a:ext cx="23" cy="31"/>
              </a:xfrm>
              <a:custGeom>
                <a:avLst/>
                <a:gdLst>
                  <a:gd name="T0" fmla="*/ 72 w 72"/>
                  <a:gd name="T1" fmla="*/ 43 h 92"/>
                  <a:gd name="T2" fmla="*/ 72 w 72"/>
                  <a:gd name="T3" fmla="*/ 92 h 92"/>
                  <a:gd name="T4" fmla="*/ 65 w 72"/>
                  <a:gd name="T5" fmla="*/ 86 h 92"/>
                  <a:gd name="T6" fmla="*/ 58 w 72"/>
                  <a:gd name="T7" fmla="*/ 81 h 92"/>
                  <a:gd name="T8" fmla="*/ 51 w 72"/>
                  <a:gd name="T9" fmla="*/ 75 h 92"/>
                  <a:gd name="T10" fmla="*/ 46 w 72"/>
                  <a:gd name="T11" fmla="*/ 69 h 92"/>
                  <a:gd name="T12" fmla="*/ 38 w 72"/>
                  <a:gd name="T13" fmla="*/ 58 h 92"/>
                  <a:gd name="T14" fmla="*/ 32 w 72"/>
                  <a:gd name="T15" fmla="*/ 46 h 92"/>
                  <a:gd name="T16" fmla="*/ 25 w 72"/>
                  <a:gd name="T17" fmla="*/ 34 h 92"/>
                  <a:gd name="T18" fmla="*/ 19 w 72"/>
                  <a:gd name="T19" fmla="*/ 23 h 92"/>
                  <a:gd name="T20" fmla="*/ 11 w 72"/>
                  <a:gd name="T21" fmla="*/ 12 h 92"/>
                  <a:gd name="T22" fmla="*/ 0 w 72"/>
                  <a:gd name="T23" fmla="*/ 0 h 92"/>
                  <a:gd name="T24" fmla="*/ 25 w 72"/>
                  <a:gd name="T25" fmla="*/ 12 h 92"/>
                  <a:gd name="T26" fmla="*/ 44 w 72"/>
                  <a:gd name="T27" fmla="*/ 21 h 92"/>
                  <a:gd name="T28" fmla="*/ 51 w 72"/>
                  <a:gd name="T29" fmla="*/ 26 h 92"/>
                  <a:gd name="T30" fmla="*/ 58 w 72"/>
                  <a:gd name="T31" fmla="*/ 31 h 92"/>
                  <a:gd name="T32" fmla="*/ 66 w 72"/>
                  <a:gd name="T33" fmla="*/ 36 h 92"/>
                  <a:gd name="T34" fmla="*/ 72 w 72"/>
                  <a:gd name="T35" fmla="*/ 4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92">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83" name="Freeform 293"/>
              <p:cNvSpPr>
                <a:spLocks/>
              </p:cNvSpPr>
              <p:nvPr/>
            </p:nvSpPr>
            <p:spPr bwMode="auto">
              <a:xfrm>
                <a:off x="5143" y="2436"/>
                <a:ext cx="16" cy="21"/>
              </a:xfrm>
              <a:custGeom>
                <a:avLst/>
                <a:gdLst>
                  <a:gd name="T0" fmla="*/ 6 w 46"/>
                  <a:gd name="T1" fmla="*/ 6 h 62"/>
                  <a:gd name="T2" fmla="*/ 19 w 46"/>
                  <a:gd name="T3" fmla="*/ 5 h 62"/>
                  <a:gd name="T4" fmla="*/ 31 w 46"/>
                  <a:gd name="T5" fmla="*/ 3 h 62"/>
                  <a:gd name="T6" fmla="*/ 39 w 46"/>
                  <a:gd name="T7" fmla="*/ 1 h 62"/>
                  <a:gd name="T8" fmla="*/ 46 w 46"/>
                  <a:gd name="T9" fmla="*/ 0 h 62"/>
                  <a:gd name="T10" fmla="*/ 46 w 46"/>
                  <a:gd name="T11" fmla="*/ 9 h 62"/>
                  <a:gd name="T12" fmla="*/ 46 w 46"/>
                  <a:gd name="T13" fmla="*/ 18 h 62"/>
                  <a:gd name="T14" fmla="*/ 46 w 46"/>
                  <a:gd name="T15" fmla="*/ 27 h 62"/>
                  <a:gd name="T16" fmla="*/ 46 w 46"/>
                  <a:gd name="T17" fmla="*/ 38 h 62"/>
                  <a:gd name="T18" fmla="*/ 45 w 46"/>
                  <a:gd name="T19" fmla="*/ 46 h 62"/>
                  <a:gd name="T20" fmla="*/ 41 w 46"/>
                  <a:gd name="T21" fmla="*/ 54 h 62"/>
                  <a:gd name="T22" fmla="*/ 39 w 46"/>
                  <a:gd name="T23" fmla="*/ 57 h 62"/>
                  <a:gd name="T24" fmla="*/ 37 w 46"/>
                  <a:gd name="T25" fmla="*/ 60 h 62"/>
                  <a:gd name="T26" fmla="*/ 35 w 46"/>
                  <a:gd name="T27" fmla="*/ 61 h 62"/>
                  <a:gd name="T28" fmla="*/ 33 w 46"/>
                  <a:gd name="T29" fmla="*/ 62 h 62"/>
                  <a:gd name="T30" fmla="*/ 27 w 46"/>
                  <a:gd name="T31" fmla="*/ 61 h 62"/>
                  <a:gd name="T32" fmla="*/ 22 w 46"/>
                  <a:gd name="T33" fmla="*/ 60 h 62"/>
                  <a:gd name="T34" fmla="*/ 17 w 46"/>
                  <a:gd name="T35" fmla="*/ 59 h 62"/>
                  <a:gd name="T36" fmla="*/ 14 w 46"/>
                  <a:gd name="T37" fmla="*/ 57 h 62"/>
                  <a:gd name="T38" fmla="*/ 11 w 46"/>
                  <a:gd name="T39" fmla="*/ 54 h 62"/>
                  <a:gd name="T40" fmla="*/ 7 w 46"/>
                  <a:gd name="T41" fmla="*/ 51 h 62"/>
                  <a:gd name="T42" fmla="*/ 5 w 46"/>
                  <a:gd name="T43" fmla="*/ 47 h 62"/>
                  <a:gd name="T44" fmla="*/ 4 w 46"/>
                  <a:gd name="T45" fmla="*/ 44 h 62"/>
                  <a:gd name="T46" fmla="*/ 1 w 46"/>
                  <a:gd name="T47" fmla="*/ 34 h 62"/>
                  <a:gd name="T48" fmla="*/ 0 w 46"/>
                  <a:gd name="T49" fmla="*/ 25 h 62"/>
                  <a:gd name="T50" fmla="*/ 0 w 46"/>
                  <a:gd name="T51" fmla="*/ 16 h 62"/>
                  <a:gd name="T52" fmla="*/ 0 w 46"/>
                  <a:gd name="T53" fmla="*/ 6 h 62"/>
                  <a:gd name="T54" fmla="*/ 6 w 46"/>
                  <a:gd name="T55" fmla="*/ 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62">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84" name="Freeform 294"/>
              <p:cNvSpPr>
                <a:spLocks/>
              </p:cNvSpPr>
              <p:nvPr/>
            </p:nvSpPr>
            <p:spPr bwMode="auto">
              <a:xfrm>
                <a:off x="5089" y="2295"/>
                <a:ext cx="50" cy="98"/>
              </a:xfrm>
              <a:custGeom>
                <a:avLst/>
                <a:gdLst>
                  <a:gd name="T0" fmla="*/ 59 w 152"/>
                  <a:gd name="T1" fmla="*/ 0 h 296"/>
                  <a:gd name="T2" fmla="*/ 66 w 152"/>
                  <a:gd name="T3" fmla="*/ 9 h 296"/>
                  <a:gd name="T4" fmla="*/ 77 w 152"/>
                  <a:gd name="T5" fmla="*/ 17 h 296"/>
                  <a:gd name="T6" fmla="*/ 88 w 152"/>
                  <a:gd name="T7" fmla="*/ 23 h 296"/>
                  <a:gd name="T8" fmla="*/ 99 w 152"/>
                  <a:gd name="T9" fmla="*/ 25 h 296"/>
                  <a:gd name="T10" fmla="*/ 108 w 152"/>
                  <a:gd name="T11" fmla="*/ 21 h 296"/>
                  <a:gd name="T12" fmla="*/ 118 w 152"/>
                  <a:gd name="T13" fmla="*/ 12 h 296"/>
                  <a:gd name="T14" fmla="*/ 122 w 152"/>
                  <a:gd name="T15" fmla="*/ 35 h 296"/>
                  <a:gd name="T16" fmla="*/ 130 w 152"/>
                  <a:gd name="T17" fmla="*/ 62 h 296"/>
                  <a:gd name="T18" fmla="*/ 141 w 152"/>
                  <a:gd name="T19" fmla="*/ 86 h 296"/>
                  <a:gd name="T20" fmla="*/ 147 w 152"/>
                  <a:gd name="T21" fmla="*/ 94 h 296"/>
                  <a:gd name="T22" fmla="*/ 152 w 152"/>
                  <a:gd name="T23" fmla="*/ 99 h 296"/>
                  <a:gd name="T24" fmla="*/ 143 w 152"/>
                  <a:gd name="T25" fmla="*/ 120 h 296"/>
                  <a:gd name="T26" fmla="*/ 129 w 152"/>
                  <a:gd name="T27" fmla="*/ 140 h 296"/>
                  <a:gd name="T28" fmla="*/ 117 w 152"/>
                  <a:gd name="T29" fmla="*/ 157 h 296"/>
                  <a:gd name="T30" fmla="*/ 112 w 152"/>
                  <a:gd name="T31" fmla="*/ 172 h 296"/>
                  <a:gd name="T32" fmla="*/ 115 w 152"/>
                  <a:gd name="T33" fmla="*/ 197 h 296"/>
                  <a:gd name="T34" fmla="*/ 115 w 152"/>
                  <a:gd name="T35" fmla="*/ 205 h 296"/>
                  <a:gd name="T36" fmla="*/ 112 w 152"/>
                  <a:gd name="T37" fmla="*/ 216 h 296"/>
                  <a:gd name="T38" fmla="*/ 126 w 152"/>
                  <a:gd name="T39" fmla="*/ 216 h 296"/>
                  <a:gd name="T40" fmla="*/ 146 w 152"/>
                  <a:gd name="T41" fmla="*/ 216 h 296"/>
                  <a:gd name="T42" fmla="*/ 136 w 152"/>
                  <a:gd name="T43" fmla="*/ 252 h 296"/>
                  <a:gd name="T44" fmla="*/ 136 w 152"/>
                  <a:gd name="T45" fmla="*/ 267 h 296"/>
                  <a:gd name="T46" fmla="*/ 146 w 152"/>
                  <a:gd name="T47" fmla="*/ 283 h 296"/>
                  <a:gd name="T48" fmla="*/ 125 w 152"/>
                  <a:gd name="T49" fmla="*/ 291 h 296"/>
                  <a:gd name="T50" fmla="*/ 105 w 152"/>
                  <a:gd name="T51" fmla="*/ 296 h 296"/>
                  <a:gd name="T52" fmla="*/ 85 w 152"/>
                  <a:gd name="T53" fmla="*/ 294 h 296"/>
                  <a:gd name="T54" fmla="*/ 73 w 152"/>
                  <a:gd name="T55" fmla="*/ 288 h 296"/>
                  <a:gd name="T56" fmla="*/ 67 w 152"/>
                  <a:gd name="T57" fmla="*/ 280 h 296"/>
                  <a:gd name="T58" fmla="*/ 66 w 152"/>
                  <a:gd name="T59" fmla="*/ 271 h 296"/>
                  <a:gd name="T60" fmla="*/ 85 w 152"/>
                  <a:gd name="T61" fmla="*/ 253 h 296"/>
                  <a:gd name="T62" fmla="*/ 69 w 152"/>
                  <a:gd name="T63" fmla="*/ 249 h 296"/>
                  <a:gd name="T64" fmla="*/ 52 w 152"/>
                  <a:gd name="T65" fmla="*/ 242 h 296"/>
                  <a:gd name="T66" fmla="*/ 38 w 152"/>
                  <a:gd name="T67" fmla="*/ 231 h 296"/>
                  <a:gd name="T68" fmla="*/ 25 w 152"/>
                  <a:gd name="T69" fmla="*/ 219 h 296"/>
                  <a:gd name="T70" fmla="*/ 14 w 152"/>
                  <a:gd name="T71" fmla="*/ 205 h 296"/>
                  <a:gd name="T72" fmla="*/ 6 w 152"/>
                  <a:gd name="T73" fmla="*/ 190 h 296"/>
                  <a:gd name="T74" fmla="*/ 1 w 152"/>
                  <a:gd name="T75" fmla="*/ 172 h 296"/>
                  <a:gd name="T76" fmla="*/ 0 w 152"/>
                  <a:gd name="T77" fmla="*/ 154 h 296"/>
                  <a:gd name="T78" fmla="*/ 0 w 152"/>
                  <a:gd name="T79" fmla="*/ 130 h 296"/>
                  <a:gd name="T80" fmla="*/ 27 w 152"/>
                  <a:gd name="T81" fmla="*/ 106 h 296"/>
                  <a:gd name="T82" fmla="*/ 32 w 152"/>
                  <a:gd name="T83" fmla="*/ 46 h 296"/>
                  <a:gd name="T84" fmla="*/ 31 w 152"/>
                  <a:gd name="T85" fmla="*/ 18 h 296"/>
                  <a:gd name="T86" fmla="*/ 28 w 152"/>
                  <a:gd name="T87" fmla="*/ 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296">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85" name="Freeform 295"/>
              <p:cNvSpPr>
                <a:spLocks/>
              </p:cNvSpPr>
              <p:nvPr/>
            </p:nvSpPr>
            <p:spPr bwMode="auto">
              <a:xfrm>
                <a:off x="5189" y="2442"/>
                <a:ext cx="8" cy="13"/>
              </a:xfrm>
              <a:custGeom>
                <a:avLst/>
                <a:gdLst>
                  <a:gd name="T0" fmla="*/ 26 w 26"/>
                  <a:gd name="T1" fmla="*/ 38 h 38"/>
                  <a:gd name="T2" fmla="*/ 26 w 26"/>
                  <a:gd name="T3" fmla="*/ 0 h 38"/>
                  <a:gd name="T4" fmla="*/ 21 w 26"/>
                  <a:gd name="T5" fmla="*/ 1 h 38"/>
                  <a:gd name="T6" fmla="*/ 13 w 26"/>
                  <a:gd name="T7" fmla="*/ 4 h 38"/>
                  <a:gd name="T8" fmla="*/ 6 w 26"/>
                  <a:gd name="T9" fmla="*/ 8 h 38"/>
                  <a:gd name="T10" fmla="*/ 0 w 26"/>
                  <a:gd name="T11" fmla="*/ 13 h 38"/>
                  <a:gd name="T12" fmla="*/ 18 w 26"/>
                  <a:gd name="T13" fmla="*/ 30 h 38"/>
                  <a:gd name="T14" fmla="*/ 26 w 26"/>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8">
                    <a:moveTo>
                      <a:pt x="26" y="38"/>
                    </a:moveTo>
                    <a:lnTo>
                      <a:pt x="26" y="0"/>
                    </a:lnTo>
                    <a:lnTo>
                      <a:pt x="21" y="1"/>
                    </a:lnTo>
                    <a:lnTo>
                      <a:pt x="13" y="4"/>
                    </a:lnTo>
                    <a:lnTo>
                      <a:pt x="6" y="8"/>
                    </a:lnTo>
                    <a:lnTo>
                      <a:pt x="0" y="13"/>
                    </a:lnTo>
                    <a:lnTo>
                      <a:pt x="18" y="30"/>
                    </a:lnTo>
                    <a:lnTo>
                      <a:pt x="26" y="3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86" name="Freeform 296"/>
              <p:cNvSpPr>
                <a:spLocks/>
              </p:cNvSpPr>
              <p:nvPr/>
            </p:nvSpPr>
            <p:spPr bwMode="auto">
              <a:xfrm>
                <a:off x="5165" y="2420"/>
                <a:ext cx="10" cy="10"/>
              </a:xfrm>
              <a:custGeom>
                <a:avLst/>
                <a:gdLst>
                  <a:gd name="T0" fmla="*/ 0 w 34"/>
                  <a:gd name="T1" fmla="*/ 18 h 31"/>
                  <a:gd name="T2" fmla="*/ 8 w 34"/>
                  <a:gd name="T3" fmla="*/ 22 h 31"/>
                  <a:gd name="T4" fmla="*/ 17 w 34"/>
                  <a:gd name="T5" fmla="*/ 26 h 31"/>
                  <a:gd name="T6" fmla="*/ 27 w 34"/>
                  <a:gd name="T7" fmla="*/ 30 h 31"/>
                  <a:gd name="T8" fmla="*/ 34 w 34"/>
                  <a:gd name="T9" fmla="*/ 31 h 31"/>
                  <a:gd name="T10" fmla="*/ 33 w 34"/>
                  <a:gd name="T11" fmla="*/ 24 h 31"/>
                  <a:gd name="T12" fmla="*/ 30 w 34"/>
                  <a:gd name="T13" fmla="*/ 15 h 31"/>
                  <a:gd name="T14" fmla="*/ 26 w 34"/>
                  <a:gd name="T15" fmla="*/ 6 h 31"/>
                  <a:gd name="T16" fmla="*/ 20 w 34"/>
                  <a:gd name="T17" fmla="*/ 0 h 31"/>
                  <a:gd name="T18" fmla="*/ 16 w 34"/>
                  <a:gd name="T19" fmla="*/ 5 h 31"/>
                  <a:gd name="T20" fmla="*/ 10 w 34"/>
                  <a:gd name="T21" fmla="*/ 11 h 31"/>
                  <a:gd name="T22" fmla="*/ 8 w 34"/>
                  <a:gd name="T23" fmla="*/ 14 h 31"/>
                  <a:gd name="T24" fmla="*/ 6 w 34"/>
                  <a:gd name="T25" fmla="*/ 16 h 31"/>
                  <a:gd name="T26" fmla="*/ 4 w 34"/>
                  <a:gd name="T27" fmla="*/ 18 h 31"/>
                  <a:gd name="T28" fmla="*/ 0 w 34"/>
                  <a:gd name="T29"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31">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87" name="Freeform 297"/>
              <p:cNvSpPr>
                <a:spLocks/>
              </p:cNvSpPr>
              <p:nvPr/>
            </p:nvSpPr>
            <p:spPr bwMode="auto">
              <a:xfrm>
                <a:off x="5139" y="2418"/>
                <a:ext cx="6" cy="12"/>
              </a:xfrm>
              <a:custGeom>
                <a:avLst/>
                <a:gdLst>
                  <a:gd name="T0" fmla="*/ 0 w 20"/>
                  <a:gd name="T1" fmla="*/ 6 h 37"/>
                  <a:gd name="T2" fmla="*/ 0 w 20"/>
                  <a:gd name="T3" fmla="*/ 37 h 37"/>
                  <a:gd name="T4" fmla="*/ 7 w 20"/>
                  <a:gd name="T5" fmla="*/ 33 h 37"/>
                  <a:gd name="T6" fmla="*/ 20 w 20"/>
                  <a:gd name="T7" fmla="*/ 30 h 37"/>
                  <a:gd name="T8" fmla="*/ 20 w 20"/>
                  <a:gd name="T9" fmla="*/ 0 h 37"/>
                  <a:gd name="T10" fmla="*/ 0 w 20"/>
                  <a:gd name="T11" fmla="*/ 6 h 37"/>
                </a:gdLst>
                <a:ahLst/>
                <a:cxnLst>
                  <a:cxn ang="0">
                    <a:pos x="T0" y="T1"/>
                  </a:cxn>
                  <a:cxn ang="0">
                    <a:pos x="T2" y="T3"/>
                  </a:cxn>
                  <a:cxn ang="0">
                    <a:pos x="T4" y="T5"/>
                  </a:cxn>
                  <a:cxn ang="0">
                    <a:pos x="T6" y="T7"/>
                  </a:cxn>
                  <a:cxn ang="0">
                    <a:pos x="T8" y="T9"/>
                  </a:cxn>
                  <a:cxn ang="0">
                    <a:pos x="T10" y="T11"/>
                  </a:cxn>
                </a:cxnLst>
                <a:rect l="0" t="0" r="r" b="b"/>
                <a:pathLst>
                  <a:path w="20" h="37">
                    <a:moveTo>
                      <a:pt x="0" y="6"/>
                    </a:moveTo>
                    <a:lnTo>
                      <a:pt x="0" y="37"/>
                    </a:lnTo>
                    <a:lnTo>
                      <a:pt x="7" y="33"/>
                    </a:lnTo>
                    <a:lnTo>
                      <a:pt x="20" y="30"/>
                    </a:lnTo>
                    <a:lnTo>
                      <a:pt x="20" y="0"/>
                    </a:lnTo>
                    <a:lnTo>
                      <a:pt x="0"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88" name="Line 298"/>
              <p:cNvSpPr>
                <a:spLocks noChangeShapeType="1"/>
              </p:cNvSpPr>
              <p:nvPr/>
            </p:nvSpPr>
            <p:spPr bwMode="auto">
              <a:xfrm>
                <a:off x="5180" y="2449"/>
                <a:ext cx="1" cy="10"/>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489" name="Freeform 299"/>
              <p:cNvSpPr>
                <a:spLocks/>
              </p:cNvSpPr>
              <p:nvPr/>
            </p:nvSpPr>
            <p:spPr bwMode="auto">
              <a:xfrm>
                <a:off x="5180" y="2453"/>
                <a:ext cx="4" cy="6"/>
              </a:xfrm>
              <a:custGeom>
                <a:avLst/>
                <a:gdLst>
                  <a:gd name="T0" fmla="*/ 0 w 13"/>
                  <a:gd name="T1" fmla="*/ 18 h 18"/>
                  <a:gd name="T2" fmla="*/ 1 w 13"/>
                  <a:gd name="T3" fmla="*/ 13 h 18"/>
                  <a:gd name="T4" fmla="*/ 3 w 13"/>
                  <a:gd name="T5" fmla="*/ 9 h 18"/>
                  <a:gd name="T6" fmla="*/ 7 w 13"/>
                  <a:gd name="T7" fmla="*/ 4 h 18"/>
                  <a:gd name="T8" fmla="*/ 13 w 13"/>
                  <a:gd name="T9" fmla="*/ 0 h 18"/>
                </a:gdLst>
                <a:ahLst/>
                <a:cxnLst>
                  <a:cxn ang="0">
                    <a:pos x="T0" y="T1"/>
                  </a:cxn>
                  <a:cxn ang="0">
                    <a:pos x="T2" y="T3"/>
                  </a:cxn>
                  <a:cxn ang="0">
                    <a:pos x="T4" y="T5"/>
                  </a:cxn>
                  <a:cxn ang="0">
                    <a:pos x="T6" y="T7"/>
                  </a:cxn>
                  <a:cxn ang="0">
                    <a:pos x="T8" y="T9"/>
                  </a:cxn>
                </a:cxnLst>
                <a:rect l="0" t="0" r="r" b="b"/>
                <a:pathLst>
                  <a:path w="13" h="18">
                    <a:moveTo>
                      <a:pt x="0" y="18"/>
                    </a:moveTo>
                    <a:lnTo>
                      <a:pt x="1" y="13"/>
                    </a:lnTo>
                    <a:lnTo>
                      <a:pt x="3" y="9"/>
                    </a:lnTo>
                    <a:lnTo>
                      <a:pt x="7" y="4"/>
                    </a:lnTo>
                    <a:lnTo>
                      <a:pt x="1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90" name="Line 300"/>
              <p:cNvSpPr>
                <a:spLocks noChangeShapeType="1"/>
              </p:cNvSpPr>
              <p:nvPr/>
            </p:nvSpPr>
            <p:spPr bwMode="auto">
              <a:xfrm flipH="1" flipV="1">
                <a:off x="5178" y="2447"/>
                <a:ext cx="6" cy="6"/>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491" name="Freeform 301"/>
              <p:cNvSpPr>
                <a:spLocks/>
              </p:cNvSpPr>
              <p:nvPr/>
            </p:nvSpPr>
            <p:spPr bwMode="auto">
              <a:xfrm>
                <a:off x="5116" y="2564"/>
                <a:ext cx="9" cy="10"/>
              </a:xfrm>
              <a:custGeom>
                <a:avLst/>
                <a:gdLst>
                  <a:gd name="T0" fmla="*/ 0 w 27"/>
                  <a:gd name="T1" fmla="*/ 0 h 31"/>
                  <a:gd name="T2" fmla="*/ 20 w 27"/>
                  <a:gd name="T3" fmla="*/ 31 h 31"/>
                  <a:gd name="T4" fmla="*/ 27 w 27"/>
                  <a:gd name="T5" fmla="*/ 13 h 31"/>
                </a:gdLst>
                <a:ahLst/>
                <a:cxnLst>
                  <a:cxn ang="0">
                    <a:pos x="T0" y="T1"/>
                  </a:cxn>
                  <a:cxn ang="0">
                    <a:pos x="T2" y="T3"/>
                  </a:cxn>
                  <a:cxn ang="0">
                    <a:pos x="T4" y="T5"/>
                  </a:cxn>
                </a:cxnLst>
                <a:rect l="0" t="0" r="r" b="b"/>
                <a:pathLst>
                  <a:path w="27" h="31">
                    <a:moveTo>
                      <a:pt x="0" y="0"/>
                    </a:moveTo>
                    <a:lnTo>
                      <a:pt x="20" y="31"/>
                    </a:lnTo>
                    <a:lnTo>
                      <a:pt x="27" y="1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92" name="Freeform 302"/>
              <p:cNvSpPr>
                <a:spLocks/>
              </p:cNvSpPr>
              <p:nvPr/>
            </p:nvSpPr>
            <p:spPr bwMode="auto">
              <a:xfrm>
                <a:off x="5119" y="2568"/>
                <a:ext cx="6" cy="1"/>
              </a:xfrm>
              <a:custGeom>
                <a:avLst/>
                <a:gdLst>
                  <a:gd name="T0" fmla="*/ 20 w 20"/>
                  <a:gd name="T1" fmla="*/ 10 w 20"/>
                  <a:gd name="T2" fmla="*/ 0 w 20"/>
                </a:gdLst>
                <a:ahLst/>
                <a:cxnLst>
                  <a:cxn ang="0">
                    <a:pos x="T0" y="0"/>
                  </a:cxn>
                  <a:cxn ang="0">
                    <a:pos x="T1" y="0"/>
                  </a:cxn>
                  <a:cxn ang="0">
                    <a:pos x="T2" y="0"/>
                  </a:cxn>
                </a:cxnLst>
                <a:rect l="0" t="0" r="r" b="b"/>
                <a:pathLst>
                  <a:path w="20">
                    <a:moveTo>
                      <a:pt x="20" y="0"/>
                    </a:moveTo>
                    <a:lnTo>
                      <a:pt x="10"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93" name="Freeform 303"/>
              <p:cNvSpPr>
                <a:spLocks/>
              </p:cNvSpPr>
              <p:nvPr/>
            </p:nvSpPr>
            <p:spPr bwMode="auto">
              <a:xfrm>
                <a:off x="5127" y="2557"/>
                <a:ext cx="12" cy="5"/>
              </a:xfrm>
              <a:custGeom>
                <a:avLst/>
                <a:gdLst>
                  <a:gd name="T0" fmla="*/ 0 w 34"/>
                  <a:gd name="T1" fmla="*/ 13 h 13"/>
                  <a:gd name="T2" fmla="*/ 6 w 34"/>
                  <a:gd name="T3" fmla="*/ 13 h 13"/>
                  <a:gd name="T4" fmla="*/ 10 w 34"/>
                  <a:gd name="T5" fmla="*/ 11 h 13"/>
                  <a:gd name="T6" fmla="*/ 16 w 34"/>
                  <a:gd name="T7" fmla="*/ 10 h 13"/>
                  <a:gd name="T8" fmla="*/ 20 w 34"/>
                  <a:gd name="T9" fmla="*/ 7 h 13"/>
                  <a:gd name="T10" fmla="*/ 28 w 34"/>
                  <a:gd name="T11" fmla="*/ 2 h 13"/>
                  <a:gd name="T12" fmla="*/ 34 w 34"/>
                  <a:gd name="T13" fmla="*/ 0 h 13"/>
                  <a:gd name="T14" fmla="*/ 25 w 34"/>
                  <a:gd name="T15" fmla="*/ 0 h 13"/>
                  <a:gd name="T16" fmla="*/ 15 w 3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3">
                    <a:moveTo>
                      <a:pt x="0" y="13"/>
                    </a:moveTo>
                    <a:lnTo>
                      <a:pt x="6" y="13"/>
                    </a:lnTo>
                    <a:lnTo>
                      <a:pt x="10" y="11"/>
                    </a:lnTo>
                    <a:lnTo>
                      <a:pt x="16" y="10"/>
                    </a:lnTo>
                    <a:lnTo>
                      <a:pt x="20" y="7"/>
                    </a:lnTo>
                    <a:lnTo>
                      <a:pt x="28" y="2"/>
                    </a:lnTo>
                    <a:lnTo>
                      <a:pt x="34" y="0"/>
                    </a:lnTo>
                    <a:lnTo>
                      <a:pt x="25" y="0"/>
                    </a:lnTo>
                    <a:lnTo>
                      <a:pt x="15"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94" name="Freeform 304"/>
              <p:cNvSpPr>
                <a:spLocks/>
              </p:cNvSpPr>
              <p:nvPr/>
            </p:nvSpPr>
            <p:spPr bwMode="auto">
              <a:xfrm>
                <a:off x="5127" y="2547"/>
                <a:ext cx="12" cy="6"/>
              </a:xfrm>
              <a:custGeom>
                <a:avLst/>
                <a:gdLst>
                  <a:gd name="T0" fmla="*/ 34 w 34"/>
                  <a:gd name="T1" fmla="*/ 18 h 18"/>
                  <a:gd name="T2" fmla="*/ 34 w 34"/>
                  <a:gd name="T3" fmla="*/ 0 h 18"/>
                  <a:gd name="T4" fmla="*/ 28 w 34"/>
                  <a:gd name="T5" fmla="*/ 0 h 18"/>
                  <a:gd name="T6" fmla="*/ 20 w 34"/>
                  <a:gd name="T7" fmla="*/ 0 h 18"/>
                  <a:gd name="T8" fmla="*/ 10 w 34"/>
                  <a:gd name="T9" fmla="*/ 0 h 18"/>
                  <a:gd name="T10" fmla="*/ 0 w 34"/>
                  <a:gd name="T11" fmla="*/ 0 h 18"/>
                  <a:gd name="T12" fmla="*/ 34 w 3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34" h="18">
                    <a:moveTo>
                      <a:pt x="34" y="18"/>
                    </a:moveTo>
                    <a:lnTo>
                      <a:pt x="34" y="0"/>
                    </a:lnTo>
                    <a:lnTo>
                      <a:pt x="28" y="0"/>
                    </a:lnTo>
                    <a:lnTo>
                      <a:pt x="20" y="0"/>
                    </a:lnTo>
                    <a:lnTo>
                      <a:pt x="10" y="0"/>
                    </a:lnTo>
                    <a:lnTo>
                      <a:pt x="0" y="0"/>
                    </a:lnTo>
                    <a:lnTo>
                      <a:pt x="34" y="1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95" name="Freeform 305"/>
              <p:cNvSpPr>
                <a:spLocks/>
              </p:cNvSpPr>
              <p:nvPr/>
            </p:nvSpPr>
            <p:spPr bwMode="auto">
              <a:xfrm>
                <a:off x="5141" y="2535"/>
                <a:ext cx="20" cy="8"/>
              </a:xfrm>
              <a:custGeom>
                <a:avLst/>
                <a:gdLst>
                  <a:gd name="T0" fmla="*/ 53 w 59"/>
                  <a:gd name="T1" fmla="*/ 25 h 25"/>
                  <a:gd name="T2" fmla="*/ 56 w 59"/>
                  <a:gd name="T3" fmla="*/ 12 h 25"/>
                  <a:gd name="T4" fmla="*/ 59 w 59"/>
                  <a:gd name="T5" fmla="*/ 0 h 25"/>
                  <a:gd name="T6" fmla="*/ 44 w 59"/>
                  <a:gd name="T7" fmla="*/ 0 h 25"/>
                  <a:gd name="T8" fmla="*/ 27 w 59"/>
                  <a:gd name="T9" fmla="*/ 0 h 25"/>
                  <a:gd name="T10" fmla="*/ 19 w 59"/>
                  <a:gd name="T11" fmla="*/ 1 h 25"/>
                  <a:gd name="T12" fmla="*/ 12 w 59"/>
                  <a:gd name="T13" fmla="*/ 2 h 25"/>
                  <a:gd name="T14" fmla="*/ 5 w 59"/>
                  <a:gd name="T15" fmla="*/ 4 h 25"/>
                  <a:gd name="T16" fmla="*/ 0 w 59"/>
                  <a:gd name="T17" fmla="*/ 6 h 25"/>
                  <a:gd name="T18" fmla="*/ 13 w 59"/>
                  <a:gd name="T19" fmla="*/ 14 h 25"/>
                  <a:gd name="T20" fmla="*/ 26 w 59"/>
                  <a:gd name="T21" fmla="*/ 20 h 25"/>
                  <a:gd name="T22" fmla="*/ 33 w 59"/>
                  <a:gd name="T23" fmla="*/ 22 h 25"/>
                  <a:gd name="T24" fmla="*/ 38 w 59"/>
                  <a:gd name="T25" fmla="*/ 24 h 25"/>
                  <a:gd name="T26" fmla="*/ 46 w 59"/>
                  <a:gd name="T27" fmla="*/ 25 h 25"/>
                  <a:gd name="T28" fmla="*/ 53 w 59"/>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25">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96" name="Line 306"/>
              <p:cNvSpPr>
                <a:spLocks noChangeShapeType="1"/>
              </p:cNvSpPr>
              <p:nvPr/>
            </p:nvSpPr>
            <p:spPr bwMode="auto">
              <a:xfrm flipV="1">
                <a:off x="5191" y="2516"/>
                <a:ext cx="6" cy="2"/>
              </a:xfrm>
              <a:prstGeom prst="line">
                <a:avLst/>
              </a:prstGeom>
              <a:grpFill/>
              <a:ln w="9525">
                <a:solidFill>
                  <a:srgbClr val="FFFFFF"/>
                </a:solidFill>
                <a:round/>
                <a:headEnd/>
                <a:tailEnd/>
              </a:ln>
            </p:spPr>
            <p:txBody>
              <a:bodyPr/>
              <a:lstStyle/>
              <a:p>
                <a:endParaRPr lang="en-GB" sz="1350">
                  <a:solidFill>
                    <a:srgbClr val="000000"/>
                  </a:solidFill>
                </a:endParaRPr>
              </a:p>
            </p:txBody>
          </p:sp>
        </p:grpSp>
        <p:sp>
          <p:nvSpPr>
            <p:cNvPr id="230" name="Freeform 307"/>
            <p:cNvSpPr>
              <a:spLocks/>
            </p:cNvSpPr>
            <p:nvPr>
              <p:custDataLst>
                <p:tags r:id="rId210"/>
              </p:custDataLst>
            </p:nvPr>
          </p:nvSpPr>
          <p:spPr bwMode="auto">
            <a:xfrm>
              <a:off x="7604324" y="4616495"/>
              <a:ext cx="14288" cy="55563"/>
            </a:xfrm>
            <a:custGeom>
              <a:avLst/>
              <a:gdLst>
                <a:gd name="T0" fmla="*/ 0 w 33"/>
                <a:gd name="T1" fmla="*/ 43 h 43"/>
                <a:gd name="T2" fmla="*/ 1 w 33"/>
                <a:gd name="T3" fmla="*/ 34 h 43"/>
                <a:gd name="T4" fmla="*/ 2 w 33"/>
                <a:gd name="T5" fmla="*/ 27 h 43"/>
                <a:gd name="T6" fmla="*/ 5 w 33"/>
                <a:gd name="T7" fmla="*/ 21 h 43"/>
                <a:gd name="T8" fmla="*/ 9 w 33"/>
                <a:gd name="T9" fmla="*/ 15 h 43"/>
                <a:gd name="T10" fmla="*/ 14 w 33"/>
                <a:gd name="T11" fmla="*/ 9 h 43"/>
                <a:gd name="T12" fmla="*/ 20 w 33"/>
                <a:gd name="T13" fmla="*/ 5 h 43"/>
                <a:gd name="T14" fmla="*/ 26 w 33"/>
                <a:gd name="T15" fmla="*/ 2 h 43"/>
                <a:gd name="T16" fmla="*/ 33 w 33"/>
                <a:gd name="T17" fmla="*/ 0 h 43"/>
                <a:gd name="T18" fmla="*/ 33 w 33"/>
                <a:gd name="T19" fmla="*/ 25 h 43"/>
                <a:gd name="T20" fmla="*/ 23 w 33"/>
                <a:gd name="T21" fmla="*/ 27 h 43"/>
                <a:gd name="T22" fmla="*/ 18 w 33"/>
                <a:gd name="T23" fmla="*/ 29 h 43"/>
                <a:gd name="T24" fmla="*/ 16 w 33"/>
                <a:gd name="T25" fmla="*/ 32 h 43"/>
                <a:gd name="T26" fmla="*/ 16 w 33"/>
                <a:gd name="T27" fmla="*/ 34 h 43"/>
                <a:gd name="T28" fmla="*/ 16 w 33"/>
                <a:gd name="T29" fmla="*/ 36 h 43"/>
                <a:gd name="T30" fmla="*/ 14 w 33"/>
                <a:gd name="T31" fmla="*/ 38 h 43"/>
                <a:gd name="T32" fmla="*/ 10 w 33"/>
                <a:gd name="T33" fmla="*/ 41 h 43"/>
                <a:gd name="T34" fmla="*/ 0 w 33"/>
                <a:gd name="T3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43">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31" name="Freeform 308"/>
            <p:cNvSpPr>
              <a:spLocks/>
            </p:cNvSpPr>
            <p:nvPr>
              <p:custDataLst>
                <p:tags r:id="rId211"/>
              </p:custDataLst>
            </p:nvPr>
          </p:nvSpPr>
          <p:spPr bwMode="auto">
            <a:xfrm>
              <a:off x="7680529" y="4556170"/>
              <a:ext cx="22225" cy="58738"/>
            </a:xfrm>
            <a:custGeom>
              <a:avLst/>
              <a:gdLst>
                <a:gd name="T0" fmla="*/ 0 w 54"/>
                <a:gd name="T1" fmla="*/ 55 h 92"/>
                <a:gd name="T2" fmla="*/ 1 w 54"/>
                <a:gd name="T3" fmla="*/ 51 h 92"/>
                <a:gd name="T4" fmla="*/ 2 w 54"/>
                <a:gd name="T5" fmla="*/ 46 h 92"/>
                <a:gd name="T6" fmla="*/ 3 w 54"/>
                <a:gd name="T7" fmla="*/ 42 h 92"/>
                <a:gd name="T8" fmla="*/ 6 w 54"/>
                <a:gd name="T9" fmla="*/ 37 h 92"/>
                <a:gd name="T10" fmla="*/ 11 w 54"/>
                <a:gd name="T11" fmla="*/ 29 h 92"/>
                <a:gd name="T12" fmla="*/ 18 w 54"/>
                <a:gd name="T13" fmla="*/ 21 h 92"/>
                <a:gd name="T14" fmla="*/ 31 w 54"/>
                <a:gd name="T15" fmla="*/ 7 h 92"/>
                <a:gd name="T16" fmla="*/ 41 w 54"/>
                <a:gd name="T17" fmla="*/ 0 h 92"/>
                <a:gd name="T18" fmla="*/ 54 w 54"/>
                <a:gd name="T19" fmla="*/ 12 h 92"/>
                <a:gd name="T20" fmla="*/ 51 w 54"/>
                <a:gd name="T21" fmla="*/ 21 h 92"/>
                <a:gd name="T22" fmla="*/ 47 w 54"/>
                <a:gd name="T23" fmla="*/ 29 h 92"/>
                <a:gd name="T24" fmla="*/ 44 w 54"/>
                <a:gd name="T25" fmla="*/ 35 h 92"/>
                <a:gd name="T26" fmla="*/ 41 w 54"/>
                <a:gd name="T27" fmla="*/ 41 h 92"/>
                <a:gd name="T28" fmla="*/ 33 w 54"/>
                <a:gd name="T29" fmla="*/ 49 h 92"/>
                <a:gd name="T30" fmla="*/ 28 w 54"/>
                <a:gd name="T31" fmla="*/ 55 h 92"/>
                <a:gd name="T32" fmla="*/ 26 w 54"/>
                <a:gd name="T33" fmla="*/ 64 h 92"/>
                <a:gd name="T34" fmla="*/ 26 w 54"/>
                <a:gd name="T35" fmla="*/ 74 h 92"/>
                <a:gd name="T36" fmla="*/ 24 w 54"/>
                <a:gd name="T37" fmla="*/ 83 h 92"/>
                <a:gd name="T38" fmla="*/ 20 w 54"/>
                <a:gd name="T39" fmla="*/ 92 h 92"/>
                <a:gd name="T40" fmla="*/ 14 w 54"/>
                <a:gd name="T41" fmla="*/ 83 h 92"/>
                <a:gd name="T42" fmla="*/ 8 w 54"/>
                <a:gd name="T43" fmla="*/ 74 h 92"/>
                <a:gd name="T44" fmla="*/ 5 w 54"/>
                <a:gd name="T45" fmla="*/ 70 h 92"/>
                <a:gd name="T46" fmla="*/ 2 w 54"/>
                <a:gd name="T47" fmla="*/ 64 h 92"/>
                <a:gd name="T48" fmla="*/ 1 w 54"/>
                <a:gd name="T49" fmla="*/ 60 h 92"/>
                <a:gd name="T50" fmla="*/ 0 w 54"/>
                <a:gd name="T51" fmla="*/ 5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92">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32" name="Freeform 309"/>
            <p:cNvSpPr>
              <a:spLocks/>
            </p:cNvSpPr>
            <p:nvPr>
              <p:custDataLst>
                <p:tags r:id="rId212"/>
              </p:custDataLst>
            </p:nvPr>
          </p:nvSpPr>
          <p:spPr bwMode="auto">
            <a:xfrm>
              <a:off x="7728154" y="4435520"/>
              <a:ext cx="23813" cy="57150"/>
            </a:xfrm>
            <a:custGeom>
              <a:avLst/>
              <a:gdLst>
                <a:gd name="T0" fmla="*/ 0 w 60"/>
                <a:gd name="T1" fmla="*/ 0 h 18"/>
                <a:gd name="T2" fmla="*/ 19 w 60"/>
                <a:gd name="T3" fmla="*/ 4 h 18"/>
                <a:gd name="T4" fmla="*/ 37 w 60"/>
                <a:gd name="T5" fmla="*/ 9 h 18"/>
                <a:gd name="T6" fmla="*/ 45 w 60"/>
                <a:gd name="T7" fmla="*/ 11 h 18"/>
                <a:gd name="T8" fmla="*/ 51 w 60"/>
                <a:gd name="T9" fmla="*/ 13 h 18"/>
                <a:gd name="T10" fmla="*/ 56 w 60"/>
                <a:gd name="T11" fmla="*/ 16 h 18"/>
                <a:gd name="T12" fmla="*/ 60 w 60"/>
                <a:gd name="T13" fmla="*/ 18 h 18"/>
                <a:gd name="T14" fmla="*/ 38 w 60"/>
                <a:gd name="T15" fmla="*/ 18 h 18"/>
                <a:gd name="T16" fmla="*/ 23 w 60"/>
                <a:gd name="T17" fmla="*/ 18 h 18"/>
                <a:gd name="T18" fmla="*/ 10 w 60"/>
                <a:gd name="T19" fmla="*/ 18 h 18"/>
                <a:gd name="T20" fmla="*/ 0 w 60"/>
                <a:gd name="T21" fmla="*/ 18 h 18"/>
                <a:gd name="T22" fmla="*/ 0 w 6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8">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33" name="Freeform 310"/>
            <p:cNvSpPr>
              <a:spLocks/>
            </p:cNvSpPr>
            <p:nvPr>
              <p:custDataLst>
                <p:tags r:id="rId213"/>
              </p:custDataLst>
            </p:nvPr>
          </p:nvSpPr>
          <p:spPr bwMode="auto">
            <a:xfrm>
              <a:off x="7712274" y="4405358"/>
              <a:ext cx="25400" cy="57150"/>
            </a:xfrm>
            <a:custGeom>
              <a:avLst/>
              <a:gdLst>
                <a:gd name="T0" fmla="*/ 0 w 66"/>
                <a:gd name="T1" fmla="*/ 18 h 18"/>
                <a:gd name="T2" fmla="*/ 66 w 66"/>
                <a:gd name="T3" fmla="*/ 18 h 18"/>
                <a:gd name="T4" fmla="*/ 52 w 66"/>
                <a:gd name="T5" fmla="*/ 13 h 18"/>
                <a:gd name="T6" fmla="*/ 40 w 66"/>
                <a:gd name="T7" fmla="*/ 7 h 18"/>
                <a:gd name="T8" fmla="*/ 35 w 66"/>
                <a:gd name="T9" fmla="*/ 4 h 18"/>
                <a:gd name="T10" fmla="*/ 29 w 66"/>
                <a:gd name="T11" fmla="*/ 2 h 18"/>
                <a:gd name="T12" fmla="*/ 25 w 66"/>
                <a:gd name="T13" fmla="*/ 1 h 18"/>
                <a:gd name="T14" fmla="*/ 19 w 66"/>
                <a:gd name="T15" fmla="*/ 0 h 18"/>
                <a:gd name="T16" fmla="*/ 0 w 66"/>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8">
                  <a:moveTo>
                    <a:pt x="0" y="18"/>
                  </a:moveTo>
                  <a:lnTo>
                    <a:pt x="66" y="18"/>
                  </a:lnTo>
                  <a:lnTo>
                    <a:pt x="52" y="13"/>
                  </a:lnTo>
                  <a:lnTo>
                    <a:pt x="40" y="7"/>
                  </a:lnTo>
                  <a:lnTo>
                    <a:pt x="35" y="4"/>
                  </a:lnTo>
                  <a:lnTo>
                    <a:pt x="29" y="2"/>
                  </a:lnTo>
                  <a:lnTo>
                    <a:pt x="25" y="1"/>
                  </a:lnTo>
                  <a:lnTo>
                    <a:pt x="19" y="0"/>
                  </a:lnTo>
                  <a:lnTo>
                    <a:pt x="0" y="18"/>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34" name="Freeform 311"/>
            <p:cNvSpPr>
              <a:spLocks/>
            </p:cNvSpPr>
            <p:nvPr>
              <p:custDataLst>
                <p:tags r:id="rId214"/>
              </p:custDataLst>
            </p:nvPr>
          </p:nvSpPr>
          <p:spPr bwMode="auto">
            <a:xfrm>
              <a:off x="7537649" y="4302170"/>
              <a:ext cx="7938" cy="57150"/>
            </a:xfrm>
            <a:custGeom>
              <a:avLst/>
              <a:gdLst>
                <a:gd name="T0" fmla="*/ 0 w 17"/>
                <a:gd name="T1" fmla="*/ 36 h 42"/>
                <a:gd name="T2" fmla="*/ 13 w 17"/>
                <a:gd name="T3" fmla="*/ 42 h 42"/>
                <a:gd name="T4" fmla="*/ 14 w 17"/>
                <a:gd name="T5" fmla="*/ 33 h 42"/>
                <a:gd name="T6" fmla="*/ 16 w 17"/>
                <a:gd name="T7" fmla="*/ 23 h 42"/>
                <a:gd name="T8" fmla="*/ 17 w 17"/>
                <a:gd name="T9" fmla="*/ 18 h 42"/>
                <a:gd name="T10" fmla="*/ 16 w 17"/>
                <a:gd name="T11" fmla="*/ 12 h 42"/>
                <a:gd name="T12" fmla="*/ 16 w 17"/>
                <a:gd name="T13" fmla="*/ 6 h 42"/>
                <a:gd name="T14" fmla="*/ 13 w 17"/>
                <a:gd name="T15" fmla="*/ 0 h 42"/>
                <a:gd name="T16" fmla="*/ 0 w 17"/>
                <a:gd name="T17"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2">
                  <a:moveTo>
                    <a:pt x="0" y="36"/>
                  </a:moveTo>
                  <a:lnTo>
                    <a:pt x="13" y="42"/>
                  </a:lnTo>
                  <a:lnTo>
                    <a:pt x="14" y="33"/>
                  </a:lnTo>
                  <a:lnTo>
                    <a:pt x="16" y="23"/>
                  </a:lnTo>
                  <a:lnTo>
                    <a:pt x="17" y="18"/>
                  </a:lnTo>
                  <a:lnTo>
                    <a:pt x="16" y="12"/>
                  </a:lnTo>
                  <a:lnTo>
                    <a:pt x="16" y="6"/>
                  </a:lnTo>
                  <a:lnTo>
                    <a:pt x="13" y="0"/>
                  </a:lnTo>
                  <a:lnTo>
                    <a:pt x="0" y="3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35" name="Freeform 312"/>
            <p:cNvSpPr>
              <a:spLocks/>
            </p:cNvSpPr>
            <p:nvPr>
              <p:custDataLst>
                <p:tags r:id="rId215"/>
              </p:custDataLst>
            </p:nvPr>
          </p:nvSpPr>
          <p:spPr bwMode="auto">
            <a:xfrm>
              <a:off x="7464629" y="4437110"/>
              <a:ext cx="30163" cy="58737"/>
            </a:xfrm>
            <a:custGeom>
              <a:avLst/>
              <a:gdLst>
                <a:gd name="T0" fmla="*/ 6 w 72"/>
                <a:gd name="T1" fmla="*/ 29 h 29"/>
                <a:gd name="T2" fmla="*/ 15 w 72"/>
                <a:gd name="T3" fmla="*/ 26 h 29"/>
                <a:gd name="T4" fmla="*/ 24 w 72"/>
                <a:gd name="T5" fmla="*/ 24 h 29"/>
                <a:gd name="T6" fmla="*/ 32 w 72"/>
                <a:gd name="T7" fmla="*/ 24 h 29"/>
                <a:gd name="T8" fmla="*/ 39 w 72"/>
                <a:gd name="T9" fmla="*/ 24 h 29"/>
                <a:gd name="T10" fmla="*/ 55 w 72"/>
                <a:gd name="T11" fmla="*/ 27 h 29"/>
                <a:gd name="T12" fmla="*/ 72 w 72"/>
                <a:gd name="T13" fmla="*/ 29 h 29"/>
                <a:gd name="T14" fmla="*/ 72 w 72"/>
                <a:gd name="T15" fmla="*/ 4 h 29"/>
                <a:gd name="T16" fmla="*/ 58 w 72"/>
                <a:gd name="T17" fmla="*/ 1 h 29"/>
                <a:gd name="T18" fmla="*/ 47 w 72"/>
                <a:gd name="T19" fmla="*/ 0 h 29"/>
                <a:gd name="T20" fmla="*/ 39 w 72"/>
                <a:gd name="T21" fmla="*/ 0 h 29"/>
                <a:gd name="T22" fmla="*/ 34 w 72"/>
                <a:gd name="T23" fmla="*/ 2 h 29"/>
                <a:gd name="T24" fmla="*/ 27 w 72"/>
                <a:gd name="T25" fmla="*/ 3 h 29"/>
                <a:gd name="T26" fmla="*/ 21 w 72"/>
                <a:gd name="T27" fmla="*/ 5 h 29"/>
                <a:gd name="T28" fmla="*/ 12 w 72"/>
                <a:gd name="T29" fmla="*/ 5 h 29"/>
                <a:gd name="T30" fmla="*/ 0 w 72"/>
                <a:gd name="T31" fmla="*/ 4 h 29"/>
                <a:gd name="T32" fmla="*/ 3 w 72"/>
                <a:gd name="T33" fmla="*/ 16 h 29"/>
                <a:gd name="T34" fmla="*/ 6 w 72"/>
                <a:gd name="T35"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29">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36" name="Freeform 313"/>
            <p:cNvSpPr>
              <a:spLocks/>
            </p:cNvSpPr>
            <p:nvPr>
              <p:custDataLst>
                <p:tags r:id="rId216"/>
              </p:custDataLst>
            </p:nvPr>
          </p:nvSpPr>
          <p:spPr bwMode="auto">
            <a:xfrm>
              <a:off x="7472562" y="4622852"/>
              <a:ext cx="19050" cy="55563"/>
            </a:xfrm>
            <a:custGeom>
              <a:avLst/>
              <a:gdLst>
                <a:gd name="T0" fmla="*/ 0 w 46"/>
                <a:gd name="T1" fmla="*/ 0 h 37"/>
                <a:gd name="T2" fmla="*/ 9 w 46"/>
                <a:gd name="T3" fmla="*/ 9 h 37"/>
                <a:gd name="T4" fmla="*/ 20 w 46"/>
                <a:gd name="T5" fmla="*/ 15 h 37"/>
                <a:gd name="T6" fmla="*/ 31 w 46"/>
                <a:gd name="T7" fmla="*/ 20 h 37"/>
                <a:gd name="T8" fmla="*/ 46 w 46"/>
                <a:gd name="T9" fmla="*/ 25 h 37"/>
                <a:gd name="T10" fmla="*/ 37 w 46"/>
                <a:gd name="T11" fmla="*/ 29 h 37"/>
                <a:gd name="T12" fmla="*/ 29 w 46"/>
                <a:gd name="T13" fmla="*/ 33 h 37"/>
                <a:gd name="T14" fmla="*/ 21 w 46"/>
                <a:gd name="T15" fmla="*/ 36 h 37"/>
                <a:gd name="T16" fmla="*/ 13 w 46"/>
                <a:gd name="T17" fmla="*/ 37 h 37"/>
                <a:gd name="T18" fmla="*/ 9 w 46"/>
                <a:gd name="T19" fmla="*/ 36 h 37"/>
                <a:gd name="T20" fmla="*/ 7 w 46"/>
                <a:gd name="T21" fmla="*/ 33 h 37"/>
                <a:gd name="T22" fmla="*/ 5 w 46"/>
                <a:gd name="T23" fmla="*/ 29 h 37"/>
                <a:gd name="T24" fmla="*/ 3 w 46"/>
                <a:gd name="T25" fmla="*/ 23 h 37"/>
                <a:gd name="T26" fmla="*/ 1 w 46"/>
                <a:gd name="T27" fmla="*/ 12 h 37"/>
                <a:gd name="T28" fmla="*/ 0 w 46"/>
                <a:gd name="T2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37">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37" name="Freeform 314"/>
            <p:cNvSpPr>
              <a:spLocks/>
            </p:cNvSpPr>
            <p:nvPr>
              <p:custDataLst>
                <p:tags r:id="rId217"/>
              </p:custDataLst>
            </p:nvPr>
          </p:nvSpPr>
          <p:spPr bwMode="auto">
            <a:xfrm>
              <a:off x="7585279" y="4441870"/>
              <a:ext cx="11113" cy="57150"/>
            </a:xfrm>
            <a:custGeom>
              <a:avLst/>
              <a:gdLst>
                <a:gd name="T0" fmla="*/ 0 w 26"/>
                <a:gd name="T1" fmla="*/ 0 h 19"/>
                <a:gd name="T2" fmla="*/ 26 w 26"/>
                <a:gd name="T3" fmla="*/ 19 h 19"/>
                <a:gd name="T4" fmla="*/ 26 w 26"/>
                <a:gd name="T5" fmla="*/ 9 h 19"/>
                <a:gd name="T6" fmla="*/ 26 w 26"/>
                <a:gd name="T7" fmla="*/ 0 h 19"/>
                <a:gd name="T8" fmla="*/ 15 w 26"/>
                <a:gd name="T9" fmla="*/ 0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lnTo>
                    <a:pt x="26" y="19"/>
                  </a:lnTo>
                  <a:lnTo>
                    <a:pt x="26" y="9"/>
                  </a:lnTo>
                  <a:lnTo>
                    <a:pt x="26" y="0"/>
                  </a:lnTo>
                  <a:lnTo>
                    <a:pt x="15" y="0"/>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38" name="Freeform 315"/>
            <p:cNvSpPr>
              <a:spLocks/>
            </p:cNvSpPr>
            <p:nvPr>
              <p:custDataLst>
                <p:tags r:id="rId218"/>
              </p:custDataLst>
            </p:nvPr>
          </p:nvSpPr>
          <p:spPr bwMode="auto">
            <a:xfrm>
              <a:off x="7445574" y="4437110"/>
              <a:ext cx="19050" cy="58737"/>
            </a:xfrm>
            <a:custGeom>
              <a:avLst/>
              <a:gdLst>
                <a:gd name="T0" fmla="*/ 2 w 43"/>
                <a:gd name="T1" fmla="*/ 0 h 31"/>
                <a:gd name="T2" fmla="*/ 1 w 43"/>
                <a:gd name="T3" fmla="*/ 12 h 31"/>
                <a:gd name="T4" fmla="*/ 0 w 43"/>
                <a:gd name="T5" fmla="*/ 23 h 31"/>
                <a:gd name="T6" fmla="*/ 0 w 43"/>
                <a:gd name="T7" fmla="*/ 26 h 31"/>
                <a:gd name="T8" fmla="*/ 0 w 43"/>
                <a:gd name="T9" fmla="*/ 29 h 31"/>
                <a:gd name="T10" fmla="*/ 0 w 43"/>
                <a:gd name="T11" fmla="*/ 31 h 31"/>
                <a:gd name="T12" fmla="*/ 2 w 43"/>
                <a:gd name="T13" fmla="*/ 31 h 31"/>
                <a:gd name="T14" fmla="*/ 13 w 43"/>
                <a:gd name="T15" fmla="*/ 22 h 31"/>
                <a:gd name="T16" fmla="*/ 25 w 43"/>
                <a:gd name="T17" fmla="*/ 13 h 31"/>
                <a:gd name="T18" fmla="*/ 35 w 43"/>
                <a:gd name="T19" fmla="*/ 5 h 31"/>
                <a:gd name="T20" fmla="*/ 43 w 43"/>
                <a:gd name="T21" fmla="*/ 0 h 31"/>
                <a:gd name="T22" fmla="*/ 2 w 43"/>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1">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39" name="Freeform 316"/>
            <p:cNvSpPr>
              <a:spLocks/>
            </p:cNvSpPr>
            <p:nvPr>
              <p:custDataLst>
                <p:tags r:id="rId219"/>
              </p:custDataLst>
            </p:nvPr>
          </p:nvSpPr>
          <p:spPr bwMode="auto">
            <a:xfrm>
              <a:off x="7490029" y="4484733"/>
              <a:ext cx="30163" cy="57150"/>
            </a:xfrm>
            <a:custGeom>
              <a:avLst/>
              <a:gdLst>
                <a:gd name="T0" fmla="*/ 4 w 71"/>
                <a:gd name="T1" fmla="*/ 12 h 49"/>
                <a:gd name="T2" fmla="*/ 4 w 71"/>
                <a:gd name="T3" fmla="*/ 18 h 49"/>
                <a:gd name="T4" fmla="*/ 5 w 71"/>
                <a:gd name="T5" fmla="*/ 25 h 49"/>
                <a:gd name="T6" fmla="*/ 7 w 71"/>
                <a:gd name="T7" fmla="*/ 31 h 49"/>
                <a:gd name="T8" fmla="*/ 9 w 71"/>
                <a:gd name="T9" fmla="*/ 37 h 49"/>
                <a:gd name="T10" fmla="*/ 14 w 71"/>
                <a:gd name="T11" fmla="*/ 41 h 49"/>
                <a:gd name="T12" fmla="*/ 18 w 71"/>
                <a:gd name="T13" fmla="*/ 46 h 49"/>
                <a:gd name="T14" fmla="*/ 23 w 71"/>
                <a:gd name="T15" fmla="*/ 48 h 49"/>
                <a:gd name="T16" fmla="*/ 30 w 71"/>
                <a:gd name="T17" fmla="*/ 49 h 49"/>
                <a:gd name="T18" fmla="*/ 35 w 71"/>
                <a:gd name="T19" fmla="*/ 48 h 49"/>
                <a:gd name="T20" fmla="*/ 40 w 71"/>
                <a:gd name="T21" fmla="*/ 46 h 49"/>
                <a:gd name="T22" fmla="*/ 45 w 71"/>
                <a:gd name="T23" fmla="*/ 42 h 49"/>
                <a:gd name="T24" fmla="*/ 50 w 71"/>
                <a:gd name="T25" fmla="*/ 37 h 49"/>
                <a:gd name="T26" fmla="*/ 60 w 71"/>
                <a:gd name="T27" fmla="*/ 28 h 49"/>
                <a:gd name="T28" fmla="*/ 71 w 71"/>
                <a:gd name="T29" fmla="*/ 18 h 49"/>
                <a:gd name="T30" fmla="*/ 61 w 71"/>
                <a:gd name="T31" fmla="*/ 12 h 49"/>
                <a:gd name="T32" fmla="*/ 52 w 71"/>
                <a:gd name="T33" fmla="*/ 9 h 49"/>
                <a:gd name="T34" fmla="*/ 44 w 71"/>
                <a:gd name="T35" fmla="*/ 7 h 49"/>
                <a:gd name="T36" fmla="*/ 37 w 71"/>
                <a:gd name="T37" fmla="*/ 6 h 49"/>
                <a:gd name="T38" fmla="*/ 29 w 71"/>
                <a:gd name="T39" fmla="*/ 6 h 49"/>
                <a:gd name="T40" fmla="*/ 21 w 71"/>
                <a:gd name="T41" fmla="*/ 5 h 49"/>
                <a:gd name="T42" fmla="*/ 14 w 71"/>
                <a:gd name="T43" fmla="*/ 3 h 49"/>
                <a:gd name="T44" fmla="*/ 4 w 71"/>
                <a:gd name="T45" fmla="*/ 0 h 49"/>
                <a:gd name="T46" fmla="*/ 3 w 71"/>
                <a:gd name="T47" fmla="*/ 1 h 49"/>
                <a:gd name="T48" fmla="*/ 1 w 71"/>
                <a:gd name="T49" fmla="*/ 6 h 49"/>
                <a:gd name="T50" fmla="*/ 0 w 71"/>
                <a:gd name="T51" fmla="*/ 8 h 49"/>
                <a:gd name="T52" fmla="*/ 0 w 71"/>
                <a:gd name="T53" fmla="*/ 10 h 49"/>
                <a:gd name="T54" fmla="*/ 1 w 71"/>
                <a:gd name="T55" fmla="*/ 11 h 49"/>
                <a:gd name="T56" fmla="*/ 4 w 71"/>
                <a:gd name="T57" fmla="*/ 1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1" h="49">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40" name="Freeform 317"/>
            <p:cNvSpPr>
              <a:spLocks/>
            </p:cNvSpPr>
            <p:nvPr>
              <p:custDataLst>
                <p:tags r:id="rId220"/>
              </p:custDataLst>
            </p:nvPr>
          </p:nvSpPr>
          <p:spPr bwMode="auto">
            <a:xfrm>
              <a:off x="7291592" y="4687937"/>
              <a:ext cx="46037" cy="58737"/>
            </a:xfrm>
            <a:custGeom>
              <a:avLst/>
              <a:gdLst>
                <a:gd name="T0" fmla="*/ 46 w 112"/>
                <a:gd name="T1" fmla="*/ 2 h 26"/>
                <a:gd name="T2" fmla="*/ 56 w 112"/>
                <a:gd name="T3" fmla="*/ 2 h 26"/>
                <a:gd name="T4" fmla="*/ 66 w 112"/>
                <a:gd name="T5" fmla="*/ 3 h 26"/>
                <a:gd name="T6" fmla="*/ 74 w 112"/>
                <a:gd name="T7" fmla="*/ 4 h 26"/>
                <a:gd name="T8" fmla="*/ 84 w 112"/>
                <a:gd name="T9" fmla="*/ 6 h 26"/>
                <a:gd name="T10" fmla="*/ 92 w 112"/>
                <a:gd name="T11" fmla="*/ 9 h 26"/>
                <a:gd name="T12" fmla="*/ 100 w 112"/>
                <a:gd name="T13" fmla="*/ 12 h 26"/>
                <a:gd name="T14" fmla="*/ 106 w 112"/>
                <a:gd name="T15" fmla="*/ 16 h 26"/>
                <a:gd name="T16" fmla="*/ 112 w 112"/>
                <a:gd name="T17" fmla="*/ 20 h 26"/>
                <a:gd name="T18" fmla="*/ 110 w 112"/>
                <a:gd name="T19" fmla="*/ 22 h 26"/>
                <a:gd name="T20" fmla="*/ 105 w 112"/>
                <a:gd name="T21" fmla="*/ 23 h 26"/>
                <a:gd name="T22" fmla="*/ 101 w 112"/>
                <a:gd name="T23" fmla="*/ 25 h 26"/>
                <a:gd name="T24" fmla="*/ 95 w 112"/>
                <a:gd name="T25" fmla="*/ 25 h 26"/>
                <a:gd name="T26" fmla="*/ 87 w 112"/>
                <a:gd name="T27" fmla="*/ 26 h 26"/>
                <a:gd name="T28" fmla="*/ 79 w 112"/>
                <a:gd name="T29" fmla="*/ 26 h 26"/>
                <a:gd name="T30" fmla="*/ 66 w 112"/>
                <a:gd name="T31" fmla="*/ 24 h 26"/>
                <a:gd name="T32" fmla="*/ 41 w 112"/>
                <a:gd name="T33" fmla="*/ 19 h 26"/>
                <a:gd name="T34" fmla="*/ 16 w 112"/>
                <a:gd name="T35" fmla="*/ 13 h 26"/>
                <a:gd name="T36" fmla="*/ 0 w 112"/>
                <a:gd name="T37" fmla="*/ 8 h 26"/>
                <a:gd name="T38" fmla="*/ 5 w 112"/>
                <a:gd name="T39" fmla="*/ 4 h 26"/>
                <a:gd name="T40" fmla="*/ 11 w 112"/>
                <a:gd name="T41" fmla="*/ 2 h 26"/>
                <a:gd name="T42" fmla="*/ 18 w 112"/>
                <a:gd name="T43" fmla="*/ 1 h 26"/>
                <a:gd name="T44" fmla="*/ 25 w 112"/>
                <a:gd name="T45" fmla="*/ 0 h 26"/>
                <a:gd name="T46" fmla="*/ 37 w 112"/>
                <a:gd name="T47" fmla="*/ 1 h 26"/>
                <a:gd name="T48" fmla="*/ 46 w 112"/>
                <a:gd name="T49"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26">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41" name="Freeform 318"/>
            <p:cNvSpPr>
              <a:spLocks/>
            </p:cNvSpPr>
            <p:nvPr>
              <p:custDataLst>
                <p:tags r:id="rId221"/>
              </p:custDataLst>
            </p:nvPr>
          </p:nvSpPr>
          <p:spPr bwMode="auto">
            <a:xfrm>
              <a:off x="7390017" y="4726035"/>
              <a:ext cx="14287" cy="58737"/>
            </a:xfrm>
            <a:custGeom>
              <a:avLst/>
              <a:gdLst>
                <a:gd name="T0" fmla="*/ 0 w 41"/>
                <a:gd name="T1" fmla="*/ 0 h 25"/>
                <a:gd name="T2" fmla="*/ 41 w 41"/>
                <a:gd name="T3" fmla="*/ 0 h 25"/>
                <a:gd name="T4" fmla="*/ 28 w 41"/>
                <a:gd name="T5" fmla="*/ 8 h 25"/>
                <a:gd name="T6" fmla="*/ 18 w 41"/>
                <a:gd name="T7" fmla="*/ 15 h 25"/>
                <a:gd name="T8" fmla="*/ 9 w 41"/>
                <a:gd name="T9" fmla="*/ 20 h 25"/>
                <a:gd name="T10" fmla="*/ 0 w 41"/>
                <a:gd name="T11" fmla="*/ 25 h 25"/>
                <a:gd name="T12" fmla="*/ 0 w 41"/>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41" h="25">
                  <a:moveTo>
                    <a:pt x="0" y="0"/>
                  </a:moveTo>
                  <a:lnTo>
                    <a:pt x="41" y="0"/>
                  </a:lnTo>
                  <a:lnTo>
                    <a:pt x="28" y="8"/>
                  </a:lnTo>
                  <a:lnTo>
                    <a:pt x="18" y="15"/>
                  </a:lnTo>
                  <a:lnTo>
                    <a:pt x="9" y="20"/>
                  </a:lnTo>
                  <a:lnTo>
                    <a:pt x="0" y="25"/>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42" name="Freeform 319"/>
            <p:cNvSpPr>
              <a:spLocks/>
            </p:cNvSpPr>
            <p:nvPr>
              <p:custDataLst>
                <p:tags r:id="rId222"/>
              </p:custDataLst>
            </p:nvPr>
          </p:nvSpPr>
          <p:spPr bwMode="auto">
            <a:xfrm>
              <a:off x="7223325" y="4657772"/>
              <a:ext cx="36513" cy="55563"/>
            </a:xfrm>
            <a:custGeom>
              <a:avLst/>
              <a:gdLst>
                <a:gd name="T0" fmla="*/ 0 w 81"/>
                <a:gd name="T1" fmla="*/ 31 h 31"/>
                <a:gd name="T2" fmla="*/ 0 w 81"/>
                <a:gd name="T3" fmla="*/ 22 h 31"/>
                <a:gd name="T4" fmla="*/ 0 w 81"/>
                <a:gd name="T5" fmla="*/ 13 h 31"/>
                <a:gd name="T6" fmla="*/ 0 w 81"/>
                <a:gd name="T7" fmla="*/ 10 h 31"/>
                <a:gd name="T8" fmla="*/ 2 w 81"/>
                <a:gd name="T9" fmla="*/ 8 h 31"/>
                <a:gd name="T10" fmla="*/ 3 w 81"/>
                <a:gd name="T11" fmla="*/ 6 h 31"/>
                <a:gd name="T12" fmla="*/ 4 w 81"/>
                <a:gd name="T13" fmla="*/ 4 h 31"/>
                <a:gd name="T14" fmla="*/ 8 w 81"/>
                <a:gd name="T15" fmla="*/ 2 h 31"/>
                <a:gd name="T16" fmla="*/ 14 w 81"/>
                <a:gd name="T17" fmla="*/ 0 h 31"/>
                <a:gd name="T18" fmla="*/ 26 w 81"/>
                <a:gd name="T19" fmla="*/ 1 h 31"/>
                <a:gd name="T20" fmla="*/ 41 w 81"/>
                <a:gd name="T21" fmla="*/ 1 h 31"/>
                <a:gd name="T22" fmla="*/ 56 w 81"/>
                <a:gd name="T23" fmla="*/ 1 h 31"/>
                <a:gd name="T24" fmla="*/ 65 w 81"/>
                <a:gd name="T25" fmla="*/ 1 h 31"/>
                <a:gd name="T26" fmla="*/ 73 w 81"/>
                <a:gd name="T27" fmla="*/ 1 h 31"/>
                <a:gd name="T28" fmla="*/ 81 w 81"/>
                <a:gd name="T29" fmla="*/ 1 h 31"/>
                <a:gd name="T30" fmla="*/ 73 w 81"/>
                <a:gd name="T31" fmla="*/ 6 h 31"/>
                <a:gd name="T32" fmla="*/ 67 w 81"/>
                <a:gd name="T33" fmla="*/ 10 h 31"/>
                <a:gd name="T34" fmla="*/ 64 w 81"/>
                <a:gd name="T35" fmla="*/ 14 h 31"/>
                <a:gd name="T36" fmla="*/ 62 w 81"/>
                <a:gd name="T37" fmla="*/ 18 h 31"/>
                <a:gd name="T38" fmla="*/ 59 w 81"/>
                <a:gd name="T39" fmla="*/ 21 h 31"/>
                <a:gd name="T40" fmla="*/ 54 w 81"/>
                <a:gd name="T41" fmla="*/ 23 h 31"/>
                <a:gd name="T42" fmla="*/ 47 w 81"/>
                <a:gd name="T43" fmla="*/ 25 h 31"/>
                <a:gd name="T44" fmla="*/ 34 w 81"/>
                <a:gd name="T45" fmla="*/ 25 h 31"/>
                <a:gd name="T46" fmla="*/ 0 w 81"/>
                <a:gd name="T4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 h="31">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43" name="Freeform 320"/>
            <p:cNvSpPr>
              <a:spLocks/>
            </p:cNvSpPr>
            <p:nvPr>
              <p:custDataLst>
                <p:tags r:id="rId223"/>
              </p:custDataLst>
            </p:nvPr>
          </p:nvSpPr>
          <p:spPr bwMode="auto">
            <a:xfrm>
              <a:off x="7267775" y="4643483"/>
              <a:ext cx="39688" cy="55562"/>
            </a:xfrm>
            <a:custGeom>
              <a:avLst/>
              <a:gdLst>
                <a:gd name="T0" fmla="*/ 2 w 89"/>
                <a:gd name="T1" fmla="*/ 49 h 49"/>
                <a:gd name="T2" fmla="*/ 89 w 89"/>
                <a:gd name="T3" fmla="*/ 49 h 49"/>
                <a:gd name="T4" fmla="*/ 78 w 89"/>
                <a:gd name="T5" fmla="*/ 41 h 49"/>
                <a:gd name="T6" fmla="*/ 68 w 89"/>
                <a:gd name="T7" fmla="*/ 35 h 49"/>
                <a:gd name="T8" fmla="*/ 57 w 89"/>
                <a:gd name="T9" fmla="*/ 30 h 49"/>
                <a:gd name="T10" fmla="*/ 46 w 89"/>
                <a:gd name="T11" fmla="*/ 25 h 49"/>
                <a:gd name="T12" fmla="*/ 36 w 89"/>
                <a:gd name="T13" fmla="*/ 21 h 49"/>
                <a:gd name="T14" fmla="*/ 26 w 89"/>
                <a:gd name="T15" fmla="*/ 14 h 49"/>
                <a:gd name="T16" fmla="*/ 16 w 89"/>
                <a:gd name="T17" fmla="*/ 8 h 49"/>
                <a:gd name="T18" fmla="*/ 9 w 89"/>
                <a:gd name="T19" fmla="*/ 0 h 49"/>
                <a:gd name="T20" fmla="*/ 4 w 89"/>
                <a:gd name="T21" fmla="*/ 10 h 49"/>
                <a:gd name="T22" fmla="*/ 1 w 89"/>
                <a:gd name="T23" fmla="*/ 23 h 49"/>
                <a:gd name="T24" fmla="*/ 0 w 89"/>
                <a:gd name="T25" fmla="*/ 29 h 49"/>
                <a:gd name="T26" fmla="*/ 0 w 89"/>
                <a:gd name="T27" fmla="*/ 36 h 49"/>
                <a:gd name="T28" fmla="*/ 0 w 89"/>
                <a:gd name="T29" fmla="*/ 43 h 49"/>
                <a:gd name="T30" fmla="*/ 2 w 89"/>
                <a:gd name="T3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49">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44" name="Freeform 321"/>
            <p:cNvSpPr>
              <a:spLocks/>
            </p:cNvSpPr>
            <p:nvPr>
              <p:custDataLst>
                <p:tags r:id="rId224"/>
              </p:custDataLst>
            </p:nvPr>
          </p:nvSpPr>
          <p:spPr bwMode="auto">
            <a:xfrm>
              <a:off x="7320162" y="4653008"/>
              <a:ext cx="36512" cy="58737"/>
            </a:xfrm>
            <a:custGeom>
              <a:avLst/>
              <a:gdLst>
                <a:gd name="T0" fmla="*/ 0 w 86"/>
                <a:gd name="T1" fmla="*/ 21 h 46"/>
                <a:gd name="T2" fmla="*/ 14 w 86"/>
                <a:gd name="T3" fmla="*/ 26 h 46"/>
                <a:gd name="T4" fmla="*/ 25 w 86"/>
                <a:gd name="T5" fmla="*/ 29 h 46"/>
                <a:gd name="T6" fmla="*/ 30 w 86"/>
                <a:gd name="T7" fmla="*/ 30 h 46"/>
                <a:gd name="T8" fmla="*/ 36 w 86"/>
                <a:gd name="T9" fmla="*/ 30 h 46"/>
                <a:gd name="T10" fmla="*/ 41 w 86"/>
                <a:gd name="T11" fmla="*/ 29 h 46"/>
                <a:gd name="T12" fmla="*/ 46 w 86"/>
                <a:gd name="T13" fmla="*/ 27 h 46"/>
                <a:gd name="T14" fmla="*/ 46 w 86"/>
                <a:gd name="T15" fmla="*/ 36 h 46"/>
                <a:gd name="T16" fmla="*/ 46 w 86"/>
                <a:gd name="T17" fmla="*/ 46 h 46"/>
                <a:gd name="T18" fmla="*/ 56 w 86"/>
                <a:gd name="T19" fmla="*/ 45 h 46"/>
                <a:gd name="T20" fmla="*/ 67 w 86"/>
                <a:gd name="T21" fmla="*/ 43 h 46"/>
                <a:gd name="T22" fmla="*/ 77 w 86"/>
                <a:gd name="T23" fmla="*/ 40 h 46"/>
                <a:gd name="T24" fmla="*/ 86 w 86"/>
                <a:gd name="T25" fmla="*/ 40 h 46"/>
                <a:gd name="T26" fmla="*/ 83 w 86"/>
                <a:gd name="T27" fmla="*/ 32 h 46"/>
                <a:gd name="T28" fmla="*/ 80 w 86"/>
                <a:gd name="T29" fmla="*/ 25 h 46"/>
                <a:gd name="T30" fmla="*/ 74 w 86"/>
                <a:gd name="T31" fmla="*/ 19 h 46"/>
                <a:gd name="T32" fmla="*/ 70 w 86"/>
                <a:gd name="T33" fmla="*/ 14 h 46"/>
                <a:gd name="T34" fmla="*/ 64 w 86"/>
                <a:gd name="T35" fmla="*/ 9 h 46"/>
                <a:gd name="T36" fmla="*/ 58 w 86"/>
                <a:gd name="T37" fmla="*/ 6 h 46"/>
                <a:gd name="T38" fmla="*/ 51 w 86"/>
                <a:gd name="T39" fmla="*/ 3 h 46"/>
                <a:gd name="T40" fmla="*/ 46 w 86"/>
                <a:gd name="T41" fmla="*/ 1 h 46"/>
                <a:gd name="T42" fmla="*/ 39 w 86"/>
                <a:gd name="T43" fmla="*/ 0 h 46"/>
                <a:gd name="T44" fmla="*/ 33 w 86"/>
                <a:gd name="T45" fmla="*/ 0 h 46"/>
                <a:gd name="T46" fmla="*/ 26 w 86"/>
                <a:gd name="T47" fmla="*/ 1 h 46"/>
                <a:gd name="T48" fmla="*/ 19 w 86"/>
                <a:gd name="T49" fmla="*/ 3 h 46"/>
                <a:gd name="T50" fmla="*/ 14 w 86"/>
                <a:gd name="T51" fmla="*/ 6 h 46"/>
                <a:gd name="T52" fmla="*/ 8 w 86"/>
                <a:gd name="T53" fmla="*/ 10 h 46"/>
                <a:gd name="T54" fmla="*/ 4 w 86"/>
                <a:gd name="T55" fmla="*/ 15 h 46"/>
                <a:gd name="T56" fmla="*/ 0 w 86"/>
                <a:gd name="T57" fmla="*/ 2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46">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45" name="Freeform 322"/>
            <p:cNvSpPr>
              <a:spLocks/>
            </p:cNvSpPr>
            <p:nvPr>
              <p:custDataLst>
                <p:tags r:id="rId225"/>
              </p:custDataLst>
            </p:nvPr>
          </p:nvSpPr>
          <p:spPr bwMode="auto">
            <a:xfrm>
              <a:off x="7372551" y="4657772"/>
              <a:ext cx="25400" cy="55563"/>
            </a:xfrm>
            <a:custGeom>
              <a:avLst/>
              <a:gdLst>
                <a:gd name="T0" fmla="*/ 0 w 59"/>
                <a:gd name="T1" fmla="*/ 0 h 18"/>
                <a:gd name="T2" fmla="*/ 0 w 59"/>
                <a:gd name="T3" fmla="*/ 18 h 18"/>
                <a:gd name="T4" fmla="*/ 39 w 59"/>
                <a:gd name="T5" fmla="*/ 18 h 18"/>
                <a:gd name="T6" fmla="*/ 59 w 59"/>
                <a:gd name="T7" fmla="*/ 6 h 18"/>
                <a:gd name="T8" fmla="*/ 51 w 59"/>
                <a:gd name="T9" fmla="*/ 5 h 18"/>
                <a:gd name="T10" fmla="*/ 45 w 59"/>
                <a:gd name="T11" fmla="*/ 4 h 18"/>
                <a:gd name="T12" fmla="*/ 37 w 59"/>
                <a:gd name="T13" fmla="*/ 5 h 18"/>
                <a:gd name="T14" fmla="*/ 29 w 59"/>
                <a:gd name="T15" fmla="*/ 6 h 18"/>
                <a:gd name="T16" fmla="*/ 22 w 59"/>
                <a:gd name="T17" fmla="*/ 6 h 18"/>
                <a:gd name="T18" fmla="*/ 14 w 59"/>
                <a:gd name="T19" fmla="*/ 5 h 18"/>
                <a:gd name="T20" fmla="*/ 7 w 59"/>
                <a:gd name="T21" fmla="*/ 4 h 18"/>
                <a:gd name="T22" fmla="*/ 0 w 59"/>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18">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46" name="Freeform 323"/>
            <p:cNvSpPr>
              <a:spLocks/>
            </p:cNvSpPr>
            <p:nvPr>
              <p:custDataLst>
                <p:tags r:id="rId226"/>
              </p:custDataLst>
            </p:nvPr>
          </p:nvSpPr>
          <p:spPr bwMode="auto">
            <a:xfrm>
              <a:off x="7445574" y="4649833"/>
              <a:ext cx="1588" cy="55562"/>
            </a:xfrm>
            <a:custGeom>
              <a:avLst/>
              <a:gdLst>
                <a:gd name="T0" fmla="*/ 4 w 4"/>
                <a:gd name="T1" fmla="*/ 19 h 19"/>
                <a:gd name="T2" fmla="*/ 4 w 4"/>
                <a:gd name="T3" fmla="*/ 0 h 19"/>
                <a:gd name="T4" fmla="*/ 2 w 4"/>
                <a:gd name="T5" fmla="*/ 1 h 19"/>
                <a:gd name="T6" fmla="*/ 1 w 4"/>
                <a:gd name="T7" fmla="*/ 3 h 19"/>
                <a:gd name="T8" fmla="*/ 0 w 4"/>
                <a:gd name="T9" fmla="*/ 6 h 19"/>
                <a:gd name="T10" fmla="*/ 0 w 4"/>
                <a:gd name="T11" fmla="*/ 10 h 19"/>
                <a:gd name="T12" fmla="*/ 0 w 4"/>
                <a:gd name="T13" fmla="*/ 14 h 19"/>
                <a:gd name="T14" fmla="*/ 1 w 4"/>
                <a:gd name="T15" fmla="*/ 16 h 19"/>
                <a:gd name="T16" fmla="*/ 2 w 4"/>
                <a:gd name="T17" fmla="*/ 19 h 19"/>
                <a:gd name="T18" fmla="*/ 4 w 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9">
                  <a:moveTo>
                    <a:pt x="4" y="19"/>
                  </a:moveTo>
                  <a:lnTo>
                    <a:pt x="4" y="0"/>
                  </a:lnTo>
                  <a:lnTo>
                    <a:pt x="2" y="1"/>
                  </a:lnTo>
                  <a:lnTo>
                    <a:pt x="1" y="3"/>
                  </a:lnTo>
                  <a:lnTo>
                    <a:pt x="0" y="6"/>
                  </a:lnTo>
                  <a:lnTo>
                    <a:pt x="0" y="10"/>
                  </a:lnTo>
                  <a:lnTo>
                    <a:pt x="0" y="14"/>
                  </a:lnTo>
                  <a:lnTo>
                    <a:pt x="1" y="16"/>
                  </a:lnTo>
                  <a:lnTo>
                    <a:pt x="2" y="19"/>
                  </a:lnTo>
                  <a:lnTo>
                    <a:pt x="4" y="1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47" name="Freeform 324"/>
            <p:cNvSpPr>
              <a:spLocks/>
            </p:cNvSpPr>
            <p:nvPr>
              <p:custDataLst>
                <p:tags r:id="rId227"/>
              </p:custDataLst>
            </p:nvPr>
          </p:nvSpPr>
          <p:spPr bwMode="auto">
            <a:xfrm>
              <a:off x="7020124" y="4464095"/>
              <a:ext cx="20638" cy="58738"/>
            </a:xfrm>
            <a:custGeom>
              <a:avLst/>
              <a:gdLst>
                <a:gd name="T0" fmla="*/ 0 w 46"/>
                <a:gd name="T1" fmla="*/ 50 h 50"/>
                <a:gd name="T2" fmla="*/ 7 w 46"/>
                <a:gd name="T3" fmla="*/ 0 h 50"/>
                <a:gd name="T4" fmla="*/ 23 w 46"/>
                <a:gd name="T5" fmla="*/ 8 h 50"/>
                <a:gd name="T6" fmla="*/ 34 w 46"/>
                <a:gd name="T7" fmla="*/ 14 h 50"/>
                <a:gd name="T8" fmla="*/ 37 w 46"/>
                <a:gd name="T9" fmla="*/ 18 h 50"/>
                <a:gd name="T10" fmla="*/ 41 w 46"/>
                <a:gd name="T11" fmla="*/ 22 h 50"/>
                <a:gd name="T12" fmla="*/ 44 w 46"/>
                <a:gd name="T13" fmla="*/ 30 h 50"/>
                <a:gd name="T14" fmla="*/ 46 w 46"/>
                <a:gd name="T15" fmla="*/ 38 h 50"/>
                <a:gd name="T16" fmla="*/ 34 w 46"/>
                <a:gd name="T17" fmla="*/ 42 h 50"/>
                <a:gd name="T18" fmla="*/ 21 w 46"/>
                <a:gd name="T19" fmla="*/ 46 h 50"/>
                <a:gd name="T20" fmla="*/ 8 w 46"/>
                <a:gd name="T21" fmla="*/ 49 h 50"/>
                <a:gd name="T22" fmla="*/ 0 w 46"/>
                <a:gd name="T2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5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48" name="Freeform 325"/>
            <p:cNvSpPr>
              <a:spLocks/>
            </p:cNvSpPr>
            <p:nvPr>
              <p:custDataLst>
                <p:tags r:id="rId228"/>
              </p:custDataLst>
            </p:nvPr>
          </p:nvSpPr>
          <p:spPr bwMode="auto">
            <a:xfrm>
              <a:off x="6966154" y="4437110"/>
              <a:ext cx="30163" cy="58737"/>
            </a:xfrm>
            <a:custGeom>
              <a:avLst/>
              <a:gdLst>
                <a:gd name="T0" fmla="*/ 0 w 66"/>
                <a:gd name="T1" fmla="*/ 0 h 80"/>
                <a:gd name="T2" fmla="*/ 10 w 66"/>
                <a:gd name="T3" fmla="*/ 0 h 80"/>
                <a:gd name="T4" fmla="*/ 18 w 66"/>
                <a:gd name="T5" fmla="*/ 0 h 80"/>
                <a:gd name="T6" fmla="*/ 26 w 66"/>
                <a:gd name="T7" fmla="*/ 0 h 80"/>
                <a:gd name="T8" fmla="*/ 33 w 66"/>
                <a:gd name="T9" fmla="*/ 0 h 80"/>
                <a:gd name="T10" fmla="*/ 33 w 66"/>
                <a:gd name="T11" fmla="*/ 7 h 80"/>
                <a:gd name="T12" fmla="*/ 34 w 66"/>
                <a:gd name="T13" fmla="*/ 14 h 80"/>
                <a:gd name="T14" fmla="*/ 36 w 66"/>
                <a:gd name="T15" fmla="*/ 21 h 80"/>
                <a:gd name="T16" fmla="*/ 38 w 66"/>
                <a:gd name="T17" fmla="*/ 27 h 80"/>
                <a:gd name="T18" fmla="*/ 44 w 66"/>
                <a:gd name="T19" fmla="*/ 36 h 80"/>
                <a:gd name="T20" fmla="*/ 49 w 66"/>
                <a:gd name="T21" fmla="*/ 45 h 80"/>
                <a:gd name="T22" fmla="*/ 56 w 66"/>
                <a:gd name="T23" fmla="*/ 52 h 80"/>
                <a:gd name="T24" fmla="*/ 61 w 66"/>
                <a:gd name="T25" fmla="*/ 60 h 80"/>
                <a:gd name="T26" fmla="*/ 62 w 66"/>
                <a:gd name="T27" fmla="*/ 65 h 80"/>
                <a:gd name="T28" fmla="*/ 65 w 66"/>
                <a:gd name="T29" fmla="*/ 69 h 80"/>
                <a:gd name="T30" fmla="*/ 66 w 66"/>
                <a:gd name="T31" fmla="*/ 75 h 80"/>
                <a:gd name="T32" fmla="*/ 66 w 66"/>
                <a:gd name="T33" fmla="*/ 80 h 80"/>
                <a:gd name="T34" fmla="*/ 0 w 66"/>
                <a:gd name="T35" fmla="*/ 18 h 80"/>
                <a:gd name="T36" fmla="*/ 0 w 66"/>
                <a:gd name="T3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49" name="Freeform 326"/>
            <p:cNvSpPr>
              <a:spLocks/>
            </p:cNvSpPr>
            <p:nvPr>
              <p:custDataLst>
                <p:tags r:id="rId229"/>
              </p:custDataLst>
            </p:nvPr>
          </p:nvSpPr>
          <p:spPr bwMode="auto">
            <a:xfrm>
              <a:off x="6801049" y="4421233"/>
              <a:ext cx="7938" cy="57150"/>
            </a:xfrm>
            <a:custGeom>
              <a:avLst/>
              <a:gdLst>
                <a:gd name="T0" fmla="*/ 20 w 20"/>
                <a:gd name="T1" fmla="*/ 48 h 48"/>
                <a:gd name="T2" fmla="*/ 20 w 20"/>
                <a:gd name="T3" fmla="*/ 39 h 48"/>
                <a:gd name="T4" fmla="*/ 19 w 20"/>
                <a:gd name="T5" fmla="*/ 32 h 48"/>
                <a:gd name="T6" fmla="*/ 16 w 20"/>
                <a:gd name="T7" fmla="*/ 25 h 48"/>
                <a:gd name="T8" fmla="*/ 14 w 20"/>
                <a:gd name="T9" fmla="*/ 19 h 48"/>
                <a:gd name="T10" fmla="*/ 12 w 20"/>
                <a:gd name="T11" fmla="*/ 14 h 48"/>
                <a:gd name="T12" fmla="*/ 9 w 20"/>
                <a:gd name="T13" fmla="*/ 9 h 48"/>
                <a:gd name="T14" fmla="*/ 4 w 20"/>
                <a:gd name="T15" fmla="*/ 4 h 48"/>
                <a:gd name="T16" fmla="*/ 0 w 20"/>
                <a:gd name="T17" fmla="*/ 0 h 48"/>
                <a:gd name="T18" fmla="*/ 0 w 20"/>
                <a:gd name="T19" fmla="*/ 8 h 48"/>
                <a:gd name="T20" fmla="*/ 2 w 20"/>
                <a:gd name="T21" fmla="*/ 17 h 48"/>
                <a:gd name="T22" fmla="*/ 4 w 20"/>
                <a:gd name="T23" fmla="*/ 24 h 48"/>
                <a:gd name="T24" fmla="*/ 8 w 20"/>
                <a:gd name="T25" fmla="*/ 31 h 48"/>
                <a:gd name="T26" fmla="*/ 14 w 20"/>
                <a:gd name="T27" fmla="*/ 41 h 48"/>
                <a:gd name="T28" fmla="*/ 20 w 20"/>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48">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50" name="Line 327" descr="Horizontal dunkel"/>
            <p:cNvSpPr>
              <a:spLocks noChangeShapeType="1"/>
            </p:cNvSpPr>
            <p:nvPr>
              <p:custDataLst>
                <p:tags r:id="rId230"/>
              </p:custDataLst>
            </p:nvPr>
          </p:nvSpPr>
          <p:spPr bwMode="auto">
            <a:xfrm>
              <a:off x="6826449" y="4457745"/>
              <a:ext cx="4763" cy="6350"/>
            </a:xfrm>
            <a:prstGeom prst="line">
              <a:avLst/>
            </a:prstGeom>
            <a:grp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51" name="Freeform 328"/>
            <p:cNvSpPr>
              <a:spLocks/>
            </p:cNvSpPr>
            <p:nvPr>
              <p:custDataLst>
                <p:tags r:id="rId231"/>
              </p:custDataLst>
            </p:nvPr>
          </p:nvSpPr>
          <p:spPr bwMode="auto">
            <a:xfrm>
              <a:off x="6823274" y="4457745"/>
              <a:ext cx="7938" cy="57150"/>
            </a:xfrm>
            <a:custGeom>
              <a:avLst/>
              <a:gdLst>
                <a:gd name="T0" fmla="*/ 20 w 20"/>
                <a:gd name="T1" fmla="*/ 12 h 12"/>
                <a:gd name="T2" fmla="*/ 20 w 20"/>
                <a:gd name="T3" fmla="*/ 8 h 12"/>
                <a:gd name="T4" fmla="*/ 18 w 20"/>
                <a:gd name="T5" fmla="*/ 5 h 12"/>
                <a:gd name="T6" fmla="*/ 15 w 20"/>
                <a:gd name="T7" fmla="*/ 3 h 12"/>
                <a:gd name="T8" fmla="*/ 13 w 20"/>
                <a:gd name="T9" fmla="*/ 2 h 12"/>
                <a:gd name="T10" fmla="*/ 7 w 20"/>
                <a:gd name="T11" fmla="*/ 0 h 12"/>
                <a:gd name="T12" fmla="*/ 0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20" y="12"/>
                  </a:moveTo>
                  <a:lnTo>
                    <a:pt x="20" y="8"/>
                  </a:lnTo>
                  <a:lnTo>
                    <a:pt x="18" y="5"/>
                  </a:lnTo>
                  <a:lnTo>
                    <a:pt x="15" y="3"/>
                  </a:lnTo>
                  <a:lnTo>
                    <a:pt x="13" y="2"/>
                  </a:lnTo>
                  <a:lnTo>
                    <a:pt x="7" y="0"/>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52" name="Freeform 329"/>
            <p:cNvSpPr>
              <a:spLocks/>
            </p:cNvSpPr>
            <p:nvPr>
              <p:custDataLst>
                <p:tags r:id="rId232"/>
              </p:custDataLst>
            </p:nvPr>
          </p:nvSpPr>
          <p:spPr bwMode="auto">
            <a:xfrm>
              <a:off x="6724854" y="4302170"/>
              <a:ext cx="22225" cy="57150"/>
            </a:xfrm>
            <a:custGeom>
              <a:avLst/>
              <a:gdLst>
                <a:gd name="T0" fmla="*/ 7 w 53"/>
                <a:gd name="T1" fmla="*/ 0 h 30"/>
                <a:gd name="T2" fmla="*/ 11 w 53"/>
                <a:gd name="T3" fmla="*/ 4 h 30"/>
                <a:gd name="T4" fmla="*/ 23 w 53"/>
                <a:gd name="T5" fmla="*/ 13 h 30"/>
                <a:gd name="T6" fmla="*/ 37 w 53"/>
                <a:gd name="T7" fmla="*/ 23 h 30"/>
                <a:gd name="T8" fmla="*/ 46 w 53"/>
                <a:gd name="T9" fmla="*/ 30 h 30"/>
                <a:gd name="T10" fmla="*/ 49 w 53"/>
                <a:gd name="T11" fmla="*/ 18 h 30"/>
                <a:gd name="T12" fmla="*/ 53 w 53"/>
                <a:gd name="T13" fmla="*/ 6 h 30"/>
                <a:gd name="T14" fmla="*/ 37 w 53"/>
                <a:gd name="T15" fmla="*/ 5 h 30"/>
                <a:gd name="T16" fmla="*/ 26 w 53"/>
                <a:gd name="T17" fmla="*/ 3 h 30"/>
                <a:gd name="T18" fmla="*/ 21 w 53"/>
                <a:gd name="T19" fmla="*/ 3 h 30"/>
                <a:gd name="T20" fmla="*/ 15 w 53"/>
                <a:gd name="T21" fmla="*/ 3 h 30"/>
                <a:gd name="T22" fmla="*/ 9 w 53"/>
                <a:gd name="T23" fmla="*/ 4 h 30"/>
                <a:gd name="T24" fmla="*/ 0 w 53"/>
                <a:gd name="T25" fmla="*/ 6 h 30"/>
                <a:gd name="T26" fmla="*/ 7 w 53"/>
                <a:gd name="T2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3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53" name="Freeform 330"/>
            <p:cNvSpPr>
              <a:spLocks/>
            </p:cNvSpPr>
            <p:nvPr>
              <p:custDataLst>
                <p:tags r:id="rId233"/>
              </p:custDataLst>
            </p:nvPr>
          </p:nvSpPr>
          <p:spPr bwMode="auto">
            <a:xfrm>
              <a:off x="7253487" y="4665708"/>
              <a:ext cx="11112" cy="57150"/>
            </a:xfrm>
            <a:custGeom>
              <a:avLst/>
              <a:gdLst>
                <a:gd name="T0" fmla="*/ 0 w 33"/>
                <a:gd name="T1" fmla="*/ 6 h 31"/>
                <a:gd name="T2" fmla="*/ 4 w 33"/>
                <a:gd name="T3" fmla="*/ 21 h 31"/>
                <a:gd name="T4" fmla="*/ 7 w 33"/>
                <a:gd name="T5" fmla="*/ 31 h 31"/>
                <a:gd name="T6" fmla="*/ 22 w 33"/>
                <a:gd name="T7" fmla="*/ 31 h 31"/>
                <a:gd name="T8" fmla="*/ 33 w 33"/>
                <a:gd name="T9" fmla="*/ 31 h 31"/>
                <a:gd name="T10" fmla="*/ 33 w 33"/>
                <a:gd name="T11" fmla="*/ 0 h 31"/>
                <a:gd name="T12" fmla="*/ 27 w 33"/>
                <a:gd name="T13" fmla="*/ 0 h 31"/>
                <a:gd name="T14" fmla="*/ 19 w 33"/>
                <a:gd name="T15" fmla="*/ 0 h 31"/>
                <a:gd name="T16" fmla="*/ 10 w 33"/>
                <a:gd name="T17" fmla="*/ 0 h 31"/>
                <a:gd name="T18" fmla="*/ 0 w 33"/>
                <a:gd name="T19" fmla="*/ 0 h 31"/>
                <a:gd name="T20" fmla="*/ 0 w 33"/>
                <a:gd name="T21"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1">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54" name="Freeform 331"/>
            <p:cNvSpPr>
              <a:spLocks/>
            </p:cNvSpPr>
            <p:nvPr>
              <p:custDataLst>
                <p:tags r:id="rId234"/>
              </p:custDataLst>
            </p:nvPr>
          </p:nvSpPr>
          <p:spPr bwMode="auto">
            <a:xfrm>
              <a:off x="7769429" y="4622852"/>
              <a:ext cx="28575" cy="55563"/>
            </a:xfrm>
            <a:custGeom>
              <a:avLst/>
              <a:gdLst>
                <a:gd name="T0" fmla="*/ 19 w 65"/>
                <a:gd name="T1" fmla="*/ 68 h 68"/>
                <a:gd name="T2" fmla="*/ 16 w 65"/>
                <a:gd name="T3" fmla="*/ 68 h 68"/>
                <a:gd name="T4" fmla="*/ 14 w 65"/>
                <a:gd name="T5" fmla="*/ 66 h 68"/>
                <a:gd name="T6" fmla="*/ 11 w 65"/>
                <a:gd name="T7" fmla="*/ 64 h 68"/>
                <a:gd name="T8" fmla="*/ 7 w 65"/>
                <a:gd name="T9" fmla="*/ 61 h 68"/>
                <a:gd name="T10" fmla="*/ 4 w 65"/>
                <a:gd name="T11" fmla="*/ 59 h 68"/>
                <a:gd name="T12" fmla="*/ 2 w 65"/>
                <a:gd name="T13" fmla="*/ 55 h 68"/>
                <a:gd name="T14" fmla="*/ 0 w 65"/>
                <a:gd name="T15" fmla="*/ 52 h 68"/>
                <a:gd name="T16" fmla="*/ 0 w 65"/>
                <a:gd name="T17" fmla="*/ 49 h 68"/>
                <a:gd name="T18" fmla="*/ 0 w 65"/>
                <a:gd name="T19" fmla="*/ 38 h 68"/>
                <a:gd name="T20" fmla="*/ 2 w 65"/>
                <a:gd name="T21" fmla="*/ 29 h 68"/>
                <a:gd name="T22" fmla="*/ 5 w 65"/>
                <a:gd name="T23" fmla="*/ 21 h 68"/>
                <a:gd name="T24" fmla="*/ 9 w 65"/>
                <a:gd name="T25" fmla="*/ 14 h 68"/>
                <a:gd name="T26" fmla="*/ 15 w 65"/>
                <a:gd name="T27" fmla="*/ 8 h 68"/>
                <a:gd name="T28" fmla="*/ 22 w 65"/>
                <a:gd name="T29" fmla="*/ 4 h 68"/>
                <a:gd name="T30" fmla="*/ 30 w 65"/>
                <a:gd name="T31" fmla="*/ 2 h 68"/>
                <a:gd name="T32" fmla="*/ 39 w 65"/>
                <a:gd name="T33" fmla="*/ 0 h 68"/>
                <a:gd name="T34" fmla="*/ 52 w 65"/>
                <a:gd name="T35" fmla="*/ 0 h 68"/>
                <a:gd name="T36" fmla="*/ 65 w 65"/>
                <a:gd name="T37" fmla="*/ 0 h 68"/>
                <a:gd name="T38" fmla="*/ 65 w 65"/>
                <a:gd name="T39" fmla="*/ 43 h 68"/>
                <a:gd name="T40" fmla="*/ 56 w 65"/>
                <a:gd name="T41" fmla="*/ 52 h 68"/>
                <a:gd name="T42" fmla="*/ 45 w 65"/>
                <a:gd name="T43" fmla="*/ 61 h 68"/>
                <a:gd name="T44" fmla="*/ 39 w 65"/>
                <a:gd name="T45" fmla="*/ 64 h 68"/>
                <a:gd name="T46" fmla="*/ 34 w 65"/>
                <a:gd name="T47" fmla="*/ 66 h 68"/>
                <a:gd name="T48" fmla="*/ 27 w 65"/>
                <a:gd name="T49" fmla="*/ 68 h 68"/>
                <a:gd name="T50" fmla="*/ 19 w 65"/>
                <a:gd name="T5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68">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55" name="Freeform 332"/>
            <p:cNvSpPr>
              <a:spLocks/>
            </p:cNvSpPr>
            <p:nvPr>
              <p:custDataLst>
                <p:tags r:id="rId235"/>
              </p:custDataLst>
            </p:nvPr>
          </p:nvSpPr>
          <p:spPr bwMode="auto">
            <a:xfrm>
              <a:off x="6707392" y="4205333"/>
              <a:ext cx="274637" cy="368300"/>
            </a:xfrm>
            <a:custGeom>
              <a:avLst/>
              <a:gdLst>
                <a:gd name="T0" fmla="*/ 502 w 625"/>
                <a:gd name="T1" fmla="*/ 337 h 694"/>
                <a:gd name="T2" fmla="*/ 484 w 625"/>
                <a:gd name="T3" fmla="*/ 341 h 694"/>
                <a:gd name="T4" fmla="*/ 479 w 625"/>
                <a:gd name="T5" fmla="*/ 382 h 694"/>
                <a:gd name="T6" fmla="*/ 515 w 625"/>
                <a:gd name="T7" fmla="*/ 404 h 694"/>
                <a:gd name="T8" fmla="*/ 534 w 625"/>
                <a:gd name="T9" fmla="*/ 405 h 694"/>
                <a:gd name="T10" fmla="*/ 550 w 625"/>
                <a:gd name="T11" fmla="*/ 424 h 694"/>
                <a:gd name="T12" fmla="*/ 560 w 625"/>
                <a:gd name="T13" fmla="*/ 459 h 694"/>
                <a:gd name="T14" fmla="*/ 572 w 625"/>
                <a:gd name="T15" fmla="*/ 474 h 694"/>
                <a:gd name="T16" fmla="*/ 588 w 625"/>
                <a:gd name="T17" fmla="*/ 483 h 694"/>
                <a:gd name="T18" fmla="*/ 614 w 625"/>
                <a:gd name="T19" fmla="*/ 487 h 694"/>
                <a:gd name="T20" fmla="*/ 625 w 625"/>
                <a:gd name="T21" fmla="*/ 505 h 694"/>
                <a:gd name="T22" fmla="*/ 625 w 625"/>
                <a:gd name="T23" fmla="*/ 539 h 694"/>
                <a:gd name="T24" fmla="*/ 618 w 625"/>
                <a:gd name="T25" fmla="*/ 603 h 694"/>
                <a:gd name="T26" fmla="*/ 611 w 625"/>
                <a:gd name="T27" fmla="*/ 672 h 694"/>
                <a:gd name="T28" fmla="*/ 562 w 625"/>
                <a:gd name="T29" fmla="*/ 693 h 694"/>
                <a:gd name="T30" fmla="*/ 539 w 625"/>
                <a:gd name="T31" fmla="*/ 693 h 694"/>
                <a:gd name="T32" fmla="*/ 394 w 625"/>
                <a:gd name="T33" fmla="*/ 564 h 694"/>
                <a:gd name="T34" fmla="*/ 397 w 625"/>
                <a:gd name="T35" fmla="*/ 552 h 694"/>
                <a:gd name="T36" fmla="*/ 394 w 625"/>
                <a:gd name="T37" fmla="*/ 539 h 694"/>
                <a:gd name="T38" fmla="*/ 338 w 625"/>
                <a:gd name="T39" fmla="*/ 488 h 694"/>
                <a:gd name="T40" fmla="*/ 305 w 625"/>
                <a:gd name="T41" fmla="*/ 453 h 694"/>
                <a:gd name="T42" fmla="*/ 293 w 625"/>
                <a:gd name="T43" fmla="*/ 419 h 694"/>
                <a:gd name="T44" fmla="*/ 291 w 625"/>
                <a:gd name="T45" fmla="*/ 381 h 694"/>
                <a:gd name="T46" fmla="*/ 285 w 625"/>
                <a:gd name="T47" fmla="*/ 360 h 694"/>
                <a:gd name="T48" fmla="*/ 268 w 625"/>
                <a:gd name="T49" fmla="*/ 342 h 694"/>
                <a:gd name="T50" fmla="*/ 241 w 625"/>
                <a:gd name="T51" fmla="*/ 310 h 694"/>
                <a:gd name="T52" fmla="*/ 224 w 625"/>
                <a:gd name="T53" fmla="*/ 269 h 694"/>
                <a:gd name="T54" fmla="*/ 213 w 625"/>
                <a:gd name="T55" fmla="*/ 238 h 694"/>
                <a:gd name="T56" fmla="*/ 190 w 625"/>
                <a:gd name="T57" fmla="*/ 212 h 694"/>
                <a:gd name="T58" fmla="*/ 150 w 625"/>
                <a:gd name="T59" fmla="*/ 171 h 694"/>
                <a:gd name="T60" fmla="*/ 136 w 625"/>
                <a:gd name="T61" fmla="*/ 146 h 694"/>
                <a:gd name="T62" fmla="*/ 112 w 625"/>
                <a:gd name="T63" fmla="*/ 132 h 694"/>
                <a:gd name="T64" fmla="*/ 80 w 625"/>
                <a:gd name="T65" fmla="*/ 113 h 694"/>
                <a:gd name="T66" fmla="*/ 49 w 625"/>
                <a:gd name="T67" fmla="*/ 85 h 694"/>
                <a:gd name="T68" fmla="*/ 23 w 625"/>
                <a:gd name="T69" fmla="*/ 51 h 694"/>
                <a:gd name="T70" fmla="*/ 5 w 625"/>
                <a:gd name="T71" fmla="*/ 19 h 694"/>
                <a:gd name="T72" fmla="*/ 10 w 625"/>
                <a:gd name="T73" fmla="*/ 4 h 694"/>
                <a:gd name="T74" fmla="*/ 37 w 625"/>
                <a:gd name="T75" fmla="*/ 13 h 694"/>
                <a:gd name="T76" fmla="*/ 84 w 625"/>
                <a:gd name="T77" fmla="*/ 16 h 694"/>
                <a:gd name="T78" fmla="*/ 116 w 625"/>
                <a:gd name="T79" fmla="*/ 20 h 694"/>
                <a:gd name="T80" fmla="*/ 138 w 625"/>
                <a:gd name="T81" fmla="*/ 27 h 694"/>
                <a:gd name="T82" fmla="*/ 156 w 625"/>
                <a:gd name="T83" fmla="*/ 42 h 694"/>
                <a:gd name="T84" fmla="*/ 204 w 625"/>
                <a:gd name="T85" fmla="*/ 109 h 694"/>
                <a:gd name="T86" fmla="*/ 254 w 625"/>
                <a:gd name="T87" fmla="*/ 163 h 694"/>
                <a:gd name="T88" fmla="*/ 299 w 625"/>
                <a:gd name="T89" fmla="*/ 202 h 694"/>
                <a:gd name="T90" fmla="*/ 329 w 625"/>
                <a:gd name="T91" fmla="*/ 219 h 694"/>
                <a:gd name="T92" fmla="*/ 366 w 625"/>
                <a:gd name="T93" fmla="*/ 227 h 694"/>
                <a:gd name="T94" fmla="*/ 388 w 625"/>
                <a:gd name="T95" fmla="*/ 230 h 694"/>
                <a:gd name="T96" fmla="*/ 401 w 625"/>
                <a:gd name="T97" fmla="*/ 241 h 694"/>
                <a:gd name="T98" fmla="*/ 416 w 625"/>
                <a:gd name="T99" fmla="*/ 260 h 694"/>
                <a:gd name="T100" fmla="*/ 427 w 625"/>
                <a:gd name="T101" fmla="*/ 265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5" h="694">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56" name="Freeform 333"/>
            <p:cNvSpPr>
              <a:spLocks/>
            </p:cNvSpPr>
            <p:nvPr>
              <p:custDataLst>
                <p:tags r:id="rId236"/>
              </p:custDataLst>
            </p:nvPr>
          </p:nvSpPr>
          <p:spPr bwMode="auto">
            <a:xfrm>
              <a:off x="7048699" y="4254551"/>
              <a:ext cx="254000" cy="257175"/>
            </a:xfrm>
            <a:custGeom>
              <a:avLst/>
              <a:gdLst>
                <a:gd name="T0" fmla="*/ 516 w 585"/>
                <a:gd name="T1" fmla="*/ 28 h 493"/>
                <a:gd name="T2" fmla="*/ 495 w 585"/>
                <a:gd name="T3" fmla="*/ 55 h 493"/>
                <a:gd name="T4" fmla="*/ 512 w 585"/>
                <a:gd name="T5" fmla="*/ 93 h 493"/>
                <a:gd name="T6" fmla="*/ 534 w 585"/>
                <a:gd name="T7" fmla="*/ 130 h 493"/>
                <a:gd name="T8" fmla="*/ 573 w 585"/>
                <a:gd name="T9" fmla="*/ 177 h 493"/>
                <a:gd name="T10" fmla="*/ 580 w 585"/>
                <a:gd name="T11" fmla="*/ 205 h 493"/>
                <a:gd name="T12" fmla="*/ 547 w 585"/>
                <a:gd name="T13" fmla="*/ 204 h 493"/>
                <a:gd name="T14" fmla="*/ 516 w 585"/>
                <a:gd name="T15" fmla="*/ 233 h 493"/>
                <a:gd name="T16" fmla="*/ 506 w 585"/>
                <a:gd name="T17" fmla="*/ 246 h 493"/>
                <a:gd name="T18" fmla="*/ 518 w 585"/>
                <a:gd name="T19" fmla="*/ 271 h 493"/>
                <a:gd name="T20" fmla="*/ 525 w 585"/>
                <a:gd name="T21" fmla="*/ 294 h 493"/>
                <a:gd name="T22" fmla="*/ 505 w 585"/>
                <a:gd name="T23" fmla="*/ 308 h 493"/>
                <a:gd name="T24" fmla="*/ 459 w 585"/>
                <a:gd name="T25" fmla="*/ 323 h 493"/>
                <a:gd name="T26" fmla="*/ 443 w 585"/>
                <a:gd name="T27" fmla="*/ 354 h 493"/>
                <a:gd name="T28" fmla="*/ 445 w 585"/>
                <a:gd name="T29" fmla="*/ 415 h 493"/>
                <a:gd name="T30" fmla="*/ 430 w 585"/>
                <a:gd name="T31" fmla="*/ 454 h 493"/>
                <a:gd name="T32" fmla="*/ 400 w 585"/>
                <a:gd name="T33" fmla="*/ 472 h 493"/>
                <a:gd name="T34" fmla="*/ 370 w 585"/>
                <a:gd name="T35" fmla="*/ 488 h 493"/>
                <a:gd name="T36" fmla="*/ 341 w 585"/>
                <a:gd name="T37" fmla="*/ 493 h 493"/>
                <a:gd name="T38" fmla="*/ 329 w 585"/>
                <a:gd name="T39" fmla="*/ 487 h 493"/>
                <a:gd name="T40" fmla="*/ 327 w 585"/>
                <a:gd name="T41" fmla="*/ 471 h 493"/>
                <a:gd name="T42" fmla="*/ 304 w 585"/>
                <a:gd name="T43" fmla="*/ 451 h 493"/>
                <a:gd name="T44" fmla="*/ 251 w 585"/>
                <a:gd name="T45" fmla="*/ 454 h 493"/>
                <a:gd name="T46" fmla="*/ 219 w 585"/>
                <a:gd name="T47" fmla="*/ 462 h 493"/>
                <a:gd name="T48" fmla="*/ 176 w 585"/>
                <a:gd name="T49" fmla="*/ 440 h 493"/>
                <a:gd name="T50" fmla="*/ 122 w 585"/>
                <a:gd name="T51" fmla="*/ 436 h 493"/>
                <a:gd name="T52" fmla="*/ 95 w 585"/>
                <a:gd name="T53" fmla="*/ 429 h 493"/>
                <a:gd name="T54" fmla="*/ 81 w 585"/>
                <a:gd name="T55" fmla="*/ 366 h 493"/>
                <a:gd name="T56" fmla="*/ 58 w 585"/>
                <a:gd name="T57" fmla="*/ 310 h 493"/>
                <a:gd name="T58" fmla="*/ 35 w 585"/>
                <a:gd name="T59" fmla="*/ 292 h 493"/>
                <a:gd name="T60" fmla="*/ 12 w 585"/>
                <a:gd name="T61" fmla="*/ 260 h 493"/>
                <a:gd name="T62" fmla="*/ 5 w 585"/>
                <a:gd name="T63" fmla="*/ 204 h 493"/>
                <a:gd name="T64" fmla="*/ 31 w 585"/>
                <a:gd name="T65" fmla="*/ 153 h 493"/>
                <a:gd name="T66" fmla="*/ 54 w 585"/>
                <a:gd name="T67" fmla="*/ 141 h 493"/>
                <a:gd name="T68" fmla="*/ 75 w 585"/>
                <a:gd name="T69" fmla="*/ 152 h 493"/>
                <a:gd name="T70" fmla="*/ 97 w 585"/>
                <a:gd name="T71" fmla="*/ 187 h 493"/>
                <a:gd name="T72" fmla="*/ 129 w 585"/>
                <a:gd name="T73" fmla="*/ 214 h 493"/>
                <a:gd name="T74" fmla="*/ 170 w 585"/>
                <a:gd name="T75" fmla="*/ 213 h 493"/>
                <a:gd name="T76" fmla="*/ 221 w 585"/>
                <a:gd name="T77" fmla="*/ 189 h 493"/>
                <a:gd name="T78" fmla="*/ 233 w 585"/>
                <a:gd name="T79" fmla="*/ 172 h 493"/>
                <a:gd name="T80" fmla="*/ 288 w 585"/>
                <a:gd name="T81" fmla="*/ 178 h 493"/>
                <a:gd name="T82" fmla="*/ 326 w 585"/>
                <a:gd name="T83" fmla="*/ 181 h 493"/>
                <a:gd name="T84" fmla="*/ 337 w 585"/>
                <a:gd name="T85" fmla="*/ 170 h 493"/>
                <a:gd name="T86" fmla="*/ 362 w 585"/>
                <a:gd name="T87" fmla="*/ 158 h 493"/>
                <a:gd name="T88" fmla="*/ 383 w 585"/>
                <a:gd name="T89" fmla="*/ 136 h 493"/>
                <a:gd name="T90" fmla="*/ 415 w 585"/>
                <a:gd name="T91" fmla="*/ 79 h 493"/>
                <a:gd name="T92" fmla="*/ 427 w 585"/>
                <a:gd name="T93" fmla="*/ 25 h 493"/>
                <a:gd name="T94" fmla="*/ 447 w 585"/>
                <a:gd name="T95" fmla="*/ 6 h 493"/>
                <a:gd name="T96" fmla="*/ 479 w 585"/>
                <a:gd name="T97" fmla="*/ 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85" h="493">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57" name="Freeform 334"/>
            <p:cNvSpPr>
              <a:spLocks/>
            </p:cNvSpPr>
            <p:nvPr>
              <p:custDataLst>
                <p:tags r:id="rId237"/>
              </p:custDataLst>
            </p:nvPr>
          </p:nvSpPr>
          <p:spPr bwMode="auto">
            <a:xfrm>
              <a:off x="7404299" y="4660945"/>
              <a:ext cx="92075" cy="57150"/>
            </a:xfrm>
            <a:custGeom>
              <a:avLst/>
              <a:gdLst>
                <a:gd name="T0" fmla="*/ 0 w 212"/>
                <a:gd name="T1" fmla="*/ 105 h 105"/>
                <a:gd name="T2" fmla="*/ 16 w 212"/>
                <a:gd name="T3" fmla="*/ 85 h 105"/>
                <a:gd name="T4" fmla="*/ 35 w 212"/>
                <a:gd name="T5" fmla="*/ 68 h 105"/>
                <a:gd name="T6" fmla="*/ 44 w 212"/>
                <a:gd name="T7" fmla="*/ 60 h 105"/>
                <a:gd name="T8" fmla="*/ 54 w 212"/>
                <a:gd name="T9" fmla="*/ 53 h 105"/>
                <a:gd name="T10" fmla="*/ 64 w 212"/>
                <a:gd name="T11" fmla="*/ 46 h 105"/>
                <a:gd name="T12" fmla="*/ 73 w 212"/>
                <a:gd name="T13" fmla="*/ 38 h 105"/>
                <a:gd name="T14" fmla="*/ 83 w 212"/>
                <a:gd name="T15" fmla="*/ 32 h 105"/>
                <a:gd name="T16" fmla="*/ 94 w 212"/>
                <a:gd name="T17" fmla="*/ 27 h 105"/>
                <a:gd name="T18" fmla="*/ 106 w 212"/>
                <a:gd name="T19" fmla="*/ 21 h 105"/>
                <a:gd name="T20" fmla="*/ 118 w 212"/>
                <a:gd name="T21" fmla="*/ 16 h 105"/>
                <a:gd name="T22" fmla="*/ 144 w 212"/>
                <a:gd name="T23" fmla="*/ 8 h 105"/>
                <a:gd name="T24" fmla="*/ 172 w 212"/>
                <a:gd name="T25" fmla="*/ 0 h 105"/>
                <a:gd name="T26" fmla="*/ 212 w 212"/>
                <a:gd name="T27" fmla="*/ 0 h 105"/>
                <a:gd name="T28" fmla="*/ 202 w 212"/>
                <a:gd name="T29" fmla="*/ 9 h 105"/>
                <a:gd name="T30" fmla="*/ 190 w 212"/>
                <a:gd name="T31" fmla="*/ 18 h 105"/>
                <a:gd name="T32" fmla="*/ 178 w 212"/>
                <a:gd name="T33" fmla="*/ 27 h 105"/>
                <a:gd name="T34" fmla="*/ 165 w 212"/>
                <a:gd name="T35" fmla="*/ 35 h 105"/>
                <a:gd name="T36" fmla="*/ 137 w 212"/>
                <a:gd name="T37" fmla="*/ 52 h 105"/>
                <a:gd name="T38" fmla="*/ 109 w 212"/>
                <a:gd name="T39" fmla="*/ 66 h 105"/>
                <a:gd name="T40" fmla="*/ 79 w 212"/>
                <a:gd name="T41" fmla="*/ 79 h 105"/>
                <a:gd name="T42" fmla="*/ 50 w 212"/>
                <a:gd name="T43" fmla="*/ 90 h 105"/>
                <a:gd name="T44" fmla="*/ 23 w 212"/>
                <a:gd name="T45" fmla="*/ 99 h 105"/>
                <a:gd name="T46" fmla="*/ 0 w 212"/>
                <a:gd name="T4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105">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58" name="Freeform 335"/>
            <p:cNvSpPr>
              <a:spLocks/>
            </p:cNvSpPr>
            <p:nvPr>
              <p:custDataLst>
                <p:tags r:id="rId238"/>
              </p:custDataLst>
            </p:nvPr>
          </p:nvSpPr>
          <p:spPr bwMode="auto">
            <a:xfrm>
              <a:off x="7520187" y="4327570"/>
              <a:ext cx="42862" cy="88900"/>
            </a:xfrm>
            <a:custGeom>
              <a:avLst/>
              <a:gdLst>
                <a:gd name="T0" fmla="*/ 0 w 92"/>
                <a:gd name="T1" fmla="*/ 81 h 166"/>
                <a:gd name="T2" fmla="*/ 0 w 92"/>
                <a:gd name="T3" fmla="*/ 148 h 166"/>
                <a:gd name="T4" fmla="*/ 5 w 92"/>
                <a:gd name="T5" fmla="*/ 144 h 166"/>
                <a:gd name="T6" fmla="*/ 12 w 92"/>
                <a:gd name="T7" fmla="*/ 139 h 166"/>
                <a:gd name="T8" fmla="*/ 14 w 92"/>
                <a:gd name="T9" fmla="*/ 137 h 166"/>
                <a:gd name="T10" fmla="*/ 17 w 92"/>
                <a:gd name="T11" fmla="*/ 135 h 166"/>
                <a:gd name="T12" fmla="*/ 18 w 92"/>
                <a:gd name="T13" fmla="*/ 132 h 166"/>
                <a:gd name="T14" fmla="*/ 19 w 92"/>
                <a:gd name="T15" fmla="*/ 130 h 166"/>
                <a:gd name="T16" fmla="*/ 20 w 92"/>
                <a:gd name="T17" fmla="*/ 138 h 166"/>
                <a:gd name="T18" fmla="*/ 24 w 92"/>
                <a:gd name="T19" fmla="*/ 148 h 166"/>
                <a:gd name="T20" fmla="*/ 27 w 92"/>
                <a:gd name="T21" fmla="*/ 154 h 166"/>
                <a:gd name="T22" fmla="*/ 30 w 92"/>
                <a:gd name="T23" fmla="*/ 159 h 166"/>
                <a:gd name="T24" fmla="*/ 35 w 92"/>
                <a:gd name="T25" fmla="*/ 163 h 166"/>
                <a:gd name="T26" fmla="*/ 39 w 92"/>
                <a:gd name="T27" fmla="*/ 166 h 166"/>
                <a:gd name="T28" fmla="*/ 41 w 92"/>
                <a:gd name="T29" fmla="*/ 158 h 166"/>
                <a:gd name="T30" fmla="*/ 41 w 92"/>
                <a:gd name="T31" fmla="*/ 148 h 166"/>
                <a:gd name="T32" fmla="*/ 41 w 92"/>
                <a:gd name="T33" fmla="*/ 137 h 166"/>
                <a:gd name="T34" fmla="*/ 41 w 92"/>
                <a:gd name="T35" fmla="*/ 126 h 166"/>
                <a:gd name="T36" fmla="*/ 40 w 92"/>
                <a:gd name="T37" fmla="*/ 107 h 166"/>
                <a:gd name="T38" fmla="*/ 39 w 92"/>
                <a:gd name="T39" fmla="*/ 99 h 166"/>
                <a:gd name="T40" fmla="*/ 48 w 92"/>
                <a:gd name="T41" fmla="*/ 100 h 166"/>
                <a:gd name="T42" fmla="*/ 57 w 92"/>
                <a:gd name="T43" fmla="*/ 102 h 166"/>
                <a:gd name="T44" fmla="*/ 64 w 92"/>
                <a:gd name="T45" fmla="*/ 105 h 166"/>
                <a:gd name="T46" fmla="*/ 71 w 92"/>
                <a:gd name="T47" fmla="*/ 108 h 166"/>
                <a:gd name="T48" fmla="*/ 76 w 92"/>
                <a:gd name="T49" fmla="*/ 111 h 166"/>
                <a:gd name="T50" fmla="*/ 82 w 92"/>
                <a:gd name="T51" fmla="*/ 114 h 166"/>
                <a:gd name="T52" fmla="*/ 87 w 92"/>
                <a:gd name="T53" fmla="*/ 116 h 166"/>
                <a:gd name="T54" fmla="*/ 92 w 92"/>
                <a:gd name="T55" fmla="*/ 118 h 166"/>
                <a:gd name="T56" fmla="*/ 85 w 92"/>
                <a:gd name="T57" fmla="*/ 103 h 166"/>
                <a:gd name="T58" fmla="*/ 81 w 92"/>
                <a:gd name="T59" fmla="*/ 89 h 166"/>
                <a:gd name="T60" fmla="*/ 76 w 92"/>
                <a:gd name="T61" fmla="*/ 75 h 166"/>
                <a:gd name="T62" fmla="*/ 73 w 92"/>
                <a:gd name="T63" fmla="*/ 60 h 166"/>
                <a:gd name="T64" fmla="*/ 70 w 92"/>
                <a:gd name="T65" fmla="*/ 47 h 166"/>
                <a:gd name="T66" fmla="*/ 67 w 92"/>
                <a:gd name="T67" fmla="*/ 34 h 166"/>
                <a:gd name="T68" fmla="*/ 63 w 92"/>
                <a:gd name="T69" fmla="*/ 23 h 166"/>
                <a:gd name="T70" fmla="*/ 59 w 92"/>
                <a:gd name="T71" fmla="*/ 13 h 166"/>
                <a:gd name="T72" fmla="*/ 59 w 92"/>
                <a:gd name="T73" fmla="*/ 19 h 166"/>
                <a:gd name="T74" fmla="*/ 59 w 92"/>
                <a:gd name="T75" fmla="*/ 25 h 166"/>
                <a:gd name="T76" fmla="*/ 50 w 92"/>
                <a:gd name="T77" fmla="*/ 23 h 166"/>
                <a:gd name="T78" fmla="*/ 42 w 92"/>
                <a:gd name="T79" fmla="*/ 19 h 166"/>
                <a:gd name="T80" fmla="*/ 35 w 92"/>
                <a:gd name="T81" fmla="*/ 15 h 166"/>
                <a:gd name="T82" fmla="*/ 29 w 92"/>
                <a:gd name="T83" fmla="*/ 11 h 166"/>
                <a:gd name="T84" fmla="*/ 23 w 92"/>
                <a:gd name="T85" fmla="*/ 7 h 166"/>
                <a:gd name="T86" fmla="*/ 16 w 92"/>
                <a:gd name="T87" fmla="*/ 3 h 166"/>
                <a:gd name="T88" fmla="*/ 8 w 92"/>
                <a:gd name="T89" fmla="*/ 1 h 166"/>
                <a:gd name="T90" fmla="*/ 0 w 92"/>
                <a:gd name="T91" fmla="*/ 0 h 166"/>
                <a:gd name="T92" fmla="*/ 0 w 92"/>
                <a:gd name="T93" fmla="*/ 10 h 166"/>
                <a:gd name="T94" fmla="*/ 0 w 92"/>
                <a:gd name="T95" fmla="*/ 19 h 166"/>
                <a:gd name="T96" fmla="*/ 0 w 92"/>
                <a:gd name="T97" fmla="*/ 33 h 166"/>
                <a:gd name="T98" fmla="*/ 0 w 92"/>
                <a:gd name="T99" fmla="*/ 52 h 166"/>
                <a:gd name="T100" fmla="*/ 0 w 92"/>
                <a:gd name="T101" fmla="*/ 70 h 166"/>
                <a:gd name="T102" fmla="*/ 0 w 92"/>
                <a:gd name="T103" fmla="*/ 8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 h="166">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59" name="Freeform 336"/>
            <p:cNvSpPr>
              <a:spLocks/>
            </p:cNvSpPr>
            <p:nvPr>
              <p:custDataLst>
                <p:tags r:id="rId239"/>
              </p:custDataLst>
            </p:nvPr>
          </p:nvSpPr>
          <p:spPr bwMode="auto">
            <a:xfrm>
              <a:off x="7532887" y="4472033"/>
              <a:ext cx="71437" cy="55562"/>
            </a:xfrm>
            <a:custGeom>
              <a:avLst/>
              <a:gdLst>
                <a:gd name="T0" fmla="*/ 7 w 166"/>
                <a:gd name="T1" fmla="*/ 0 h 62"/>
                <a:gd name="T2" fmla="*/ 14 w 166"/>
                <a:gd name="T3" fmla="*/ 3 h 62"/>
                <a:gd name="T4" fmla="*/ 22 w 166"/>
                <a:gd name="T5" fmla="*/ 6 h 62"/>
                <a:gd name="T6" fmla="*/ 30 w 166"/>
                <a:gd name="T7" fmla="*/ 7 h 62"/>
                <a:gd name="T8" fmla="*/ 36 w 166"/>
                <a:gd name="T9" fmla="*/ 8 h 62"/>
                <a:gd name="T10" fmla="*/ 48 w 166"/>
                <a:gd name="T11" fmla="*/ 8 h 62"/>
                <a:gd name="T12" fmla="*/ 58 w 166"/>
                <a:gd name="T13" fmla="*/ 7 h 62"/>
                <a:gd name="T14" fmla="*/ 69 w 166"/>
                <a:gd name="T15" fmla="*/ 5 h 62"/>
                <a:gd name="T16" fmla="*/ 80 w 166"/>
                <a:gd name="T17" fmla="*/ 3 h 62"/>
                <a:gd name="T18" fmla="*/ 92 w 166"/>
                <a:gd name="T19" fmla="*/ 1 h 62"/>
                <a:gd name="T20" fmla="*/ 106 w 166"/>
                <a:gd name="T21" fmla="*/ 0 h 62"/>
                <a:gd name="T22" fmla="*/ 111 w 166"/>
                <a:gd name="T23" fmla="*/ 1 h 62"/>
                <a:gd name="T24" fmla="*/ 115 w 166"/>
                <a:gd name="T25" fmla="*/ 2 h 62"/>
                <a:gd name="T26" fmla="*/ 120 w 166"/>
                <a:gd name="T27" fmla="*/ 5 h 62"/>
                <a:gd name="T28" fmla="*/ 124 w 166"/>
                <a:gd name="T29" fmla="*/ 8 h 62"/>
                <a:gd name="T30" fmla="*/ 132 w 166"/>
                <a:gd name="T31" fmla="*/ 17 h 62"/>
                <a:gd name="T32" fmla="*/ 138 w 166"/>
                <a:gd name="T33" fmla="*/ 26 h 62"/>
                <a:gd name="T34" fmla="*/ 145 w 166"/>
                <a:gd name="T35" fmla="*/ 36 h 62"/>
                <a:gd name="T36" fmla="*/ 151 w 166"/>
                <a:gd name="T37" fmla="*/ 45 h 62"/>
                <a:gd name="T38" fmla="*/ 155 w 166"/>
                <a:gd name="T39" fmla="*/ 49 h 62"/>
                <a:gd name="T40" fmla="*/ 158 w 166"/>
                <a:gd name="T41" fmla="*/ 52 h 62"/>
                <a:gd name="T42" fmla="*/ 162 w 166"/>
                <a:gd name="T43" fmla="*/ 54 h 62"/>
                <a:gd name="T44" fmla="*/ 166 w 166"/>
                <a:gd name="T45" fmla="*/ 56 h 62"/>
                <a:gd name="T46" fmla="*/ 159 w 166"/>
                <a:gd name="T47" fmla="*/ 57 h 62"/>
                <a:gd name="T48" fmla="*/ 151 w 166"/>
                <a:gd name="T49" fmla="*/ 59 h 62"/>
                <a:gd name="T50" fmla="*/ 143 w 166"/>
                <a:gd name="T51" fmla="*/ 61 h 62"/>
                <a:gd name="T52" fmla="*/ 133 w 166"/>
                <a:gd name="T53" fmla="*/ 62 h 62"/>
                <a:gd name="T54" fmla="*/ 125 w 166"/>
                <a:gd name="T55" fmla="*/ 61 h 62"/>
                <a:gd name="T56" fmla="*/ 119 w 166"/>
                <a:gd name="T57" fmla="*/ 58 h 62"/>
                <a:gd name="T58" fmla="*/ 112 w 166"/>
                <a:gd name="T59" fmla="*/ 54 h 62"/>
                <a:gd name="T60" fmla="*/ 106 w 166"/>
                <a:gd name="T61" fmla="*/ 50 h 62"/>
                <a:gd name="T62" fmla="*/ 100 w 166"/>
                <a:gd name="T63" fmla="*/ 45 h 62"/>
                <a:gd name="T64" fmla="*/ 93 w 166"/>
                <a:gd name="T65" fmla="*/ 41 h 62"/>
                <a:gd name="T66" fmla="*/ 87 w 166"/>
                <a:gd name="T67" fmla="*/ 39 h 62"/>
                <a:gd name="T68" fmla="*/ 79 w 166"/>
                <a:gd name="T69" fmla="*/ 38 h 62"/>
                <a:gd name="T70" fmla="*/ 56 w 166"/>
                <a:gd name="T71" fmla="*/ 38 h 62"/>
                <a:gd name="T72" fmla="*/ 35 w 166"/>
                <a:gd name="T73" fmla="*/ 39 h 62"/>
                <a:gd name="T74" fmla="*/ 26 w 166"/>
                <a:gd name="T75" fmla="*/ 41 h 62"/>
                <a:gd name="T76" fmla="*/ 19 w 166"/>
                <a:gd name="T77" fmla="*/ 43 h 62"/>
                <a:gd name="T78" fmla="*/ 12 w 166"/>
                <a:gd name="T79" fmla="*/ 46 h 62"/>
                <a:gd name="T80" fmla="*/ 7 w 166"/>
                <a:gd name="T81" fmla="*/ 50 h 62"/>
                <a:gd name="T82" fmla="*/ 2 w 166"/>
                <a:gd name="T83" fmla="*/ 45 h 62"/>
                <a:gd name="T84" fmla="*/ 1 w 166"/>
                <a:gd name="T85" fmla="*/ 40 h 62"/>
                <a:gd name="T86" fmla="*/ 0 w 166"/>
                <a:gd name="T87" fmla="*/ 34 h 62"/>
                <a:gd name="T88" fmla="*/ 1 w 166"/>
                <a:gd name="T89" fmla="*/ 28 h 62"/>
                <a:gd name="T90" fmla="*/ 4 w 166"/>
                <a:gd name="T91" fmla="*/ 15 h 62"/>
                <a:gd name="T92" fmla="*/ 7 w 166"/>
                <a:gd name="T9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6" h="62">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60" name="Freeform 337"/>
            <p:cNvSpPr>
              <a:spLocks/>
            </p:cNvSpPr>
            <p:nvPr>
              <p:custDataLst>
                <p:tags r:id="rId240"/>
              </p:custDataLst>
            </p:nvPr>
          </p:nvSpPr>
          <p:spPr bwMode="auto">
            <a:xfrm>
              <a:off x="7609092" y="4395833"/>
              <a:ext cx="85725" cy="63500"/>
            </a:xfrm>
            <a:custGeom>
              <a:avLst/>
              <a:gdLst>
                <a:gd name="T0" fmla="*/ 33 w 193"/>
                <a:gd name="T1" fmla="*/ 35 h 121"/>
                <a:gd name="T2" fmla="*/ 48 w 193"/>
                <a:gd name="T3" fmla="*/ 25 h 121"/>
                <a:gd name="T4" fmla="*/ 68 w 193"/>
                <a:gd name="T5" fmla="*/ 12 h 121"/>
                <a:gd name="T6" fmla="*/ 84 w 193"/>
                <a:gd name="T7" fmla="*/ 4 h 121"/>
                <a:gd name="T8" fmla="*/ 94 w 193"/>
                <a:gd name="T9" fmla="*/ 1 h 121"/>
                <a:gd name="T10" fmla="*/ 105 w 193"/>
                <a:gd name="T11" fmla="*/ 1 h 121"/>
                <a:gd name="T12" fmla="*/ 116 w 193"/>
                <a:gd name="T13" fmla="*/ 3 h 121"/>
                <a:gd name="T14" fmla="*/ 131 w 193"/>
                <a:gd name="T15" fmla="*/ 10 h 121"/>
                <a:gd name="T16" fmla="*/ 148 w 193"/>
                <a:gd name="T17" fmla="*/ 21 h 121"/>
                <a:gd name="T18" fmla="*/ 162 w 193"/>
                <a:gd name="T19" fmla="*/ 28 h 121"/>
                <a:gd name="T20" fmla="*/ 173 w 193"/>
                <a:gd name="T21" fmla="*/ 30 h 121"/>
                <a:gd name="T22" fmla="*/ 179 w 193"/>
                <a:gd name="T23" fmla="*/ 48 h 121"/>
                <a:gd name="T24" fmla="*/ 178 w 193"/>
                <a:gd name="T25" fmla="*/ 66 h 121"/>
                <a:gd name="T26" fmla="*/ 182 w 193"/>
                <a:gd name="T27" fmla="*/ 75 h 121"/>
                <a:gd name="T28" fmla="*/ 187 w 193"/>
                <a:gd name="T29" fmla="*/ 89 h 121"/>
                <a:gd name="T30" fmla="*/ 188 w 193"/>
                <a:gd name="T31" fmla="*/ 102 h 121"/>
                <a:gd name="T32" fmla="*/ 191 w 193"/>
                <a:gd name="T33" fmla="*/ 109 h 121"/>
                <a:gd name="T34" fmla="*/ 188 w 193"/>
                <a:gd name="T35" fmla="*/ 114 h 121"/>
                <a:gd name="T36" fmla="*/ 177 w 193"/>
                <a:gd name="T37" fmla="*/ 118 h 121"/>
                <a:gd name="T38" fmla="*/ 159 w 193"/>
                <a:gd name="T39" fmla="*/ 121 h 121"/>
                <a:gd name="T40" fmla="*/ 116 w 193"/>
                <a:gd name="T41" fmla="*/ 119 h 121"/>
                <a:gd name="T42" fmla="*/ 72 w 193"/>
                <a:gd name="T43" fmla="*/ 116 h 121"/>
                <a:gd name="T44" fmla="*/ 63 w 193"/>
                <a:gd name="T45" fmla="*/ 110 h 121"/>
                <a:gd name="T46" fmla="*/ 56 w 193"/>
                <a:gd name="T47" fmla="*/ 100 h 121"/>
                <a:gd name="T48" fmla="*/ 54 w 193"/>
                <a:gd name="T49" fmla="*/ 87 h 121"/>
                <a:gd name="T50" fmla="*/ 47 w 193"/>
                <a:gd name="T51" fmla="*/ 79 h 121"/>
                <a:gd name="T52" fmla="*/ 31 w 193"/>
                <a:gd name="T53" fmla="*/ 75 h 121"/>
                <a:gd name="T54" fmla="*/ 13 w 193"/>
                <a:gd name="T55" fmla="*/ 69 h 121"/>
                <a:gd name="T56" fmla="*/ 3 w 193"/>
                <a:gd name="T57" fmla="*/ 62 h 121"/>
                <a:gd name="T58" fmla="*/ 0 w 193"/>
                <a:gd name="T59" fmla="*/ 58 h 121"/>
                <a:gd name="T60" fmla="*/ 1 w 193"/>
                <a:gd name="T61" fmla="*/ 51 h 121"/>
                <a:gd name="T62" fmla="*/ 7 w 193"/>
                <a:gd name="T63" fmla="*/ 45 h 121"/>
                <a:gd name="T64" fmla="*/ 20 w 193"/>
                <a:gd name="T65" fmla="*/ 3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3" h="121">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61" name="Freeform 338"/>
            <p:cNvSpPr>
              <a:spLocks/>
            </p:cNvSpPr>
            <p:nvPr>
              <p:custDataLst>
                <p:tags r:id="rId241"/>
              </p:custDataLst>
            </p:nvPr>
          </p:nvSpPr>
          <p:spPr bwMode="auto">
            <a:xfrm>
              <a:off x="7297942" y="4333920"/>
              <a:ext cx="166687" cy="230188"/>
            </a:xfrm>
            <a:custGeom>
              <a:avLst/>
              <a:gdLst>
                <a:gd name="T0" fmla="*/ 37 w 379"/>
                <a:gd name="T1" fmla="*/ 419 h 437"/>
                <a:gd name="T2" fmla="*/ 46 w 379"/>
                <a:gd name="T3" fmla="*/ 407 h 437"/>
                <a:gd name="T4" fmla="*/ 24 w 379"/>
                <a:gd name="T5" fmla="*/ 311 h 437"/>
                <a:gd name="T6" fmla="*/ 2 w 379"/>
                <a:gd name="T7" fmla="*/ 294 h 437"/>
                <a:gd name="T8" fmla="*/ 15 w 379"/>
                <a:gd name="T9" fmla="*/ 270 h 437"/>
                <a:gd name="T10" fmla="*/ 31 w 379"/>
                <a:gd name="T11" fmla="*/ 221 h 437"/>
                <a:gd name="T12" fmla="*/ 39 w 379"/>
                <a:gd name="T13" fmla="*/ 172 h 437"/>
                <a:gd name="T14" fmla="*/ 57 w 379"/>
                <a:gd name="T15" fmla="*/ 159 h 437"/>
                <a:gd name="T16" fmla="*/ 65 w 379"/>
                <a:gd name="T17" fmla="*/ 130 h 437"/>
                <a:gd name="T18" fmla="*/ 76 w 379"/>
                <a:gd name="T19" fmla="*/ 78 h 437"/>
                <a:gd name="T20" fmla="*/ 90 w 379"/>
                <a:gd name="T21" fmla="*/ 51 h 437"/>
                <a:gd name="T22" fmla="*/ 115 w 379"/>
                <a:gd name="T23" fmla="*/ 31 h 437"/>
                <a:gd name="T24" fmla="*/ 153 w 379"/>
                <a:gd name="T25" fmla="*/ 25 h 437"/>
                <a:gd name="T26" fmla="*/ 217 w 379"/>
                <a:gd name="T27" fmla="*/ 38 h 437"/>
                <a:gd name="T28" fmla="*/ 262 w 379"/>
                <a:gd name="T29" fmla="*/ 48 h 437"/>
                <a:gd name="T30" fmla="*/ 303 w 379"/>
                <a:gd name="T31" fmla="*/ 45 h 437"/>
                <a:gd name="T32" fmla="*/ 329 w 379"/>
                <a:gd name="T33" fmla="*/ 31 h 437"/>
                <a:gd name="T34" fmla="*/ 356 w 379"/>
                <a:gd name="T35" fmla="*/ 7 h 437"/>
                <a:gd name="T36" fmla="*/ 374 w 379"/>
                <a:gd name="T37" fmla="*/ 9 h 437"/>
                <a:gd name="T38" fmla="*/ 372 w 379"/>
                <a:gd name="T39" fmla="*/ 35 h 437"/>
                <a:gd name="T40" fmla="*/ 329 w 379"/>
                <a:gd name="T41" fmla="*/ 80 h 437"/>
                <a:gd name="T42" fmla="*/ 292 w 379"/>
                <a:gd name="T43" fmla="*/ 97 h 437"/>
                <a:gd name="T44" fmla="*/ 271 w 379"/>
                <a:gd name="T45" fmla="*/ 94 h 437"/>
                <a:gd name="T46" fmla="*/ 238 w 379"/>
                <a:gd name="T47" fmla="*/ 69 h 437"/>
                <a:gd name="T48" fmla="*/ 212 w 379"/>
                <a:gd name="T49" fmla="*/ 56 h 437"/>
                <a:gd name="T50" fmla="*/ 177 w 379"/>
                <a:gd name="T51" fmla="*/ 56 h 437"/>
                <a:gd name="T52" fmla="*/ 138 w 379"/>
                <a:gd name="T53" fmla="*/ 61 h 437"/>
                <a:gd name="T54" fmla="*/ 114 w 379"/>
                <a:gd name="T55" fmla="*/ 79 h 437"/>
                <a:gd name="T56" fmla="*/ 79 w 379"/>
                <a:gd name="T57" fmla="*/ 161 h 437"/>
                <a:gd name="T58" fmla="*/ 119 w 379"/>
                <a:gd name="T59" fmla="*/ 169 h 437"/>
                <a:gd name="T60" fmla="*/ 133 w 379"/>
                <a:gd name="T61" fmla="*/ 191 h 437"/>
                <a:gd name="T62" fmla="*/ 155 w 379"/>
                <a:gd name="T63" fmla="*/ 168 h 437"/>
                <a:gd name="T64" fmla="*/ 172 w 379"/>
                <a:gd name="T65" fmla="*/ 153 h 437"/>
                <a:gd name="T66" fmla="*/ 221 w 379"/>
                <a:gd name="T67" fmla="*/ 150 h 437"/>
                <a:gd name="T68" fmla="*/ 250 w 379"/>
                <a:gd name="T69" fmla="*/ 147 h 437"/>
                <a:gd name="T70" fmla="*/ 273 w 379"/>
                <a:gd name="T71" fmla="*/ 173 h 437"/>
                <a:gd name="T72" fmla="*/ 279 w 379"/>
                <a:gd name="T73" fmla="*/ 203 h 437"/>
                <a:gd name="T74" fmla="*/ 246 w 379"/>
                <a:gd name="T75" fmla="*/ 192 h 437"/>
                <a:gd name="T76" fmla="*/ 218 w 379"/>
                <a:gd name="T77" fmla="*/ 185 h 437"/>
                <a:gd name="T78" fmla="*/ 192 w 379"/>
                <a:gd name="T79" fmla="*/ 195 h 437"/>
                <a:gd name="T80" fmla="*/ 186 w 379"/>
                <a:gd name="T81" fmla="*/ 209 h 437"/>
                <a:gd name="T82" fmla="*/ 192 w 379"/>
                <a:gd name="T83" fmla="*/ 233 h 437"/>
                <a:gd name="T84" fmla="*/ 220 w 379"/>
                <a:gd name="T85" fmla="*/ 272 h 437"/>
                <a:gd name="T86" fmla="*/ 225 w 379"/>
                <a:gd name="T87" fmla="*/ 296 h 437"/>
                <a:gd name="T88" fmla="*/ 215 w 379"/>
                <a:gd name="T89" fmla="*/ 322 h 437"/>
                <a:gd name="T90" fmla="*/ 205 w 379"/>
                <a:gd name="T91" fmla="*/ 345 h 437"/>
                <a:gd name="T92" fmla="*/ 210 w 379"/>
                <a:gd name="T93" fmla="*/ 356 h 437"/>
                <a:gd name="T94" fmla="*/ 236 w 379"/>
                <a:gd name="T95" fmla="*/ 368 h 437"/>
                <a:gd name="T96" fmla="*/ 252 w 379"/>
                <a:gd name="T97" fmla="*/ 400 h 437"/>
                <a:gd name="T98" fmla="*/ 239 w 379"/>
                <a:gd name="T99" fmla="*/ 429 h 437"/>
                <a:gd name="T100" fmla="*/ 221 w 379"/>
                <a:gd name="T101" fmla="*/ 421 h 437"/>
                <a:gd name="T102" fmla="*/ 202 w 379"/>
                <a:gd name="T103" fmla="*/ 417 h 437"/>
                <a:gd name="T104" fmla="*/ 177 w 379"/>
                <a:gd name="T105" fmla="*/ 400 h 437"/>
                <a:gd name="T106" fmla="*/ 153 w 379"/>
                <a:gd name="T107" fmla="*/ 356 h 437"/>
                <a:gd name="T108" fmla="*/ 137 w 379"/>
                <a:gd name="T109" fmla="*/ 304 h 437"/>
                <a:gd name="T110" fmla="*/ 114 w 379"/>
                <a:gd name="T111" fmla="*/ 263 h 437"/>
                <a:gd name="T112" fmla="*/ 97 w 379"/>
                <a:gd name="T113" fmla="*/ 259 h 437"/>
                <a:gd name="T114" fmla="*/ 105 w 379"/>
                <a:gd name="T115" fmla="*/ 381 h 437"/>
                <a:gd name="T116" fmla="*/ 93 w 379"/>
                <a:gd name="T117" fmla="*/ 404 h 437"/>
                <a:gd name="T118" fmla="*/ 57 w 379"/>
                <a:gd name="T119" fmla="*/ 426 h 437"/>
                <a:gd name="T120" fmla="*/ 59 w 379"/>
                <a:gd name="T121" fmla="*/ 437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9" h="437">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62" name="Freeform 339"/>
            <p:cNvSpPr>
              <a:spLocks/>
            </p:cNvSpPr>
            <p:nvPr>
              <p:custDataLst>
                <p:tags r:id="rId242"/>
              </p:custDataLst>
            </p:nvPr>
          </p:nvSpPr>
          <p:spPr bwMode="auto">
            <a:xfrm>
              <a:off x="6962979" y="4575220"/>
              <a:ext cx="250825" cy="95250"/>
            </a:xfrm>
            <a:custGeom>
              <a:avLst/>
              <a:gdLst>
                <a:gd name="T0" fmla="*/ 11 w 578"/>
                <a:gd name="T1" fmla="*/ 50 h 184"/>
                <a:gd name="T2" fmla="*/ 24 w 578"/>
                <a:gd name="T3" fmla="*/ 32 h 184"/>
                <a:gd name="T4" fmla="*/ 41 w 578"/>
                <a:gd name="T5" fmla="*/ 7 h 184"/>
                <a:gd name="T6" fmla="*/ 54 w 578"/>
                <a:gd name="T7" fmla="*/ 0 h 184"/>
                <a:gd name="T8" fmla="*/ 79 w 578"/>
                <a:gd name="T9" fmla="*/ 2 h 184"/>
                <a:gd name="T10" fmla="*/ 95 w 578"/>
                <a:gd name="T11" fmla="*/ 2 h 184"/>
                <a:gd name="T12" fmla="*/ 101 w 578"/>
                <a:gd name="T13" fmla="*/ 5 h 184"/>
                <a:gd name="T14" fmla="*/ 115 w 578"/>
                <a:gd name="T15" fmla="*/ 15 h 184"/>
                <a:gd name="T16" fmla="*/ 147 w 578"/>
                <a:gd name="T17" fmla="*/ 27 h 184"/>
                <a:gd name="T18" fmla="*/ 168 w 578"/>
                <a:gd name="T19" fmla="*/ 37 h 184"/>
                <a:gd name="T20" fmla="*/ 178 w 578"/>
                <a:gd name="T21" fmla="*/ 53 h 184"/>
                <a:gd name="T22" fmla="*/ 192 w 578"/>
                <a:gd name="T23" fmla="*/ 61 h 184"/>
                <a:gd name="T24" fmla="*/ 231 w 578"/>
                <a:gd name="T25" fmla="*/ 60 h 184"/>
                <a:gd name="T26" fmla="*/ 277 w 578"/>
                <a:gd name="T27" fmla="*/ 51 h 184"/>
                <a:gd name="T28" fmla="*/ 299 w 578"/>
                <a:gd name="T29" fmla="*/ 39 h 184"/>
                <a:gd name="T30" fmla="*/ 314 w 578"/>
                <a:gd name="T31" fmla="*/ 34 h 184"/>
                <a:gd name="T32" fmla="*/ 327 w 578"/>
                <a:gd name="T33" fmla="*/ 35 h 184"/>
                <a:gd name="T34" fmla="*/ 339 w 578"/>
                <a:gd name="T35" fmla="*/ 31 h 184"/>
                <a:gd name="T36" fmla="*/ 366 w 578"/>
                <a:gd name="T37" fmla="*/ 34 h 184"/>
                <a:gd name="T38" fmla="*/ 399 w 578"/>
                <a:gd name="T39" fmla="*/ 59 h 184"/>
                <a:gd name="T40" fmla="*/ 428 w 578"/>
                <a:gd name="T41" fmla="*/ 89 h 184"/>
                <a:gd name="T42" fmla="*/ 456 w 578"/>
                <a:gd name="T43" fmla="*/ 105 h 184"/>
                <a:gd name="T44" fmla="*/ 479 w 578"/>
                <a:gd name="T45" fmla="*/ 107 h 184"/>
                <a:gd name="T46" fmla="*/ 493 w 578"/>
                <a:gd name="T47" fmla="*/ 108 h 184"/>
                <a:gd name="T48" fmla="*/ 505 w 578"/>
                <a:gd name="T49" fmla="*/ 125 h 184"/>
                <a:gd name="T50" fmla="*/ 522 w 578"/>
                <a:gd name="T51" fmla="*/ 140 h 184"/>
                <a:gd name="T52" fmla="*/ 534 w 578"/>
                <a:gd name="T53" fmla="*/ 139 h 184"/>
                <a:gd name="T54" fmla="*/ 546 w 578"/>
                <a:gd name="T55" fmla="*/ 128 h 184"/>
                <a:gd name="T56" fmla="*/ 558 w 578"/>
                <a:gd name="T57" fmla="*/ 134 h 184"/>
                <a:gd name="T58" fmla="*/ 571 w 578"/>
                <a:gd name="T59" fmla="*/ 145 h 184"/>
                <a:gd name="T60" fmla="*/ 578 w 578"/>
                <a:gd name="T61" fmla="*/ 160 h 184"/>
                <a:gd name="T62" fmla="*/ 575 w 578"/>
                <a:gd name="T63" fmla="*/ 173 h 184"/>
                <a:gd name="T64" fmla="*/ 567 w 578"/>
                <a:gd name="T65" fmla="*/ 182 h 184"/>
                <a:gd name="T66" fmla="*/ 551 w 578"/>
                <a:gd name="T67" fmla="*/ 178 h 184"/>
                <a:gd name="T68" fmla="*/ 526 w 578"/>
                <a:gd name="T69" fmla="*/ 170 h 184"/>
                <a:gd name="T70" fmla="*/ 491 w 578"/>
                <a:gd name="T71" fmla="*/ 172 h 184"/>
                <a:gd name="T72" fmla="*/ 462 w 578"/>
                <a:gd name="T73" fmla="*/ 170 h 184"/>
                <a:gd name="T74" fmla="*/ 451 w 578"/>
                <a:gd name="T75" fmla="*/ 160 h 184"/>
                <a:gd name="T76" fmla="*/ 438 w 578"/>
                <a:gd name="T77" fmla="*/ 154 h 184"/>
                <a:gd name="T78" fmla="*/ 426 w 578"/>
                <a:gd name="T79" fmla="*/ 160 h 184"/>
                <a:gd name="T80" fmla="*/ 416 w 578"/>
                <a:gd name="T81" fmla="*/ 170 h 184"/>
                <a:gd name="T82" fmla="*/ 398 w 578"/>
                <a:gd name="T83" fmla="*/ 171 h 184"/>
                <a:gd name="T84" fmla="*/ 328 w 578"/>
                <a:gd name="T85" fmla="*/ 153 h 184"/>
                <a:gd name="T86" fmla="*/ 277 w 578"/>
                <a:gd name="T87" fmla="*/ 132 h 184"/>
                <a:gd name="T88" fmla="*/ 266 w 578"/>
                <a:gd name="T89" fmla="*/ 123 h 184"/>
                <a:gd name="T90" fmla="*/ 230 w 578"/>
                <a:gd name="T91" fmla="*/ 119 h 184"/>
                <a:gd name="T92" fmla="*/ 201 w 578"/>
                <a:gd name="T93" fmla="*/ 113 h 184"/>
                <a:gd name="T94" fmla="*/ 168 w 578"/>
                <a:gd name="T95" fmla="*/ 111 h 184"/>
                <a:gd name="T96" fmla="*/ 146 w 578"/>
                <a:gd name="T97" fmla="*/ 111 h 184"/>
                <a:gd name="T98" fmla="*/ 124 w 578"/>
                <a:gd name="T99" fmla="*/ 105 h 184"/>
                <a:gd name="T100" fmla="*/ 120 w 578"/>
                <a:gd name="T101" fmla="*/ 99 h 184"/>
                <a:gd name="T102" fmla="*/ 69 w 578"/>
                <a:gd name="T103" fmla="*/ 97 h 184"/>
                <a:gd name="T104" fmla="*/ 46 w 578"/>
                <a:gd name="T105" fmla="*/ 88 h 184"/>
                <a:gd name="T106" fmla="*/ 0 w 578"/>
                <a:gd name="T107" fmla="*/ 5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8" h="184">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263" name="Freeform 340"/>
            <p:cNvSpPr>
              <a:spLocks/>
            </p:cNvSpPr>
            <p:nvPr>
              <p:custDataLst>
                <p:tags r:id="rId243"/>
              </p:custDataLst>
            </p:nvPr>
          </p:nvSpPr>
          <p:spPr bwMode="auto">
            <a:xfrm>
              <a:off x="7644012" y="4432349"/>
              <a:ext cx="214312" cy="252413"/>
            </a:xfrm>
            <a:custGeom>
              <a:avLst/>
              <a:gdLst>
                <a:gd name="T0" fmla="*/ 482 w 491"/>
                <a:gd name="T1" fmla="*/ 479 h 481"/>
                <a:gd name="T2" fmla="*/ 457 w 491"/>
                <a:gd name="T3" fmla="*/ 465 h 481"/>
                <a:gd name="T4" fmla="*/ 422 w 491"/>
                <a:gd name="T5" fmla="*/ 434 h 481"/>
                <a:gd name="T6" fmla="*/ 412 w 491"/>
                <a:gd name="T7" fmla="*/ 417 h 481"/>
                <a:gd name="T8" fmla="*/ 376 w 491"/>
                <a:gd name="T9" fmla="*/ 410 h 481"/>
                <a:gd name="T10" fmla="*/ 360 w 491"/>
                <a:gd name="T11" fmla="*/ 406 h 481"/>
                <a:gd name="T12" fmla="*/ 350 w 491"/>
                <a:gd name="T13" fmla="*/ 396 h 481"/>
                <a:gd name="T14" fmla="*/ 346 w 491"/>
                <a:gd name="T15" fmla="*/ 374 h 481"/>
                <a:gd name="T16" fmla="*/ 342 w 491"/>
                <a:gd name="T17" fmla="*/ 332 h 481"/>
                <a:gd name="T18" fmla="*/ 327 w 491"/>
                <a:gd name="T19" fmla="*/ 303 h 481"/>
                <a:gd name="T20" fmla="*/ 319 w 491"/>
                <a:gd name="T21" fmla="*/ 277 h 481"/>
                <a:gd name="T22" fmla="*/ 314 w 491"/>
                <a:gd name="T23" fmla="*/ 244 h 481"/>
                <a:gd name="T24" fmla="*/ 292 w 491"/>
                <a:gd name="T25" fmla="*/ 223 h 481"/>
                <a:gd name="T26" fmla="*/ 260 w 491"/>
                <a:gd name="T27" fmla="*/ 205 h 481"/>
                <a:gd name="T28" fmla="*/ 221 w 491"/>
                <a:gd name="T29" fmla="*/ 190 h 481"/>
                <a:gd name="T30" fmla="*/ 178 w 491"/>
                <a:gd name="T31" fmla="*/ 181 h 481"/>
                <a:gd name="T32" fmla="*/ 133 w 491"/>
                <a:gd name="T33" fmla="*/ 178 h 481"/>
                <a:gd name="T34" fmla="*/ 133 w 491"/>
                <a:gd name="T35" fmla="*/ 156 h 481"/>
                <a:gd name="T36" fmla="*/ 110 w 491"/>
                <a:gd name="T37" fmla="*/ 145 h 481"/>
                <a:gd name="T38" fmla="*/ 85 w 491"/>
                <a:gd name="T39" fmla="*/ 130 h 481"/>
                <a:gd name="T40" fmla="*/ 66 w 491"/>
                <a:gd name="T41" fmla="*/ 111 h 481"/>
                <a:gd name="T42" fmla="*/ 73 w 491"/>
                <a:gd name="T43" fmla="*/ 133 h 481"/>
                <a:gd name="T44" fmla="*/ 54 w 491"/>
                <a:gd name="T45" fmla="*/ 147 h 481"/>
                <a:gd name="T46" fmla="*/ 40 w 491"/>
                <a:gd name="T47" fmla="*/ 178 h 481"/>
                <a:gd name="T48" fmla="*/ 24 w 491"/>
                <a:gd name="T49" fmla="*/ 220 h 481"/>
                <a:gd name="T50" fmla="*/ 13 w 491"/>
                <a:gd name="T51" fmla="*/ 265 h 481"/>
                <a:gd name="T52" fmla="*/ 14 w 491"/>
                <a:gd name="T53" fmla="*/ 237 h 481"/>
                <a:gd name="T54" fmla="*/ 23 w 491"/>
                <a:gd name="T55" fmla="*/ 209 h 481"/>
                <a:gd name="T56" fmla="*/ 32 w 491"/>
                <a:gd name="T57" fmla="*/ 181 h 481"/>
                <a:gd name="T58" fmla="*/ 30 w 491"/>
                <a:gd name="T59" fmla="*/ 143 h 481"/>
                <a:gd name="T60" fmla="*/ 17 w 491"/>
                <a:gd name="T61" fmla="*/ 111 h 481"/>
                <a:gd name="T62" fmla="*/ 0 w 491"/>
                <a:gd name="T63" fmla="*/ 73 h 481"/>
                <a:gd name="T64" fmla="*/ 34 w 491"/>
                <a:gd name="T65" fmla="*/ 59 h 481"/>
                <a:gd name="T66" fmla="*/ 59 w 491"/>
                <a:gd name="T67" fmla="*/ 55 h 481"/>
                <a:gd name="T68" fmla="*/ 84 w 491"/>
                <a:gd name="T69" fmla="*/ 58 h 481"/>
                <a:gd name="T70" fmla="*/ 102 w 491"/>
                <a:gd name="T71" fmla="*/ 66 h 481"/>
                <a:gd name="T72" fmla="*/ 121 w 491"/>
                <a:gd name="T73" fmla="*/ 82 h 481"/>
                <a:gd name="T74" fmla="*/ 140 w 491"/>
                <a:gd name="T75" fmla="*/ 111 h 481"/>
                <a:gd name="T76" fmla="*/ 183 w 491"/>
                <a:gd name="T77" fmla="*/ 103 h 481"/>
                <a:gd name="T78" fmla="*/ 196 w 491"/>
                <a:gd name="T79" fmla="*/ 96 h 481"/>
                <a:gd name="T80" fmla="*/ 200 w 491"/>
                <a:gd name="T81" fmla="*/ 90 h 481"/>
                <a:gd name="T82" fmla="*/ 207 w 491"/>
                <a:gd name="T83" fmla="*/ 73 h 481"/>
                <a:gd name="T84" fmla="*/ 232 w 491"/>
                <a:gd name="T85" fmla="*/ 54 h 481"/>
                <a:gd name="T86" fmla="*/ 254 w 491"/>
                <a:gd name="T87" fmla="*/ 49 h 481"/>
                <a:gd name="T88" fmla="*/ 263 w 491"/>
                <a:gd name="T89" fmla="*/ 30 h 481"/>
                <a:gd name="T90" fmla="*/ 280 w 491"/>
                <a:gd name="T91" fmla="*/ 9 h 481"/>
                <a:gd name="T92" fmla="*/ 300 w 491"/>
                <a:gd name="T93" fmla="*/ 1 h 481"/>
                <a:gd name="T94" fmla="*/ 323 w 491"/>
                <a:gd name="T95" fmla="*/ 0 h 481"/>
                <a:gd name="T96" fmla="*/ 351 w 491"/>
                <a:gd name="T97" fmla="*/ 8 h 481"/>
                <a:gd name="T98" fmla="*/ 399 w 491"/>
                <a:gd name="T99" fmla="*/ 38 h 481"/>
                <a:gd name="T100" fmla="*/ 428 w 491"/>
                <a:gd name="T101" fmla="*/ 53 h 481"/>
                <a:gd name="T102" fmla="*/ 459 w 491"/>
                <a:gd name="T103" fmla="*/ 60 h 481"/>
                <a:gd name="T104" fmla="*/ 491 w 491"/>
                <a:gd name="T105" fmla="*/ 67 h 481"/>
                <a:gd name="T106" fmla="*/ 491 w 491"/>
                <a:gd name="T107" fmla="*/ 32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1" h="481">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64" name="Freeform 341"/>
            <p:cNvSpPr>
              <a:spLocks/>
            </p:cNvSpPr>
            <p:nvPr>
              <p:custDataLst>
                <p:tags r:id="rId244"/>
              </p:custDataLst>
            </p:nvPr>
          </p:nvSpPr>
          <p:spPr bwMode="auto">
            <a:xfrm>
              <a:off x="6175579" y="3263955"/>
              <a:ext cx="53975" cy="60325"/>
            </a:xfrm>
            <a:custGeom>
              <a:avLst/>
              <a:gdLst>
                <a:gd name="T0" fmla="*/ 0 w 133"/>
                <a:gd name="T1" fmla="*/ 19 h 117"/>
                <a:gd name="T2" fmla="*/ 72 w 133"/>
                <a:gd name="T3" fmla="*/ 0 h 117"/>
                <a:gd name="T4" fmla="*/ 81 w 133"/>
                <a:gd name="T5" fmla="*/ 6 h 117"/>
                <a:gd name="T6" fmla="*/ 91 w 133"/>
                <a:gd name="T7" fmla="*/ 14 h 117"/>
                <a:gd name="T8" fmla="*/ 101 w 133"/>
                <a:gd name="T9" fmla="*/ 25 h 117"/>
                <a:gd name="T10" fmla="*/ 109 w 133"/>
                <a:gd name="T11" fmla="*/ 37 h 117"/>
                <a:gd name="T12" fmla="*/ 118 w 133"/>
                <a:gd name="T13" fmla="*/ 49 h 117"/>
                <a:gd name="T14" fmla="*/ 126 w 133"/>
                <a:gd name="T15" fmla="*/ 62 h 117"/>
                <a:gd name="T16" fmla="*/ 128 w 133"/>
                <a:gd name="T17" fmla="*/ 68 h 117"/>
                <a:gd name="T18" fmla="*/ 130 w 133"/>
                <a:gd name="T19" fmla="*/ 74 h 117"/>
                <a:gd name="T20" fmla="*/ 131 w 133"/>
                <a:gd name="T21" fmla="*/ 80 h 117"/>
                <a:gd name="T22" fmla="*/ 133 w 133"/>
                <a:gd name="T23" fmla="*/ 86 h 117"/>
                <a:gd name="T24" fmla="*/ 131 w 133"/>
                <a:gd name="T25" fmla="*/ 92 h 117"/>
                <a:gd name="T26" fmla="*/ 128 w 133"/>
                <a:gd name="T27" fmla="*/ 97 h 117"/>
                <a:gd name="T28" fmla="*/ 124 w 133"/>
                <a:gd name="T29" fmla="*/ 102 h 117"/>
                <a:gd name="T30" fmla="*/ 118 w 133"/>
                <a:gd name="T31" fmla="*/ 107 h 117"/>
                <a:gd name="T32" fmla="*/ 113 w 133"/>
                <a:gd name="T33" fmla="*/ 111 h 117"/>
                <a:gd name="T34" fmla="*/ 107 w 133"/>
                <a:gd name="T35" fmla="*/ 114 h 117"/>
                <a:gd name="T36" fmla="*/ 103 w 133"/>
                <a:gd name="T37" fmla="*/ 117 h 117"/>
                <a:gd name="T38" fmla="*/ 100 w 133"/>
                <a:gd name="T39" fmla="*/ 117 h 117"/>
                <a:gd name="T40" fmla="*/ 72 w 133"/>
                <a:gd name="T41" fmla="*/ 95 h 117"/>
                <a:gd name="T42" fmla="*/ 45 w 133"/>
                <a:gd name="T43" fmla="*/ 70 h 117"/>
                <a:gd name="T44" fmla="*/ 32 w 133"/>
                <a:gd name="T45" fmla="*/ 58 h 117"/>
                <a:gd name="T46" fmla="*/ 18 w 133"/>
                <a:gd name="T47" fmla="*/ 46 h 117"/>
                <a:gd name="T48" fmla="*/ 8 w 133"/>
                <a:gd name="T49" fmla="*/ 33 h 117"/>
                <a:gd name="T50" fmla="*/ 0 w 133"/>
                <a:gd name="T51" fmla="*/ 1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117">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65" name="Freeform 342"/>
            <p:cNvSpPr>
              <a:spLocks/>
            </p:cNvSpPr>
            <p:nvPr>
              <p:custDataLst>
                <p:tags r:id="rId245"/>
              </p:custDataLst>
            </p:nvPr>
          </p:nvSpPr>
          <p:spPr bwMode="auto">
            <a:xfrm>
              <a:off x="4632526" y="2668633"/>
              <a:ext cx="220663" cy="177800"/>
            </a:xfrm>
            <a:custGeom>
              <a:avLst/>
              <a:gdLst>
                <a:gd name="T0" fmla="*/ 272 w 505"/>
                <a:gd name="T1" fmla="*/ 36 h 339"/>
                <a:gd name="T2" fmla="*/ 484 w 505"/>
                <a:gd name="T3" fmla="*/ 86 h 339"/>
                <a:gd name="T4" fmla="*/ 478 w 505"/>
                <a:gd name="T5" fmla="*/ 109 h 339"/>
                <a:gd name="T6" fmla="*/ 471 w 505"/>
                <a:gd name="T7" fmla="*/ 129 h 339"/>
                <a:gd name="T8" fmla="*/ 461 w 505"/>
                <a:gd name="T9" fmla="*/ 145 h 339"/>
                <a:gd name="T10" fmla="*/ 451 w 505"/>
                <a:gd name="T11" fmla="*/ 153 h 339"/>
                <a:gd name="T12" fmla="*/ 461 w 505"/>
                <a:gd name="T13" fmla="*/ 184 h 339"/>
                <a:gd name="T14" fmla="*/ 477 w 505"/>
                <a:gd name="T15" fmla="*/ 215 h 339"/>
                <a:gd name="T16" fmla="*/ 505 w 505"/>
                <a:gd name="T17" fmla="*/ 258 h 339"/>
                <a:gd name="T18" fmla="*/ 493 w 505"/>
                <a:gd name="T19" fmla="*/ 271 h 339"/>
                <a:gd name="T20" fmla="*/ 479 w 505"/>
                <a:gd name="T21" fmla="*/ 292 h 339"/>
                <a:gd name="T22" fmla="*/ 468 w 505"/>
                <a:gd name="T23" fmla="*/ 314 h 339"/>
                <a:gd name="T24" fmla="*/ 464 w 505"/>
                <a:gd name="T25" fmla="*/ 339 h 339"/>
                <a:gd name="T26" fmla="*/ 443 w 505"/>
                <a:gd name="T27" fmla="*/ 338 h 339"/>
                <a:gd name="T28" fmla="*/ 414 w 505"/>
                <a:gd name="T29" fmla="*/ 335 h 339"/>
                <a:gd name="T30" fmla="*/ 385 w 505"/>
                <a:gd name="T31" fmla="*/ 331 h 339"/>
                <a:gd name="T32" fmla="*/ 358 w 505"/>
                <a:gd name="T33" fmla="*/ 326 h 339"/>
                <a:gd name="T34" fmla="*/ 304 w 505"/>
                <a:gd name="T35" fmla="*/ 325 h 339"/>
                <a:gd name="T36" fmla="*/ 264 w 505"/>
                <a:gd name="T37" fmla="*/ 321 h 339"/>
                <a:gd name="T38" fmla="*/ 248 w 505"/>
                <a:gd name="T39" fmla="*/ 317 h 339"/>
                <a:gd name="T40" fmla="*/ 232 w 505"/>
                <a:gd name="T41" fmla="*/ 310 h 339"/>
                <a:gd name="T42" fmla="*/ 213 w 505"/>
                <a:gd name="T43" fmla="*/ 300 h 339"/>
                <a:gd name="T44" fmla="*/ 180 w 505"/>
                <a:gd name="T45" fmla="*/ 289 h 339"/>
                <a:gd name="T46" fmla="*/ 146 w 505"/>
                <a:gd name="T47" fmla="*/ 273 h 339"/>
                <a:gd name="T48" fmla="*/ 98 w 505"/>
                <a:gd name="T49" fmla="*/ 249 h 339"/>
                <a:gd name="T50" fmla="*/ 62 w 505"/>
                <a:gd name="T51" fmla="*/ 206 h 339"/>
                <a:gd name="T52" fmla="*/ 52 w 505"/>
                <a:gd name="T53" fmla="*/ 169 h 339"/>
                <a:gd name="T54" fmla="*/ 36 w 505"/>
                <a:gd name="T55" fmla="*/ 124 h 339"/>
                <a:gd name="T56" fmla="*/ 15 w 505"/>
                <a:gd name="T57" fmla="*/ 83 h 339"/>
                <a:gd name="T58" fmla="*/ 2 w 505"/>
                <a:gd name="T59" fmla="*/ 64 h 339"/>
                <a:gd name="T60" fmla="*/ 5 w 505"/>
                <a:gd name="T61" fmla="*/ 61 h 339"/>
                <a:gd name="T62" fmla="*/ 11 w 505"/>
                <a:gd name="T63" fmla="*/ 56 h 339"/>
                <a:gd name="T64" fmla="*/ 11 w 505"/>
                <a:gd name="T65" fmla="*/ 48 h 339"/>
                <a:gd name="T66" fmla="*/ 11 w 505"/>
                <a:gd name="T67" fmla="*/ 43 h 339"/>
                <a:gd name="T68" fmla="*/ 34 w 505"/>
                <a:gd name="T69" fmla="*/ 34 h 339"/>
                <a:gd name="T70" fmla="*/ 73 w 505"/>
                <a:gd name="T71" fmla="*/ 22 h 339"/>
                <a:gd name="T72" fmla="*/ 128 w 505"/>
                <a:gd name="T73" fmla="*/ 8 h 339"/>
                <a:gd name="T74" fmla="*/ 173 w 505"/>
                <a:gd name="T75" fmla="*/ 11 h 339"/>
                <a:gd name="T76" fmla="*/ 188 w 505"/>
                <a:gd name="T77" fmla="*/ 28 h 339"/>
                <a:gd name="T78" fmla="*/ 201 w 505"/>
                <a:gd name="T79" fmla="*/ 35 h 339"/>
                <a:gd name="T80" fmla="*/ 219 w 505"/>
                <a:gd name="T81" fmla="*/ 36 h 339"/>
                <a:gd name="T82" fmla="*/ 239 w 505"/>
                <a:gd name="T83" fmla="*/ 36 h 339"/>
                <a:gd name="T84" fmla="*/ 259 w 505"/>
                <a:gd name="T85" fmla="*/ 24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5" h="339">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266" name="Freeform 343"/>
            <p:cNvSpPr>
              <a:spLocks/>
            </p:cNvSpPr>
            <p:nvPr>
              <p:custDataLst>
                <p:tags r:id="rId246"/>
              </p:custDataLst>
            </p:nvPr>
          </p:nvSpPr>
          <p:spPr bwMode="auto">
            <a:xfrm>
              <a:off x="4696024" y="2873420"/>
              <a:ext cx="146050" cy="71438"/>
            </a:xfrm>
            <a:custGeom>
              <a:avLst/>
              <a:gdLst>
                <a:gd name="T0" fmla="*/ 312 w 338"/>
                <a:gd name="T1" fmla="*/ 0 h 141"/>
                <a:gd name="T2" fmla="*/ 186 w 338"/>
                <a:gd name="T3" fmla="*/ 0 h 141"/>
                <a:gd name="T4" fmla="*/ 168 w 338"/>
                <a:gd name="T5" fmla="*/ 8 h 141"/>
                <a:gd name="T6" fmla="*/ 144 w 338"/>
                <a:gd name="T7" fmla="*/ 21 h 141"/>
                <a:gd name="T8" fmla="*/ 132 w 338"/>
                <a:gd name="T9" fmla="*/ 27 h 141"/>
                <a:gd name="T10" fmla="*/ 119 w 338"/>
                <a:gd name="T11" fmla="*/ 32 h 141"/>
                <a:gd name="T12" fmla="*/ 112 w 338"/>
                <a:gd name="T13" fmla="*/ 34 h 141"/>
                <a:gd name="T14" fmla="*/ 105 w 338"/>
                <a:gd name="T15" fmla="*/ 35 h 141"/>
                <a:gd name="T16" fmla="*/ 99 w 338"/>
                <a:gd name="T17" fmla="*/ 36 h 141"/>
                <a:gd name="T18" fmla="*/ 93 w 338"/>
                <a:gd name="T19" fmla="*/ 37 h 141"/>
                <a:gd name="T20" fmla="*/ 88 w 338"/>
                <a:gd name="T21" fmla="*/ 36 h 141"/>
                <a:gd name="T22" fmla="*/ 84 w 338"/>
                <a:gd name="T23" fmla="*/ 35 h 141"/>
                <a:gd name="T24" fmla="*/ 78 w 338"/>
                <a:gd name="T25" fmla="*/ 32 h 141"/>
                <a:gd name="T26" fmla="*/ 74 w 338"/>
                <a:gd name="T27" fmla="*/ 30 h 141"/>
                <a:gd name="T28" fmla="*/ 66 w 338"/>
                <a:gd name="T29" fmla="*/ 24 h 141"/>
                <a:gd name="T30" fmla="*/ 59 w 338"/>
                <a:gd name="T31" fmla="*/ 18 h 141"/>
                <a:gd name="T32" fmla="*/ 49 w 338"/>
                <a:gd name="T33" fmla="*/ 34 h 141"/>
                <a:gd name="T34" fmla="*/ 37 w 338"/>
                <a:gd name="T35" fmla="*/ 51 h 141"/>
                <a:gd name="T36" fmla="*/ 30 w 338"/>
                <a:gd name="T37" fmla="*/ 60 h 141"/>
                <a:gd name="T38" fmla="*/ 21 w 338"/>
                <a:gd name="T39" fmla="*/ 68 h 141"/>
                <a:gd name="T40" fmla="*/ 11 w 338"/>
                <a:gd name="T41" fmla="*/ 75 h 141"/>
                <a:gd name="T42" fmla="*/ 0 w 338"/>
                <a:gd name="T43" fmla="*/ 80 h 141"/>
                <a:gd name="T44" fmla="*/ 12 w 338"/>
                <a:gd name="T45" fmla="*/ 90 h 141"/>
                <a:gd name="T46" fmla="*/ 23 w 338"/>
                <a:gd name="T47" fmla="*/ 100 h 141"/>
                <a:gd name="T48" fmla="*/ 33 w 338"/>
                <a:gd name="T49" fmla="*/ 108 h 141"/>
                <a:gd name="T50" fmla="*/ 44 w 338"/>
                <a:gd name="T51" fmla="*/ 116 h 141"/>
                <a:gd name="T52" fmla="*/ 55 w 338"/>
                <a:gd name="T53" fmla="*/ 122 h 141"/>
                <a:gd name="T54" fmla="*/ 66 w 338"/>
                <a:gd name="T55" fmla="*/ 129 h 141"/>
                <a:gd name="T56" fmla="*/ 79 w 338"/>
                <a:gd name="T57" fmla="*/ 135 h 141"/>
                <a:gd name="T58" fmla="*/ 93 w 338"/>
                <a:gd name="T59" fmla="*/ 141 h 141"/>
                <a:gd name="T60" fmla="*/ 259 w 338"/>
                <a:gd name="T61" fmla="*/ 141 h 141"/>
                <a:gd name="T62" fmla="*/ 269 w 338"/>
                <a:gd name="T63" fmla="*/ 124 h 141"/>
                <a:gd name="T64" fmla="*/ 281 w 338"/>
                <a:gd name="T65" fmla="*/ 107 h 141"/>
                <a:gd name="T66" fmla="*/ 292 w 338"/>
                <a:gd name="T67" fmla="*/ 92 h 141"/>
                <a:gd name="T68" fmla="*/ 304 w 338"/>
                <a:gd name="T69" fmla="*/ 78 h 141"/>
                <a:gd name="T70" fmla="*/ 315 w 338"/>
                <a:gd name="T71" fmla="*/ 64 h 141"/>
                <a:gd name="T72" fmla="*/ 324 w 338"/>
                <a:gd name="T73" fmla="*/ 48 h 141"/>
                <a:gd name="T74" fmla="*/ 333 w 338"/>
                <a:gd name="T75" fmla="*/ 34 h 141"/>
                <a:gd name="T76" fmla="*/ 338 w 338"/>
                <a:gd name="T77" fmla="*/ 18 h 141"/>
                <a:gd name="T78" fmla="*/ 312 w 338"/>
                <a:gd name="T79"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8" h="141">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267" name="Freeform 344"/>
            <p:cNvSpPr>
              <a:spLocks/>
            </p:cNvSpPr>
            <p:nvPr>
              <p:custDataLst>
                <p:tags r:id="rId247"/>
              </p:custDataLst>
            </p:nvPr>
          </p:nvSpPr>
          <p:spPr bwMode="auto">
            <a:xfrm>
              <a:off x="4796042" y="2528937"/>
              <a:ext cx="111125" cy="65087"/>
            </a:xfrm>
            <a:custGeom>
              <a:avLst/>
              <a:gdLst>
                <a:gd name="T0" fmla="*/ 259 w 259"/>
                <a:gd name="T1" fmla="*/ 129 h 129"/>
                <a:gd name="T2" fmla="*/ 255 w 259"/>
                <a:gd name="T3" fmla="*/ 102 h 129"/>
                <a:gd name="T4" fmla="*/ 252 w 259"/>
                <a:gd name="T5" fmla="*/ 80 h 129"/>
                <a:gd name="T6" fmla="*/ 252 w 259"/>
                <a:gd name="T7" fmla="*/ 63 h 129"/>
                <a:gd name="T8" fmla="*/ 253 w 259"/>
                <a:gd name="T9" fmla="*/ 50 h 129"/>
                <a:gd name="T10" fmla="*/ 257 w 259"/>
                <a:gd name="T11" fmla="*/ 29 h 129"/>
                <a:gd name="T12" fmla="*/ 259 w 259"/>
                <a:gd name="T13" fmla="*/ 12 h 129"/>
                <a:gd name="T14" fmla="*/ 258 w 259"/>
                <a:gd name="T15" fmla="*/ 14 h 129"/>
                <a:gd name="T16" fmla="*/ 256 w 259"/>
                <a:gd name="T17" fmla="*/ 16 h 129"/>
                <a:gd name="T18" fmla="*/ 253 w 259"/>
                <a:gd name="T19" fmla="*/ 17 h 129"/>
                <a:gd name="T20" fmla="*/ 249 w 259"/>
                <a:gd name="T21" fmla="*/ 18 h 129"/>
                <a:gd name="T22" fmla="*/ 239 w 259"/>
                <a:gd name="T23" fmla="*/ 19 h 129"/>
                <a:gd name="T24" fmla="*/ 228 w 259"/>
                <a:gd name="T25" fmla="*/ 19 h 129"/>
                <a:gd name="T26" fmla="*/ 205 w 259"/>
                <a:gd name="T27" fmla="*/ 19 h 129"/>
                <a:gd name="T28" fmla="*/ 192 w 259"/>
                <a:gd name="T29" fmla="*/ 18 h 129"/>
                <a:gd name="T30" fmla="*/ 181 w 259"/>
                <a:gd name="T31" fmla="*/ 17 h 129"/>
                <a:gd name="T32" fmla="*/ 172 w 259"/>
                <a:gd name="T33" fmla="*/ 15 h 129"/>
                <a:gd name="T34" fmla="*/ 163 w 259"/>
                <a:gd name="T35" fmla="*/ 12 h 129"/>
                <a:gd name="T36" fmla="*/ 156 w 259"/>
                <a:gd name="T37" fmla="*/ 9 h 129"/>
                <a:gd name="T38" fmla="*/ 146 w 259"/>
                <a:gd name="T39" fmla="*/ 6 h 129"/>
                <a:gd name="T40" fmla="*/ 134 w 259"/>
                <a:gd name="T41" fmla="*/ 3 h 129"/>
                <a:gd name="T42" fmla="*/ 118 w 259"/>
                <a:gd name="T43" fmla="*/ 1 h 129"/>
                <a:gd name="T44" fmla="*/ 99 w 259"/>
                <a:gd name="T45" fmla="*/ 0 h 129"/>
                <a:gd name="T46" fmla="*/ 83 w 259"/>
                <a:gd name="T47" fmla="*/ 0 h 129"/>
                <a:gd name="T48" fmla="*/ 67 w 259"/>
                <a:gd name="T49" fmla="*/ 0 h 129"/>
                <a:gd name="T50" fmla="*/ 50 w 259"/>
                <a:gd name="T51" fmla="*/ 0 h 129"/>
                <a:gd name="T52" fmla="*/ 34 w 259"/>
                <a:gd name="T53" fmla="*/ 2 h 129"/>
                <a:gd name="T54" fmla="*/ 27 w 259"/>
                <a:gd name="T55" fmla="*/ 4 h 129"/>
                <a:gd name="T56" fmla="*/ 21 w 259"/>
                <a:gd name="T57" fmla="*/ 6 h 129"/>
                <a:gd name="T58" fmla="*/ 14 w 259"/>
                <a:gd name="T59" fmla="*/ 9 h 129"/>
                <a:gd name="T60" fmla="*/ 10 w 259"/>
                <a:gd name="T61" fmla="*/ 13 h 129"/>
                <a:gd name="T62" fmla="*/ 5 w 259"/>
                <a:gd name="T63" fmla="*/ 17 h 129"/>
                <a:gd name="T64" fmla="*/ 2 w 259"/>
                <a:gd name="T65" fmla="*/ 22 h 129"/>
                <a:gd name="T66" fmla="*/ 0 w 259"/>
                <a:gd name="T67" fmla="*/ 29 h 129"/>
                <a:gd name="T68" fmla="*/ 0 w 259"/>
                <a:gd name="T69" fmla="*/ 36 h 129"/>
                <a:gd name="T70" fmla="*/ 0 w 259"/>
                <a:gd name="T71" fmla="*/ 48 h 129"/>
                <a:gd name="T72" fmla="*/ 3 w 259"/>
                <a:gd name="T73" fmla="*/ 58 h 129"/>
                <a:gd name="T74" fmla="*/ 6 w 259"/>
                <a:gd name="T75" fmla="*/ 65 h 129"/>
                <a:gd name="T76" fmla="*/ 12 w 259"/>
                <a:gd name="T77" fmla="*/ 71 h 129"/>
                <a:gd name="T78" fmla="*/ 17 w 259"/>
                <a:gd name="T79" fmla="*/ 76 h 129"/>
                <a:gd name="T80" fmla="*/ 24 w 259"/>
                <a:gd name="T81" fmla="*/ 80 h 129"/>
                <a:gd name="T82" fmla="*/ 31 w 259"/>
                <a:gd name="T83" fmla="*/ 83 h 129"/>
                <a:gd name="T84" fmla="*/ 37 w 259"/>
                <a:gd name="T85" fmla="*/ 85 h 129"/>
                <a:gd name="T86" fmla="*/ 50 w 259"/>
                <a:gd name="T87" fmla="*/ 88 h 129"/>
                <a:gd name="T88" fmla="*/ 61 w 259"/>
                <a:gd name="T89" fmla="*/ 92 h 129"/>
                <a:gd name="T90" fmla="*/ 65 w 259"/>
                <a:gd name="T91" fmla="*/ 95 h 129"/>
                <a:gd name="T92" fmla="*/ 67 w 259"/>
                <a:gd name="T93" fmla="*/ 99 h 129"/>
                <a:gd name="T94" fmla="*/ 67 w 259"/>
                <a:gd name="T95" fmla="*/ 105 h 129"/>
                <a:gd name="T96" fmla="*/ 66 w 259"/>
                <a:gd name="T97" fmla="*/ 111 h 129"/>
                <a:gd name="T98" fmla="*/ 81 w 259"/>
                <a:gd name="T99" fmla="*/ 110 h 129"/>
                <a:gd name="T100" fmla="*/ 91 w 259"/>
                <a:gd name="T101" fmla="*/ 108 h 129"/>
                <a:gd name="T102" fmla="*/ 98 w 259"/>
                <a:gd name="T103" fmla="*/ 106 h 129"/>
                <a:gd name="T104" fmla="*/ 105 w 259"/>
                <a:gd name="T105" fmla="*/ 105 h 129"/>
                <a:gd name="T106" fmla="*/ 120 w 259"/>
                <a:gd name="T107" fmla="*/ 106 h 129"/>
                <a:gd name="T108" fmla="*/ 140 w 259"/>
                <a:gd name="T109" fmla="*/ 108 h 129"/>
                <a:gd name="T110" fmla="*/ 166 w 259"/>
                <a:gd name="T111" fmla="*/ 112 h 129"/>
                <a:gd name="T112" fmla="*/ 192 w 259"/>
                <a:gd name="T113" fmla="*/ 117 h 129"/>
                <a:gd name="T114" fmla="*/ 238 w 259"/>
                <a:gd name="T115" fmla="*/ 125 h 129"/>
                <a:gd name="T116" fmla="*/ 259 w 259"/>
                <a:gd name="T117"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9" h="129">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268" name="Freeform 345"/>
            <p:cNvSpPr>
              <a:spLocks/>
            </p:cNvSpPr>
            <p:nvPr>
              <p:custDataLst>
                <p:tags r:id="rId248"/>
              </p:custDataLst>
            </p:nvPr>
          </p:nvSpPr>
          <p:spPr bwMode="auto">
            <a:xfrm>
              <a:off x="4808742" y="2876605"/>
              <a:ext cx="179387" cy="142875"/>
            </a:xfrm>
            <a:custGeom>
              <a:avLst/>
              <a:gdLst>
                <a:gd name="T0" fmla="*/ 418 w 425"/>
                <a:gd name="T1" fmla="*/ 170 h 272"/>
                <a:gd name="T2" fmla="*/ 398 w 425"/>
                <a:gd name="T3" fmla="*/ 188 h 272"/>
                <a:gd name="T4" fmla="*/ 383 w 425"/>
                <a:gd name="T5" fmla="*/ 206 h 272"/>
                <a:gd name="T6" fmla="*/ 384 w 425"/>
                <a:gd name="T7" fmla="*/ 221 h 272"/>
                <a:gd name="T8" fmla="*/ 389 w 425"/>
                <a:gd name="T9" fmla="*/ 237 h 272"/>
                <a:gd name="T10" fmla="*/ 375 w 425"/>
                <a:gd name="T11" fmla="*/ 244 h 272"/>
                <a:gd name="T12" fmla="*/ 347 w 425"/>
                <a:gd name="T13" fmla="*/ 238 h 272"/>
                <a:gd name="T14" fmla="*/ 324 w 425"/>
                <a:gd name="T15" fmla="*/ 235 h 272"/>
                <a:gd name="T16" fmla="*/ 295 w 425"/>
                <a:gd name="T17" fmla="*/ 235 h 272"/>
                <a:gd name="T18" fmla="*/ 263 w 425"/>
                <a:gd name="T19" fmla="*/ 243 h 272"/>
                <a:gd name="T20" fmla="*/ 232 w 425"/>
                <a:gd name="T21" fmla="*/ 254 h 272"/>
                <a:gd name="T22" fmla="*/ 197 w 425"/>
                <a:gd name="T23" fmla="*/ 267 h 272"/>
                <a:gd name="T24" fmla="*/ 100 w 425"/>
                <a:gd name="T25" fmla="*/ 240 h 272"/>
                <a:gd name="T26" fmla="*/ 85 w 425"/>
                <a:gd name="T27" fmla="*/ 226 h 272"/>
                <a:gd name="T28" fmla="*/ 70 w 425"/>
                <a:gd name="T29" fmla="*/ 214 h 272"/>
                <a:gd name="T30" fmla="*/ 37 w 425"/>
                <a:gd name="T31" fmla="*/ 192 h 272"/>
                <a:gd name="T32" fmla="*/ 22 w 425"/>
                <a:gd name="T33" fmla="*/ 180 h 272"/>
                <a:gd name="T34" fmla="*/ 11 w 425"/>
                <a:gd name="T35" fmla="*/ 167 h 272"/>
                <a:gd name="T36" fmla="*/ 2 w 425"/>
                <a:gd name="T37" fmla="*/ 150 h 272"/>
                <a:gd name="T38" fmla="*/ 0 w 425"/>
                <a:gd name="T39" fmla="*/ 129 h 272"/>
                <a:gd name="T40" fmla="*/ 50 w 425"/>
                <a:gd name="T41" fmla="*/ 66 h 272"/>
                <a:gd name="T42" fmla="*/ 71 w 425"/>
                <a:gd name="T43" fmla="*/ 36 h 272"/>
                <a:gd name="T44" fmla="*/ 80 w 425"/>
                <a:gd name="T45" fmla="*/ 22 h 272"/>
                <a:gd name="T46" fmla="*/ 85 w 425"/>
                <a:gd name="T47" fmla="*/ 6 h 272"/>
                <a:gd name="T48" fmla="*/ 123 w 425"/>
                <a:gd name="T49" fmla="*/ 10 h 272"/>
                <a:gd name="T50" fmla="*/ 153 w 425"/>
                <a:gd name="T51" fmla="*/ 18 h 272"/>
                <a:gd name="T52" fmla="*/ 180 w 425"/>
                <a:gd name="T53" fmla="*/ 27 h 272"/>
                <a:gd name="T54" fmla="*/ 205 w 425"/>
                <a:gd name="T55" fmla="*/ 31 h 272"/>
                <a:gd name="T56" fmla="*/ 214 w 425"/>
                <a:gd name="T57" fmla="*/ 29 h 272"/>
                <a:gd name="T58" fmla="*/ 221 w 425"/>
                <a:gd name="T59" fmla="*/ 26 h 272"/>
                <a:gd name="T60" fmla="*/ 232 w 425"/>
                <a:gd name="T61" fmla="*/ 15 h 272"/>
                <a:gd name="T62" fmla="*/ 242 w 425"/>
                <a:gd name="T63" fmla="*/ 5 h 272"/>
                <a:gd name="T64" fmla="*/ 250 w 425"/>
                <a:gd name="T65" fmla="*/ 2 h 272"/>
                <a:gd name="T66" fmla="*/ 259 w 425"/>
                <a:gd name="T67" fmla="*/ 0 h 272"/>
                <a:gd name="T68" fmla="*/ 275 w 425"/>
                <a:gd name="T69" fmla="*/ 2 h 272"/>
                <a:gd name="T70" fmla="*/ 289 w 425"/>
                <a:gd name="T71" fmla="*/ 7 h 272"/>
                <a:gd name="T72" fmla="*/ 302 w 425"/>
                <a:gd name="T73" fmla="*/ 15 h 272"/>
                <a:gd name="T74" fmla="*/ 310 w 425"/>
                <a:gd name="T75" fmla="*/ 26 h 272"/>
                <a:gd name="T76" fmla="*/ 325 w 425"/>
                <a:gd name="T77" fmla="*/ 53 h 272"/>
                <a:gd name="T78" fmla="*/ 337 w 425"/>
                <a:gd name="T79" fmla="*/ 82 h 272"/>
                <a:gd name="T80" fmla="*/ 349 w 425"/>
                <a:gd name="T81" fmla="*/ 113 h 272"/>
                <a:gd name="T82" fmla="*/ 356 w 425"/>
                <a:gd name="T83" fmla="*/ 126 h 272"/>
                <a:gd name="T84" fmla="*/ 365 w 425"/>
                <a:gd name="T85" fmla="*/ 138 h 272"/>
                <a:gd name="T86" fmla="*/ 376 w 425"/>
                <a:gd name="T87" fmla="*/ 147 h 272"/>
                <a:gd name="T88" fmla="*/ 389 w 425"/>
                <a:gd name="T89" fmla="*/ 156 h 272"/>
                <a:gd name="T90" fmla="*/ 405 w 425"/>
                <a:gd name="T91" fmla="*/ 160 h 272"/>
                <a:gd name="T92" fmla="*/ 425 w 425"/>
                <a:gd name="T93" fmla="*/ 161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5" h="272">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269" name="Freeform 346"/>
            <p:cNvSpPr>
              <a:spLocks/>
            </p:cNvSpPr>
            <p:nvPr>
              <p:custDataLst>
                <p:tags r:id="rId249"/>
              </p:custDataLst>
            </p:nvPr>
          </p:nvSpPr>
          <p:spPr bwMode="auto">
            <a:xfrm>
              <a:off x="2808490" y="3914830"/>
              <a:ext cx="14287" cy="55563"/>
            </a:xfrm>
            <a:custGeom>
              <a:avLst/>
              <a:gdLst>
                <a:gd name="T0" fmla="*/ 13 w 33"/>
                <a:gd name="T1" fmla="*/ 6 h 31"/>
                <a:gd name="T2" fmla="*/ 0 w 33"/>
                <a:gd name="T3" fmla="*/ 19 h 31"/>
                <a:gd name="T4" fmla="*/ 5 w 33"/>
                <a:gd name="T5" fmla="*/ 21 h 31"/>
                <a:gd name="T6" fmla="*/ 14 w 33"/>
                <a:gd name="T7" fmla="*/ 25 h 31"/>
                <a:gd name="T8" fmla="*/ 19 w 33"/>
                <a:gd name="T9" fmla="*/ 27 h 31"/>
                <a:gd name="T10" fmla="*/ 23 w 33"/>
                <a:gd name="T11" fmla="*/ 29 h 31"/>
                <a:gd name="T12" fmla="*/ 27 w 33"/>
                <a:gd name="T13" fmla="*/ 30 h 31"/>
                <a:gd name="T14" fmla="*/ 33 w 33"/>
                <a:gd name="T15" fmla="*/ 31 h 31"/>
                <a:gd name="T16" fmla="*/ 33 w 33"/>
                <a:gd name="T17" fmla="*/ 0 h 31"/>
                <a:gd name="T18" fmla="*/ 20 w 33"/>
                <a:gd name="T19" fmla="*/ 0 h 31"/>
                <a:gd name="T20" fmla="*/ 13 w 33"/>
                <a:gd name="T21"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1">
                  <a:moveTo>
                    <a:pt x="13" y="6"/>
                  </a:moveTo>
                  <a:lnTo>
                    <a:pt x="0" y="19"/>
                  </a:lnTo>
                  <a:lnTo>
                    <a:pt x="5" y="21"/>
                  </a:lnTo>
                  <a:lnTo>
                    <a:pt x="14" y="25"/>
                  </a:lnTo>
                  <a:lnTo>
                    <a:pt x="19" y="27"/>
                  </a:lnTo>
                  <a:lnTo>
                    <a:pt x="23" y="29"/>
                  </a:lnTo>
                  <a:lnTo>
                    <a:pt x="27" y="30"/>
                  </a:lnTo>
                  <a:lnTo>
                    <a:pt x="33" y="31"/>
                  </a:lnTo>
                  <a:lnTo>
                    <a:pt x="33" y="0"/>
                  </a:lnTo>
                  <a:lnTo>
                    <a:pt x="20" y="0"/>
                  </a:lnTo>
                  <a:lnTo>
                    <a:pt x="13"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70" name="Freeform 347"/>
            <p:cNvSpPr>
              <a:spLocks/>
            </p:cNvSpPr>
            <p:nvPr>
              <p:custDataLst>
                <p:tags r:id="rId250"/>
              </p:custDataLst>
            </p:nvPr>
          </p:nvSpPr>
          <p:spPr bwMode="auto">
            <a:xfrm>
              <a:off x="4913517" y="2868668"/>
              <a:ext cx="85725" cy="79375"/>
            </a:xfrm>
            <a:custGeom>
              <a:avLst/>
              <a:gdLst>
                <a:gd name="T0" fmla="*/ 6 w 192"/>
                <a:gd name="T1" fmla="*/ 19 h 154"/>
                <a:gd name="T2" fmla="*/ 52 w 192"/>
                <a:gd name="T3" fmla="*/ 0 h 154"/>
                <a:gd name="T4" fmla="*/ 92 w 192"/>
                <a:gd name="T5" fmla="*/ 19 h 154"/>
                <a:gd name="T6" fmla="*/ 119 w 192"/>
                <a:gd name="T7" fmla="*/ 31 h 154"/>
                <a:gd name="T8" fmla="*/ 146 w 192"/>
                <a:gd name="T9" fmla="*/ 63 h 154"/>
                <a:gd name="T10" fmla="*/ 166 w 192"/>
                <a:gd name="T11" fmla="*/ 93 h 154"/>
                <a:gd name="T12" fmla="*/ 192 w 192"/>
                <a:gd name="T13" fmla="*/ 118 h 154"/>
                <a:gd name="T14" fmla="*/ 152 w 192"/>
                <a:gd name="T15" fmla="*/ 124 h 154"/>
                <a:gd name="T16" fmla="*/ 126 w 192"/>
                <a:gd name="T17" fmla="*/ 130 h 154"/>
                <a:gd name="T18" fmla="*/ 126 w 192"/>
                <a:gd name="T19" fmla="*/ 154 h 154"/>
                <a:gd name="T20" fmla="*/ 106 w 192"/>
                <a:gd name="T21" fmla="*/ 154 h 154"/>
                <a:gd name="T22" fmla="*/ 99 w 192"/>
                <a:gd name="T23" fmla="*/ 146 h 154"/>
                <a:gd name="T24" fmla="*/ 93 w 192"/>
                <a:gd name="T25" fmla="*/ 137 h 154"/>
                <a:gd name="T26" fmla="*/ 88 w 192"/>
                <a:gd name="T27" fmla="*/ 126 h 154"/>
                <a:gd name="T28" fmla="*/ 82 w 192"/>
                <a:gd name="T29" fmla="*/ 115 h 154"/>
                <a:gd name="T30" fmla="*/ 74 w 192"/>
                <a:gd name="T31" fmla="*/ 93 h 154"/>
                <a:gd name="T32" fmla="*/ 65 w 192"/>
                <a:gd name="T33" fmla="*/ 71 h 154"/>
                <a:gd name="T34" fmla="*/ 60 w 192"/>
                <a:gd name="T35" fmla="*/ 61 h 154"/>
                <a:gd name="T36" fmla="*/ 55 w 192"/>
                <a:gd name="T37" fmla="*/ 50 h 154"/>
                <a:gd name="T38" fmla="*/ 48 w 192"/>
                <a:gd name="T39" fmla="*/ 42 h 154"/>
                <a:gd name="T40" fmla="*/ 41 w 192"/>
                <a:gd name="T41" fmla="*/ 34 h 154"/>
                <a:gd name="T42" fmla="*/ 33 w 192"/>
                <a:gd name="T43" fmla="*/ 28 h 154"/>
                <a:gd name="T44" fmla="*/ 24 w 192"/>
                <a:gd name="T45" fmla="*/ 23 h 154"/>
                <a:gd name="T46" fmla="*/ 18 w 192"/>
                <a:gd name="T47" fmla="*/ 22 h 154"/>
                <a:gd name="T48" fmla="*/ 12 w 192"/>
                <a:gd name="T49" fmla="*/ 20 h 154"/>
                <a:gd name="T50" fmla="*/ 6 w 192"/>
                <a:gd name="T51" fmla="*/ 20 h 154"/>
                <a:gd name="T52" fmla="*/ 0 w 192"/>
                <a:gd name="T53" fmla="*/ 19 h 154"/>
                <a:gd name="T54" fmla="*/ 6 w 192"/>
                <a:gd name="T55" fmla="*/ 1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2" h="154">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71" name="Freeform 348"/>
            <p:cNvSpPr>
              <a:spLocks/>
            </p:cNvSpPr>
            <p:nvPr>
              <p:custDataLst>
                <p:tags r:id="rId251"/>
              </p:custDataLst>
            </p:nvPr>
          </p:nvSpPr>
          <p:spPr bwMode="auto">
            <a:xfrm>
              <a:off x="4863092" y="2751183"/>
              <a:ext cx="381000" cy="247650"/>
            </a:xfrm>
            <a:custGeom>
              <a:avLst/>
              <a:gdLst>
                <a:gd name="T0" fmla="*/ 392 w 877"/>
                <a:gd name="T1" fmla="*/ 340 h 469"/>
                <a:gd name="T2" fmla="*/ 319 w 877"/>
                <a:gd name="T3" fmla="*/ 253 h 469"/>
                <a:gd name="T4" fmla="*/ 206 w 877"/>
                <a:gd name="T5" fmla="*/ 241 h 469"/>
                <a:gd name="T6" fmla="*/ 191 w 877"/>
                <a:gd name="T7" fmla="*/ 243 h 469"/>
                <a:gd name="T8" fmla="*/ 178 w 877"/>
                <a:gd name="T9" fmla="*/ 251 h 469"/>
                <a:gd name="T10" fmla="*/ 162 w 877"/>
                <a:gd name="T11" fmla="*/ 267 h 469"/>
                <a:gd name="T12" fmla="*/ 151 w 877"/>
                <a:gd name="T13" fmla="*/ 271 h 469"/>
                <a:gd name="T14" fmla="*/ 121 w 877"/>
                <a:gd name="T15" fmla="*/ 268 h 469"/>
                <a:gd name="T16" fmla="*/ 79 w 877"/>
                <a:gd name="T17" fmla="*/ 255 h 469"/>
                <a:gd name="T18" fmla="*/ 26 w 877"/>
                <a:gd name="T19" fmla="*/ 247 h 469"/>
                <a:gd name="T20" fmla="*/ 8 w 877"/>
                <a:gd name="T21" fmla="*/ 212 h 469"/>
                <a:gd name="T22" fmla="*/ 13 w 877"/>
                <a:gd name="T23" fmla="*/ 187 h 469"/>
                <a:gd name="T24" fmla="*/ 13 w 877"/>
                <a:gd name="T25" fmla="*/ 180 h 469"/>
                <a:gd name="T26" fmla="*/ 23 w 877"/>
                <a:gd name="T27" fmla="*/ 144 h 469"/>
                <a:gd name="T28" fmla="*/ 44 w 877"/>
                <a:gd name="T29" fmla="*/ 112 h 469"/>
                <a:gd name="T30" fmla="*/ 54 w 877"/>
                <a:gd name="T31" fmla="*/ 92 h 469"/>
                <a:gd name="T32" fmla="*/ 26 w 877"/>
                <a:gd name="T33" fmla="*/ 50 h 469"/>
                <a:gd name="T34" fmla="*/ 173 w 877"/>
                <a:gd name="T35" fmla="*/ 26 h 469"/>
                <a:gd name="T36" fmla="*/ 339 w 877"/>
                <a:gd name="T37" fmla="*/ 50 h 469"/>
                <a:gd name="T38" fmla="*/ 392 w 877"/>
                <a:gd name="T39" fmla="*/ 13 h 469"/>
                <a:gd name="T40" fmla="*/ 485 w 877"/>
                <a:gd name="T41" fmla="*/ 0 h 469"/>
                <a:gd name="T42" fmla="*/ 579 w 877"/>
                <a:gd name="T43" fmla="*/ 38 h 469"/>
                <a:gd name="T44" fmla="*/ 638 w 877"/>
                <a:gd name="T45" fmla="*/ 111 h 469"/>
                <a:gd name="T46" fmla="*/ 725 w 877"/>
                <a:gd name="T47" fmla="*/ 111 h 469"/>
                <a:gd name="T48" fmla="*/ 838 w 877"/>
                <a:gd name="T49" fmla="*/ 155 h 469"/>
                <a:gd name="T50" fmla="*/ 864 w 877"/>
                <a:gd name="T51" fmla="*/ 235 h 469"/>
                <a:gd name="T52" fmla="*/ 804 w 877"/>
                <a:gd name="T53" fmla="*/ 272 h 469"/>
                <a:gd name="T54" fmla="*/ 754 w 877"/>
                <a:gd name="T55" fmla="*/ 313 h 469"/>
                <a:gd name="T56" fmla="*/ 688 w 877"/>
                <a:gd name="T57" fmla="*/ 330 h 469"/>
                <a:gd name="T58" fmla="*/ 663 w 877"/>
                <a:gd name="T59" fmla="*/ 343 h 469"/>
                <a:gd name="T60" fmla="*/ 648 w 877"/>
                <a:gd name="T61" fmla="*/ 358 h 469"/>
                <a:gd name="T62" fmla="*/ 646 w 877"/>
                <a:gd name="T63" fmla="*/ 375 h 469"/>
                <a:gd name="T64" fmla="*/ 653 w 877"/>
                <a:gd name="T65" fmla="*/ 390 h 469"/>
                <a:gd name="T66" fmla="*/ 666 w 877"/>
                <a:gd name="T67" fmla="*/ 401 h 469"/>
                <a:gd name="T68" fmla="*/ 711 w 877"/>
                <a:gd name="T69" fmla="*/ 396 h 469"/>
                <a:gd name="T70" fmla="*/ 741 w 877"/>
                <a:gd name="T71" fmla="*/ 394 h 469"/>
                <a:gd name="T72" fmla="*/ 734 w 877"/>
                <a:gd name="T73" fmla="*/ 403 h 469"/>
                <a:gd name="T74" fmla="*/ 716 w 877"/>
                <a:gd name="T75" fmla="*/ 421 h 469"/>
                <a:gd name="T76" fmla="*/ 698 w 877"/>
                <a:gd name="T77" fmla="*/ 438 h 469"/>
                <a:gd name="T78" fmla="*/ 689 w 877"/>
                <a:gd name="T79" fmla="*/ 419 h 469"/>
                <a:gd name="T80" fmla="*/ 671 w 877"/>
                <a:gd name="T81" fmla="*/ 408 h 469"/>
                <a:gd name="T82" fmla="*/ 666 w 877"/>
                <a:gd name="T83" fmla="*/ 423 h 469"/>
                <a:gd name="T84" fmla="*/ 643 w 877"/>
                <a:gd name="T85" fmla="*/ 442 h 469"/>
                <a:gd name="T86" fmla="*/ 619 w 877"/>
                <a:gd name="T87" fmla="*/ 460 h 469"/>
                <a:gd name="T88" fmla="*/ 611 w 877"/>
                <a:gd name="T89" fmla="*/ 469 h 469"/>
                <a:gd name="T90" fmla="*/ 595 w 877"/>
                <a:gd name="T91" fmla="*/ 464 h 469"/>
                <a:gd name="T92" fmla="*/ 584 w 877"/>
                <a:gd name="T93" fmla="*/ 455 h 469"/>
                <a:gd name="T94" fmla="*/ 575 w 877"/>
                <a:gd name="T95" fmla="*/ 439 h 469"/>
                <a:gd name="T96" fmla="*/ 572 w 877"/>
                <a:gd name="T97" fmla="*/ 408 h 469"/>
                <a:gd name="T98" fmla="*/ 548 w 877"/>
                <a:gd name="T99" fmla="*/ 404 h 469"/>
                <a:gd name="T100" fmla="*/ 518 w 877"/>
                <a:gd name="T101" fmla="*/ 389 h 469"/>
                <a:gd name="T102" fmla="*/ 559 w 877"/>
                <a:gd name="T103" fmla="*/ 379 h 469"/>
                <a:gd name="T104" fmla="*/ 625 w 877"/>
                <a:gd name="T105" fmla="*/ 370 h 469"/>
                <a:gd name="T106" fmla="*/ 493 w 877"/>
                <a:gd name="T107" fmla="*/ 354 h 469"/>
                <a:gd name="T108" fmla="*/ 445 w 877"/>
                <a:gd name="T109" fmla="*/ 333 h 469"/>
                <a:gd name="T110" fmla="*/ 398 w 877"/>
                <a:gd name="T111" fmla="*/ 369 h 469"/>
                <a:gd name="T112" fmla="*/ 380 w 877"/>
                <a:gd name="T113" fmla="*/ 395 h 469"/>
                <a:gd name="T114" fmla="*/ 353 w 877"/>
                <a:gd name="T115" fmla="*/ 400 h 469"/>
                <a:gd name="T116" fmla="*/ 328 w 877"/>
                <a:gd name="T117" fmla="*/ 392 h 469"/>
                <a:gd name="T118" fmla="*/ 306 w 877"/>
                <a:gd name="T119" fmla="*/ 37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77" h="469">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272" name="Freeform 349"/>
            <p:cNvSpPr>
              <a:spLocks/>
            </p:cNvSpPr>
            <p:nvPr>
              <p:custDataLst>
                <p:tags r:id="rId252"/>
              </p:custDataLst>
            </p:nvPr>
          </p:nvSpPr>
          <p:spPr bwMode="auto">
            <a:xfrm>
              <a:off x="5342137" y="3094083"/>
              <a:ext cx="47625" cy="63500"/>
            </a:xfrm>
            <a:custGeom>
              <a:avLst/>
              <a:gdLst>
                <a:gd name="T0" fmla="*/ 48 w 107"/>
                <a:gd name="T1" fmla="*/ 0 h 123"/>
                <a:gd name="T2" fmla="*/ 81 w 107"/>
                <a:gd name="T3" fmla="*/ 31 h 123"/>
                <a:gd name="T4" fmla="*/ 94 w 107"/>
                <a:gd name="T5" fmla="*/ 67 h 123"/>
                <a:gd name="T6" fmla="*/ 107 w 107"/>
                <a:gd name="T7" fmla="*/ 86 h 123"/>
                <a:gd name="T8" fmla="*/ 107 w 107"/>
                <a:gd name="T9" fmla="*/ 117 h 123"/>
                <a:gd name="T10" fmla="*/ 107 w 107"/>
                <a:gd name="T11" fmla="*/ 123 h 123"/>
                <a:gd name="T12" fmla="*/ 88 w 107"/>
                <a:gd name="T13" fmla="*/ 114 h 123"/>
                <a:gd name="T14" fmla="*/ 73 w 107"/>
                <a:gd name="T15" fmla="*/ 105 h 123"/>
                <a:gd name="T16" fmla="*/ 61 w 107"/>
                <a:gd name="T17" fmla="*/ 98 h 123"/>
                <a:gd name="T18" fmla="*/ 54 w 107"/>
                <a:gd name="T19" fmla="*/ 92 h 123"/>
                <a:gd name="T20" fmla="*/ 51 w 107"/>
                <a:gd name="T21" fmla="*/ 83 h 123"/>
                <a:gd name="T22" fmla="*/ 48 w 107"/>
                <a:gd name="T23" fmla="*/ 73 h 123"/>
                <a:gd name="T24" fmla="*/ 39 w 107"/>
                <a:gd name="T25" fmla="*/ 74 h 123"/>
                <a:gd name="T26" fmla="*/ 32 w 107"/>
                <a:gd name="T27" fmla="*/ 73 h 123"/>
                <a:gd name="T28" fmla="*/ 26 w 107"/>
                <a:gd name="T29" fmla="*/ 72 h 123"/>
                <a:gd name="T30" fmla="*/ 21 w 107"/>
                <a:gd name="T31" fmla="*/ 70 h 123"/>
                <a:gd name="T32" fmla="*/ 17 w 107"/>
                <a:gd name="T33" fmla="*/ 67 h 123"/>
                <a:gd name="T34" fmla="*/ 14 w 107"/>
                <a:gd name="T35" fmla="*/ 63 h 123"/>
                <a:gd name="T36" fmla="*/ 11 w 107"/>
                <a:gd name="T37" fmla="*/ 59 h 123"/>
                <a:gd name="T38" fmla="*/ 9 w 107"/>
                <a:gd name="T39" fmla="*/ 54 h 123"/>
                <a:gd name="T40" fmla="*/ 4 w 107"/>
                <a:gd name="T41" fmla="*/ 31 h 123"/>
                <a:gd name="T42" fmla="*/ 0 w 107"/>
                <a:gd name="T43" fmla="*/ 6 h 123"/>
                <a:gd name="T44" fmla="*/ 34 w 107"/>
                <a:gd name="T45" fmla="*/ 0 h 123"/>
                <a:gd name="T46" fmla="*/ 48 w 107"/>
                <a:gd name="T4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7" h="123">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73" name="Freeform 350"/>
            <p:cNvSpPr>
              <a:spLocks/>
            </p:cNvSpPr>
            <p:nvPr>
              <p:custDataLst>
                <p:tags r:id="rId253"/>
              </p:custDataLst>
            </p:nvPr>
          </p:nvSpPr>
          <p:spPr bwMode="auto">
            <a:xfrm>
              <a:off x="5885062" y="3108370"/>
              <a:ext cx="207962" cy="122238"/>
            </a:xfrm>
            <a:custGeom>
              <a:avLst/>
              <a:gdLst>
                <a:gd name="T0" fmla="*/ 106 w 471"/>
                <a:gd name="T1" fmla="*/ 67 h 234"/>
                <a:gd name="T2" fmla="*/ 166 w 471"/>
                <a:gd name="T3" fmla="*/ 86 h 234"/>
                <a:gd name="T4" fmla="*/ 272 w 471"/>
                <a:gd name="T5" fmla="*/ 105 h 234"/>
                <a:gd name="T6" fmla="*/ 372 w 471"/>
                <a:gd name="T7" fmla="*/ 86 h 234"/>
                <a:gd name="T8" fmla="*/ 383 w 471"/>
                <a:gd name="T9" fmla="*/ 95 h 234"/>
                <a:gd name="T10" fmla="*/ 391 w 471"/>
                <a:gd name="T11" fmla="*/ 114 h 234"/>
                <a:gd name="T12" fmla="*/ 406 w 471"/>
                <a:gd name="T13" fmla="*/ 124 h 234"/>
                <a:gd name="T14" fmla="*/ 424 w 471"/>
                <a:gd name="T15" fmla="*/ 129 h 234"/>
                <a:gd name="T16" fmla="*/ 433 w 471"/>
                <a:gd name="T17" fmla="*/ 134 h 234"/>
                <a:gd name="T18" fmla="*/ 441 w 471"/>
                <a:gd name="T19" fmla="*/ 141 h 234"/>
                <a:gd name="T20" fmla="*/ 448 w 471"/>
                <a:gd name="T21" fmla="*/ 151 h 234"/>
                <a:gd name="T22" fmla="*/ 455 w 471"/>
                <a:gd name="T23" fmla="*/ 170 h 234"/>
                <a:gd name="T24" fmla="*/ 471 w 471"/>
                <a:gd name="T25" fmla="*/ 190 h 234"/>
                <a:gd name="T26" fmla="*/ 350 w 471"/>
                <a:gd name="T27" fmla="*/ 202 h 234"/>
                <a:gd name="T28" fmla="*/ 330 w 471"/>
                <a:gd name="T29" fmla="*/ 224 h 234"/>
                <a:gd name="T30" fmla="*/ 317 w 471"/>
                <a:gd name="T31" fmla="*/ 233 h 234"/>
                <a:gd name="T32" fmla="*/ 306 w 471"/>
                <a:gd name="T33" fmla="*/ 233 h 234"/>
                <a:gd name="T34" fmla="*/ 298 w 471"/>
                <a:gd name="T35" fmla="*/ 230 h 234"/>
                <a:gd name="T36" fmla="*/ 292 w 471"/>
                <a:gd name="T37" fmla="*/ 224 h 234"/>
                <a:gd name="T38" fmla="*/ 289 w 471"/>
                <a:gd name="T39" fmla="*/ 216 h 234"/>
                <a:gd name="T40" fmla="*/ 284 w 471"/>
                <a:gd name="T41" fmla="*/ 199 h 234"/>
                <a:gd name="T42" fmla="*/ 278 w 471"/>
                <a:gd name="T43" fmla="*/ 174 h 234"/>
                <a:gd name="T44" fmla="*/ 269 w 471"/>
                <a:gd name="T45" fmla="*/ 155 h 234"/>
                <a:gd name="T46" fmla="*/ 258 w 471"/>
                <a:gd name="T47" fmla="*/ 148 h 234"/>
                <a:gd name="T48" fmla="*/ 246 w 471"/>
                <a:gd name="T49" fmla="*/ 141 h 234"/>
                <a:gd name="T50" fmla="*/ 236 w 471"/>
                <a:gd name="T51" fmla="*/ 133 h 234"/>
                <a:gd name="T52" fmla="*/ 224 w 471"/>
                <a:gd name="T53" fmla="*/ 140 h 234"/>
                <a:gd name="T54" fmla="*/ 207 w 471"/>
                <a:gd name="T55" fmla="*/ 162 h 234"/>
                <a:gd name="T56" fmla="*/ 200 w 471"/>
                <a:gd name="T57" fmla="*/ 177 h 234"/>
                <a:gd name="T58" fmla="*/ 188 w 471"/>
                <a:gd name="T59" fmla="*/ 190 h 234"/>
                <a:gd name="T60" fmla="*/ 167 w 471"/>
                <a:gd name="T61" fmla="*/ 201 h 234"/>
                <a:gd name="T62" fmla="*/ 147 w 471"/>
                <a:gd name="T63" fmla="*/ 213 h 234"/>
                <a:gd name="T64" fmla="*/ 130 w 471"/>
                <a:gd name="T65" fmla="*/ 219 h 234"/>
                <a:gd name="T66" fmla="*/ 114 w 471"/>
                <a:gd name="T67" fmla="*/ 222 h 234"/>
                <a:gd name="T68" fmla="*/ 97 w 471"/>
                <a:gd name="T69" fmla="*/ 221 h 234"/>
                <a:gd name="T70" fmla="*/ 82 w 471"/>
                <a:gd name="T71" fmla="*/ 217 h 234"/>
                <a:gd name="T72" fmla="*/ 63 w 471"/>
                <a:gd name="T73" fmla="*/ 205 h 234"/>
                <a:gd name="T74" fmla="*/ 59 w 471"/>
                <a:gd name="T75" fmla="*/ 197 h 234"/>
                <a:gd name="T76" fmla="*/ 59 w 471"/>
                <a:gd name="T77" fmla="*/ 135 h 234"/>
                <a:gd name="T78" fmla="*/ 0 w 471"/>
                <a:gd name="T79" fmla="*/ 98 h 234"/>
                <a:gd name="T80" fmla="*/ 53 w 471"/>
                <a:gd name="T81" fmla="*/ 80 h 234"/>
                <a:gd name="T82" fmla="*/ 86 w 471"/>
                <a:gd name="T83" fmla="*/ 30 h 234"/>
                <a:gd name="T84" fmla="*/ 133 w 471"/>
                <a:gd name="T85" fmla="*/ 0 h 234"/>
                <a:gd name="T86" fmla="*/ 166 w 471"/>
                <a:gd name="T87" fmla="*/ 4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234">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74" name="Freeform 351"/>
            <p:cNvSpPr>
              <a:spLocks/>
            </p:cNvSpPr>
            <p:nvPr>
              <p:custDataLst>
                <p:tags r:id="rId254"/>
              </p:custDataLst>
            </p:nvPr>
          </p:nvSpPr>
          <p:spPr bwMode="auto">
            <a:xfrm>
              <a:off x="5934279" y="3036933"/>
              <a:ext cx="225425" cy="125412"/>
            </a:xfrm>
            <a:custGeom>
              <a:avLst/>
              <a:gdLst>
                <a:gd name="T0" fmla="*/ 106 w 525"/>
                <a:gd name="T1" fmla="*/ 185 h 241"/>
                <a:gd name="T2" fmla="*/ 173 w 525"/>
                <a:gd name="T3" fmla="*/ 148 h 241"/>
                <a:gd name="T4" fmla="*/ 93 w 525"/>
                <a:gd name="T5" fmla="*/ 105 h 241"/>
                <a:gd name="T6" fmla="*/ 47 w 525"/>
                <a:gd name="T7" fmla="*/ 117 h 241"/>
                <a:gd name="T8" fmla="*/ 66 w 525"/>
                <a:gd name="T9" fmla="*/ 61 h 241"/>
                <a:gd name="T10" fmla="*/ 40 w 525"/>
                <a:gd name="T11" fmla="*/ 43 h 241"/>
                <a:gd name="T12" fmla="*/ 112 w 525"/>
                <a:gd name="T13" fmla="*/ 25 h 241"/>
                <a:gd name="T14" fmla="*/ 186 w 525"/>
                <a:gd name="T15" fmla="*/ 0 h 241"/>
                <a:gd name="T16" fmla="*/ 312 w 525"/>
                <a:gd name="T17" fmla="*/ 19 h 241"/>
                <a:gd name="T18" fmla="*/ 439 w 525"/>
                <a:gd name="T19" fmla="*/ 25 h 241"/>
                <a:gd name="T20" fmla="*/ 525 w 525"/>
                <a:gd name="T21" fmla="*/ 55 h 241"/>
                <a:gd name="T22" fmla="*/ 519 w 525"/>
                <a:gd name="T23" fmla="*/ 69 h 241"/>
                <a:gd name="T24" fmla="*/ 510 w 525"/>
                <a:gd name="T25" fmla="*/ 82 h 241"/>
                <a:gd name="T26" fmla="*/ 499 w 525"/>
                <a:gd name="T27" fmla="*/ 92 h 241"/>
                <a:gd name="T28" fmla="*/ 485 w 525"/>
                <a:gd name="T29" fmla="*/ 99 h 241"/>
                <a:gd name="T30" fmla="*/ 442 w 525"/>
                <a:gd name="T31" fmla="*/ 103 h 241"/>
                <a:gd name="T32" fmla="*/ 418 w 525"/>
                <a:gd name="T33" fmla="*/ 107 h 241"/>
                <a:gd name="T34" fmla="*/ 407 w 525"/>
                <a:gd name="T35" fmla="*/ 111 h 241"/>
                <a:gd name="T36" fmla="*/ 399 w 525"/>
                <a:gd name="T37" fmla="*/ 117 h 241"/>
                <a:gd name="T38" fmla="*/ 387 w 525"/>
                <a:gd name="T39" fmla="*/ 136 h 241"/>
                <a:gd name="T40" fmla="*/ 378 w 525"/>
                <a:gd name="T41" fmla="*/ 147 h 241"/>
                <a:gd name="T42" fmla="*/ 365 w 525"/>
                <a:gd name="T43" fmla="*/ 154 h 241"/>
                <a:gd name="T44" fmla="*/ 305 w 525"/>
                <a:gd name="T45" fmla="*/ 166 h 241"/>
                <a:gd name="T46" fmla="*/ 273 w 525"/>
                <a:gd name="T47" fmla="*/ 173 h 241"/>
                <a:gd name="T48" fmla="*/ 260 w 525"/>
                <a:gd name="T49" fmla="*/ 178 h 241"/>
                <a:gd name="T50" fmla="*/ 261 w 525"/>
                <a:gd name="T51" fmla="*/ 192 h 241"/>
                <a:gd name="T52" fmla="*/ 263 w 525"/>
                <a:gd name="T53" fmla="*/ 203 h 241"/>
                <a:gd name="T54" fmla="*/ 273 w 525"/>
                <a:gd name="T55" fmla="*/ 222 h 241"/>
                <a:gd name="T56" fmla="*/ 219 w 525"/>
                <a:gd name="T57" fmla="*/ 228 h 241"/>
                <a:gd name="T58" fmla="*/ 112 w 525"/>
                <a:gd name="T59" fmla="*/ 234 h 241"/>
                <a:gd name="T60" fmla="*/ 20 w 525"/>
                <a:gd name="T61" fmla="*/ 222 h 241"/>
                <a:gd name="T62" fmla="*/ 53 w 525"/>
                <a:gd name="T63" fmla="*/ 166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5" h="241">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75" name="Freeform 352"/>
            <p:cNvSpPr>
              <a:spLocks/>
            </p:cNvSpPr>
            <p:nvPr>
              <p:custDataLst>
                <p:tags r:id="rId255"/>
              </p:custDataLst>
            </p:nvPr>
          </p:nvSpPr>
          <p:spPr bwMode="auto">
            <a:xfrm>
              <a:off x="5540574" y="3052808"/>
              <a:ext cx="342900" cy="227012"/>
            </a:xfrm>
            <a:custGeom>
              <a:avLst/>
              <a:gdLst>
                <a:gd name="T0" fmla="*/ 768 w 784"/>
                <a:gd name="T1" fmla="*/ 292 h 430"/>
                <a:gd name="T2" fmla="*/ 751 w 784"/>
                <a:gd name="T3" fmla="*/ 293 h 430"/>
                <a:gd name="T4" fmla="*/ 731 w 784"/>
                <a:gd name="T5" fmla="*/ 302 h 430"/>
                <a:gd name="T6" fmla="*/ 723 w 784"/>
                <a:gd name="T7" fmla="*/ 308 h 430"/>
                <a:gd name="T8" fmla="*/ 717 w 784"/>
                <a:gd name="T9" fmla="*/ 332 h 430"/>
                <a:gd name="T10" fmla="*/ 713 w 784"/>
                <a:gd name="T11" fmla="*/ 360 h 430"/>
                <a:gd name="T12" fmla="*/ 704 w 784"/>
                <a:gd name="T13" fmla="*/ 376 h 430"/>
                <a:gd name="T14" fmla="*/ 671 w 784"/>
                <a:gd name="T15" fmla="*/ 402 h 430"/>
                <a:gd name="T16" fmla="*/ 633 w 784"/>
                <a:gd name="T17" fmla="*/ 420 h 430"/>
                <a:gd name="T18" fmla="*/ 612 w 784"/>
                <a:gd name="T19" fmla="*/ 424 h 430"/>
                <a:gd name="T20" fmla="*/ 587 w 784"/>
                <a:gd name="T21" fmla="*/ 429 h 430"/>
                <a:gd name="T22" fmla="*/ 567 w 784"/>
                <a:gd name="T23" fmla="*/ 428 h 430"/>
                <a:gd name="T24" fmla="*/ 545 w 784"/>
                <a:gd name="T25" fmla="*/ 388 h 430"/>
                <a:gd name="T26" fmla="*/ 515 w 784"/>
                <a:gd name="T27" fmla="*/ 344 h 430"/>
                <a:gd name="T28" fmla="*/ 478 w 784"/>
                <a:gd name="T29" fmla="*/ 334 h 430"/>
                <a:gd name="T30" fmla="*/ 448 w 784"/>
                <a:gd name="T31" fmla="*/ 315 h 430"/>
                <a:gd name="T32" fmla="*/ 417 w 784"/>
                <a:gd name="T33" fmla="*/ 294 h 430"/>
                <a:gd name="T34" fmla="*/ 373 w 784"/>
                <a:gd name="T35" fmla="*/ 274 h 430"/>
                <a:gd name="T36" fmla="*/ 306 w 784"/>
                <a:gd name="T37" fmla="*/ 258 h 430"/>
                <a:gd name="T38" fmla="*/ 182 w 784"/>
                <a:gd name="T39" fmla="*/ 283 h 430"/>
                <a:gd name="T40" fmla="*/ 151 w 784"/>
                <a:gd name="T41" fmla="*/ 306 h 430"/>
                <a:gd name="T42" fmla="*/ 127 w 784"/>
                <a:gd name="T43" fmla="*/ 308 h 430"/>
                <a:gd name="T44" fmla="*/ 66 w 784"/>
                <a:gd name="T45" fmla="*/ 252 h 430"/>
                <a:gd name="T46" fmla="*/ 66 w 784"/>
                <a:gd name="T47" fmla="*/ 204 h 430"/>
                <a:gd name="T48" fmla="*/ 40 w 784"/>
                <a:gd name="T49" fmla="*/ 179 h 430"/>
                <a:gd name="T50" fmla="*/ 42 w 784"/>
                <a:gd name="T51" fmla="*/ 199 h 430"/>
                <a:gd name="T52" fmla="*/ 36 w 784"/>
                <a:gd name="T53" fmla="*/ 218 h 430"/>
                <a:gd name="T54" fmla="*/ 30 w 784"/>
                <a:gd name="T55" fmla="*/ 221 h 430"/>
                <a:gd name="T56" fmla="*/ 31 w 784"/>
                <a:gd name="T57" fmla="*/ 203 h 430"/>
                <a:gd name="T58" fmla="*/ 27 w 784"/>
                <a:gd name="T59" fmla="*/ 174 h 430"/>
                <a:gd name="T60" fmla="*/ 33 w 784"/>
                <a:gd name="T61" fmla="*/ 163 h 430"/>
                <a:gd name="T62" fmla="*/ 40 w 784"/>
                <a:gd name="T63" fmla="*/ 152 h 430"/>
                <a:gd name="T64" fmla="*/ 27 w 784"/>
                <a:gd name="T65" fmla="*/ 129 h 430"/>
                <a:gd name="T66" fmla="*/ 7 w 784"/>
                <a:gd name="T67" fmla="*/ 126 h 430"/>
                <a:gd name="T68" fmla="*/ 0 w 784"/>
                <a:gd name="T69" fmla="*/ 117 h 430"/>
                <a:gd name="T70" fmla="*/ 3 w 784"/>
                <a:gd name="T71" fmla="*/ 104 h 430"/>
                <a:gd name="T72" fmla="*/ 11 w 784"/>
                <a:gd name="T73" fmla="*/ 94 h 430"/>
                <a:gd name="T74" fmla="*/ 27 w 784"/>
                <a:gd name="T75" fmla="*/ 92 h 430"/>
                <a:gd name="T76" fmla="*/ 41 w 784"/>
                <a:gd name="T77" fmla="*/ 99 h 430"/>
                <a:gd name="T78" fmla="*/ 57 w 784"/>
                <a:gd name="T79" fmla="*/ 104 h 430"/>
                <a:gd name="T80" fmla="*/ 71 w 784"/>
                <a:gd name="T81" fmla="*/ 92 h 430"/>
                <a:gd name="T82" fmla="*/ 83 w 784"/>
                <a:gd name="T83" fmla="*/ 77 h 430"/>
                <a:gd name="T84" fmla="*/ 87 w 784"/>
                <a:gd name="T85" fmla="*/ 64 h 430"/>
                <a:gd name="T86" fmla="*/ 78 w 784"/>
                <a:gd name="T87" fmla="*/ 55 h 430"/>
                <a:gd name="T88" fmla="*/ 55 w 784"/>
                <a:gd name="T89" fmla="*/ 49 h 430"/>
                <a:gd name="T90" fmla="*/ 47 w 784"/>
                <a:gd name="T91" fmla="*/ 40 h 430"/>
                <a:gd name="T92" fmla="*/ 41 w 784"/>
                <a:gd name="T93" fmla="*/ 28 h 430"/>
                <a:gd name="T94" fmla="*/ 107 w 784"/>
                <a:gd name="T95" fmla="*/ 43 h 430"/>
                <a:gd name="T96" fmla="*/ 219 w 784"/>
                <a:gd name="T97" fmla="*/ 74 h 430"/>
                <a:gd name="T98" fmla="*/ 273 w 784"/>
                <a:gd name="T99" fmla="*/ 0 h 430"/>
                <a:gd name="T100" fmla="*/ 373 w 784"/>
                <a:gd name="T101" fmla="*/ 43 h 430"/>
                <a:gd name="T102" fmla="*/ 465 w 784"/>
                <a:gd name="T103" fmla="*/ 92 h 430"/>
                <a:gd name="T104" fmla="*/ 591 w 784"/>
                <a:gd name="T105" fmla="*/ 210 h 430"/>
                <a:gd name="T106" fmla="*/ 724 w 784"/>
                <a:gd name="T107" fmla="*/ 265 h 430"/>
                <a:gd name="T108" fmla="*/ 778 w 784"/>
                <a:gd name="T109" fmla="*/ 29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4" h="43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76" name="Freeform 353"/>
            <p:cNvSpPr>
              <a:spLocks/>
            </p:cNvSpPr>
            <p:nvPr>
              <p:custDataLst>
                <p:tags r:id="rId256"/>
              </p:custDataLst>
            </p:nvPr>
          </p:nvSpPr>
          <p:spPr bwMode="auto">
            <a:xfrm>
              <a:off x="4749999" y="2940105"/>
              <a:ext cx="107950" cy="149225"/>
            </a:xfrm>
            <a:custGeom>
              <a:avLst/>
              <a:gdLst>
                <a:gd name="T0" fmla="*/ 30 w 246"/>
                <a:gd name="T1" fmla="*/ 27 h 284"/>
                <a:gd name="T2" fmla="*/ 28 w 246"/>
                <a:gd name="T3" fmla="*/ 24 h 284"/>
                <a:gd name="T4" fmla="*/ 24 w 246"/>
                <a:gd name="T5" fmla="*/ 17 h 284"/>
                <a:gd name="T6" fmla="*/ 35 w 246"/>
                <a:gd name="T7" fmla="*/ 5 h 284"/>
                <a:gd name="T8" fmla="*/ 67 w 246"/>
                <a:gd name="T9" fmla="*/ 1 h 284"/>
                <a:gd name="T10" fmla="*/ 126 w 246"/>
                <a:gd name="T11" fmla="*/ 12 h 284"/>
                <a:gd name="T12" fmla="*/ 131 w 246"/>
                <a:gd name="T13" fmla="*/ 30 h 284"/>
                <a:gd name="T14" fmla="*/ 139 w 246"/>
                <a:gd name="T15" fmla="*/ 46 h 284"/>
                <a:gd name="T16" fmla="*/ 151 w 246"/>
                <a:gd name="T17" fmla="*/ 57 h 284"/>
                <a:gd name="T18" fmla="*/ 165 w 246"/>
                <a:gd name="T19" fmla="*/ 67 h 284"/>
                <a:gd name="T20" fmla="*/ 191 w 246"/>
                <a:gd name="T21" fmla="*/ 87 h 284"/>
                <a:gd name="T22" fmla="*/ 203 w 246"/>
                <a:gd name="T23" fmla="*/ 101 h 284"/>
                <a:gd name="T24" fmla="*/ 212 w 246"/>
                <a:gd name="T25" fmla="*/ 117 h 284"/>
                <a:gd name="T26" fmla="*/ 226 w 246"/>
                <a:gd name="T27" fmla="*/ 117 h 284"/>
                <a:gd name="T28" fmla="*/ 221 w 246"/>
                <a:gd name="T29" fmla="*/ 124 h 284"/>
                <a:gd name="T30" fmla="*/ 221 w 246"/>
                <a:gd name="T31" fmla="*/ 129 h 284"/>
                <a:gd name="T32" fmla="*/ 228 w 246"/>
                <a:gd name="T33" fmla="*/ 140 h 284"/>
                <a:gd name="T34" fmla="*/ 239 w 246"/>
                <a:gd name="T35" fmla="*/ 154 h 284"/>
                <a:gd name="T36" fmla="*/ 244 w 246"/>
                <a:gd name="T37" fmla="*/ 162 h 284"/>
                <a:gd name="T38" fmla="*/ 246 w 246"/>
                <a:gd name="T39" fmla="*/ 173 h 284"/>
                <a:gd name="T40" fmla="*/ 241 w 246"/>
                <a:gd name="T41" fmla="*/ 184 h 284"/>
                <a:gd name="T42" fmla="*/ 233 w 246"/>
                <a:gd name="T43" fmla="*/ 192 h 284"/>
                <a:gd name="T44" fmla="*/ 223 w 246"/>
                <a:gd name="T45" fmla="*/ 198 h 284"/>
                <a:gd name="T46" fmla="*/ 220 w 246"/>
                <a:gd name="T47" fmla="*/ 204 h 284"/>
                <a:gd name="T48" fmla="*/ 189 w 246"/>
                <a:gd name="T49" fmla="*/ 215 h 284"/>
                <a:gd name="T50" fmla="*/ 164 w 246"/>
                <a:gd name="T51" fmla="*/ 230 h 284"/>
                <a:gd name="T52" fmla="*/ 113 w 246"/>
                <a:gd name="T53" fmla="*/ 265 h 284"/>
                <a:gd name="T54" fmla="*/ 88 w 246"/>
                <a:gd name="T55" fmla="*/ 231 h 284"/>
                <a:gd name="T56" fmla="*/ 79 w 246"/>
                <a:gd name="T57" fmla="*/ 220 h 284"/>
                <a:gd name="T58" fmla="*/ 72 w 246"/>
                <a:gd name="T59" fmla="*/ 216 h 284"/>
                <a:gd name="T60" fmla="*/ 60 w 246"/>
                <a:gd name="T61" fmla="*/ 217 h 284"/>
                <a:gd name="T62" fmla="*/ 54 w 246"/>
                <a:gd name="T63" fmla="*/ 221 h 284"/>
                <a:gd name="T64" fmla="*/ 49 w 246"/>
                <a:gd name="T65" fmla="*/ 228 h 284"/>
                <a:gd name="T66" fmla="*/ 48 w 246"/>
                <a:gd name="T67" fmla="*/ 236 h 284"/>
                <a:gd name="T68" fmla="*/ 45 w 246"/>
                <a:gd name="T69" fmla="*/ 257 h 284"/>
                <a:gd name="T70" fmla="*/ 41 w 246"/>
                <a:gd name="T71" fmla="*/ 270 h 284"/>
                <a:gd name="T72" fmla="*/ 33 w 246"/>
                <a:gd name="T73" fmla="*/ 284 h 284"/>
                <a:gd name="T74" fmla="*/ 26 w 246"/>
                <a:gd name="T75" fmla="*/ 243 h 284"/>
                <a:gd name="T76" fmla="*/ 17 w 246"/>
                <a:gd name="T77" fmla="*/ 227 h 284"/>
                <a:gd name="T78" fmla="*/ 11 w 246"/>
                <a:gd name="T79" fmla="*/ 221 h 284"/>
                <a:gd name="T80" fmla="*/ 0 w 246"/>
                <a:gd name="T81" fmla="*/ 216 h 284"/>
                <a:gd name="T82" fmla="*/ 1 w 246"/>
                <a:gd name="T83" fmla="*/ 204 h 284"/>
                <a:gd name="T84" fmla="*/ 4 w 246"/>
                <a:gd name="T85" fmla="*/ 193 h 284"/>
                <a:gd name="T86" fmla="*/ 15 w 246"/>
                <a:gd name="T87" fmla="*/ 176 h 284"/>
                <a:gd name="T88" fmla="*/ 31 w 246"/>
                <a:gd name="T89" fmla="*/ 161 h 284"/>
                <a:gd name="T90" fmla="*/ 46 w 246"/>
                <a:gd name="T91" fmla="*/ 141 h 284"/>
                <a:gd name="T92" fmla="*/ 33 w 246"/>
                <a:gd name="T93" fmla="*/ 4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6" h="284">
                  <a:moveTo>
                    <a:pt x="33" y="44"/>
                  </a:moveTo>
                  <a:lnTo>
                    <a:pt x="30" y="27"/>
                  </a:lnTo>
                  <a:lnTo>
                    <a:pt x="28" y="24"/>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277" name="Freeform 354"/>
            <p:cNvSpPr>
              <a:spLocks/>
            </p:cNvSpPr>
            <p:nvPr>
              <p:custDataLst>
                <p:tags r:id="rId257"/>
              </p:custDataLst>
            </p:nvPr>
          </p:nvSpPr>
          <p:spPr bwMode="auto">
            <a:xfrm>
              <a:off x="4797624" y="3048055"/>
              <a:ext cx="68263" cy="60325"/>
            </a:xfrm>
            <a:custGeom>
              <a:avLst/>
              <a:gdLst>
                <a:gd name="T0" fmla="*/ 114 w 160"/>
                <a:gd name="T1" fmla="*/ 0 h 117"/>
                <a:gd name="T2" fmla="*/ 114 w 160"/>
                <a:gd name="T3" fmla="*/ 9 h 117"/>
                <a:gd name="T4" fmla="*/ 114 w 160"/>
                <a:gd name="T5" fmla="*/ 18 h 117"/>
                <a:gd name="T6" fmla="*/ 115 w 160"/>
                <a:gd name="T7" fmla="*/ 25 h 117"/>
                <a:gd name="T8" fmla="*/ 117 w 160"/>
                <a:gd name="T9" fmla="*/ 32 h 117"/>
                <a:gd name="T10" fmla="*/ 119 w 160"/>
                <a:gd name="T11" fmla="*/ 34 h 117"/>
                <a:gd name="T12" fmla="*/ 121 w 160"/>
                <a:gd name="T13" fmla="*/ 37 h 117"/>
                <a:gd name="T14" fmla="*/ 123 w 160"/>
                <a:gd name="T15" fmla="*/ 38 h 117"/>
                <a:gd name="T16" fmla="*/ 127 w 160"/>
                <a:gd name="T17" fmla="*/ 39 h 117"/>
                <a:gd name="T18" fmla="*/ 131 w 160"/>
                <a:gd name="T19" fmla="*/ 40 h 117"/>
                <a:gd name="T20" fmla="*/ 135 w 160"/>
                <a:gd name="T21" fmla="*/ 39 h 117"/>
                <a:gd name="T22" fmla="*/ 140 w 160"/>
                <a:gd name="T23" fmla="*/ 38 h 117"/>
                <a:gd name="T24" fmla="*/ 146 w 160"/>
                <a:gd name="T25" fmla="*/ 36 h 117"/>
                <a:gd name="T26" fmla="*/ 149 w 160"/>
                <a:gd name="T27" fmla="*/ 43 h 117"/>
                <a:gd name="T28" fmla="*/ 153 w 160"/>
                <a:gd name="T29" fmla="*/ 52 h 117"/>
                <a:gd name="T30" fmla="*/ 157 w 160"/>
                <a:gd name="T31" fmla="*/ 64 h 117"/>
                <a:gd name="T32" fmla="*/ 160 w 160"/>
                <a:gd name="T33" fmla="*/ 74 h 117"/>
                <a:gd name="T34" fmla="*/ 133 w 160"/>
                <a:gd name="T35" fmla="*/ 88 h 117"/>
                <a:gd name="T36" fmla="*/ 106 w 160"/>
                <a:gd name="T37" fmla="*/ 102 h 117"/>
                <a:gd name="T38" fmla="*/ 92 w 160"/>
                <a:gd name="T39" fmla="*/ 107 h 117"/>
                <a:gd name="T40" fmla="*/ 76 w 160"/>
                <a:gd name="T41" fmla="*/ 113 h 117"/>
                <a:gd name="T42" fmla="*/ 62 w 160"/>
                <a:gd name="T43" fmla="*/ 116 h 117"/>
                <a:gd name="T44" fmla="*/ 47 w 160"/>
                <a:gd name="T45" fmla="*/ 117 h 117"/>
                <a:gd name="T46" fmla="*/ 32 w 160"/>
                <a:gd name="T47" fmla="*/ 99 h 117"/>
                <a:gd name="T48" fmla="*/ 21 w 160"/>
                <a:gd name="T49" fmla="*/ 83 h 117"/>
                <a:gd name="T50" fmla="*/ 10 w 160"/>
                <a:gd name="T51" fmla="*/ 69 h 117"/>
                <a:gd name="T52" fmla="*/ 0 w 160"/>
                <a:gd name="T53" fmla="*/ 55 h 117"/>
                <a:gd name="T54" fmla="*/ 13 w 160"/>
                <a:gd name="T55" fmla="*/ 48 h 117"/>
                <a:gd name="T56" fmla="*/ 41 w 160"/>
                <a:gd name="T57" fmla="*/ 32 h 117"/>
                <a:gd name="T58" fmla="*/ 60 w 160"/>
                <a:gd name="T59" fmla="*/ 23 h 117"/>
                <a:gd name="T60" fmla="*/ 78 w 160"/>
                <a:gd name="T61" fmla="*/ 14 h 117"/>
                <a:gd name="T62" fmla="*/ 97 w 160"/>
                <a:gd name="T63" fmla="*/ 6 h 117"/>
                <a:gd name="T64" fmla="*/ 114 w 160"/>
                <a:gd name="T6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117">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278" name="Freeform 355"/>
            <p:cNvSpPr>
              <a:spLocks/>
            </p:cNvSpPr>
            <p:nvPr>
              <p:custDataLst>
                <p:tags r:id="rId258"/>
              </p:custDataLst>
            </p:nvPr>
          </p:nvSpPr>
          <p:spPr bwMode="auto">
            <a:xfrm>
              <a:off x="4881762" y="3671943"/>
              <a:ext cx="411162" cy="611187"/>
            </a:xfrm>
            <a:custGeom>
              <a:avLst/>
              <a:gdLst>
                <a:gd name="T0" fmla="*/ 742 w 943"/>
                <a:gd name="T1" fmla="*/ 5 h 1172"/>
                <a:gd name="T2" fmla="*/ 765 w 943"/>
                <a:gd name="T3" fmla="*/ 23 h 1172"/>
                <a:gd name="T4" fmla="*/ 803 w 943"/>
                <a:gd name="T5" fmla="*/ 30 h 1172"/>
                <a:gd name="T6" fmla="*/ 814 w 943"/>
                <a:gd name="T7" fmla="*/ 55 h 1172"/>
                <a:gd name="T8" fmla="*/ 835 w 943"/>
                <a:gd name="T9" fmla="*/ 109 h 1172"/>
                <a:gd name="T10" fmla="*/ 837 w 943"/>
                <a:gd name="T11" fmla="*/ 187 h 1172"/>
                <a:gd name="T12" fmla="*/ 857 w 943"/>
                <a:gd name="T13" fmla="*/ 243 h 1172"/>
                <a:gd name="T14" fmla="*/ 922 w 943"/>
                <a:gd name="T15" fmla="*/ 292 h 1172"/>
                <a:gd name="T16" fmla="*/ 879 w 943"/>
                <a:gd name="T17" fmla="*/ 361 h 1172"/>
                <a:gd name="T18" fmla="*/ 851 w 943"/>
                <a:gd name="T19" fmla="*/ 410 h 1172"/>
                <a:gd name="T20" fmla="*/ 809 w 943"/>
                <a:gd name="T21" fmla="*/ 635 h 1172"/>
                <a:gd name="T22" fmla="*/ 770 w 943"/>
                <a:gd name="T23" fmla="*/ 677 h 1172"/>
                <a:gd name="T24" fmla="*/ 763 w 943"/>
                <a:gd name="T25" fmla="*/ 721 h 1172"/>
                <a:gd name="T26" fmla="*/ 745 w 943"/>
                <a:gd name="T27" fmla="*/ 735 h 1172"/>
                <a:gd name="T28" fmla="*/ 723 w 943"/>
                <a:gd name="T29" fmla="*/ 798 h 1172"/>
                <a:gd name="T30" fmla="*/ 692 w 943"/>
                <a:gd name="T31" fmla="*/ 877 h 1172"/>
                <a:gd name="T32" fmla="*/ 662 w 943"/>
                <a:gd name="T33" fmla="*/ 903 h 1172"/>
                <a:gd name="T34" fmla="*/ 664 w 943"/>
                <a:gd name="T35" fmla="*/ 934 h 1172"/>
                <a:gd name="T36" fmla="*/ 686 w 943"/>
                <a:gd name="T37" fmla="*/ 939 h 1172"/>
                <a:gd name="T38" fmla="*/ 709 w 943"/>
                <a:gd name="T39" fmla="*/ 950 h 1172"/>
                <a:gd name="T40" fmla="*/ 742 w 943"/>
                <a:gd name="T41" fmla="*/ 971 h 1172"/>
                <a:gd name="T42" fmla="*/ 756 w 943"/>
                <a:gd name="T43" fmla="*/ 1007 h 1172"/>
                <a:gd name="T44" fmla="*/ 775 w 943"/>
                <a:gd name="T45" fmla="*/ 1043 h 1172"/>
                <a:gd name="T46" fmla="*/ 803 w 943"/>
                <a:gd name="T47" fmla="*/ 1053 h 1172"/>
                <a:gd name="T48" fmla="*/ 809 w 943"/>
                <a:gd name="T49" fmla="*/ 1094 h 1172"/>
                <a:gd name="T50" fmla="*/ 718 w 943"/>
                <a:gd name="T51" fmla="*/ 1115 h 1172"/>
                <a:gd name="T52" fmla="*/ 687 w 943"/>
                <a:gd name="T53" fmla="*/ 1157 h 1172"/>
                <a:gd name="T54" fmla="*/ 598 w 943"/>
                <a:gd name="T55" fmla="*/ 1170 h 1172"/>
                <a:gd name="T56" fmla="*/ 515 w 943"/>
                <a:gd name="T57" fmla="*/ 1158 h 1172"/>
                <a:gd name="T58" fmla="*/ 464 w 943"/>
                <a:gd name="T59" fmla="*/ 1123 h 1172"/>
                <a:gd name="T60" fmla="*/ 390 w 943"/>
                <a:gd name="T61" fmla="*/ 1125 h 1172"/>
                <a:gd name="T62" fmla="*/ 319 w 943"/>
                <a:gd name="T63" fmla="*/ 1120 h 1172"/>
                <a:gd name="T64" fmla="*/ 297 w 943"/>
                <a:gd name="T65" fmla="*/ 1104 h 1172"/>
                <a:gd name="T66" fmla="*/ 294 w 943"/>
                <a:gd name="T67" fmla="*/ 1075 h 1172"/>
                <a:gd name="T68" fmla="*/ 274 w 943"/>
                <a:gd name="T69" fmla="*/ 1029 h 1172"/>
                <a:gd name="T70" fmla="*/ 216 w 943"/>
                <a:gd name="T71" fmla="*/ 974 h 1172"/>
                <a:gd name="T72" fmla="*/ 193 w 943"/>
                <a:gd name="T73" fmla="*/ 925 h 1172"/>
                <a:gd name="T74" fmla="*/ 152 w 943"/>
                <a:gd name="T75" fmla="*/ 903 h 1172"/>
                <a:gd name="T76" fmla="*/ 120 w 943"/>
                <a:gd name="T77" fmla="*/ 846 h 1172"/>
                <a:gd name="T78" fmla="*/ 97 w 943"/>
                <a:gd name="T79" fmla="*/ 788 h 1172"/>
                <a:gd name="T80" fmla="*/ 65 w 943"/>
                <a:gd name="T81" fmla="*/ 758 h 1172"/>
                <a:gd name="T82" fmla="*/ 33 w 943"/>
                <a:gd name="T83" fmla="*/ 676 h 1172"/>
                <a:gd name="T84" fmla="*/ 4 w 943"/>
                <a:gd name="T85" fmla="*/ 611 h 1172"/>
                <a:gd name="T86" fmla="*/ 18 w 943"/>
                <a:gd name="T87" fmla="*/ 577 h 1172"/>
                <a:gd name="T88" fmla="*/ 29 w 943"/>
                <a:gd name="T89" fmla="*/ 521 h 1172"/>
                <a:gd name="T90" fmla="*/ 64 w 943"/>
                <a:gd name="T91" fmla="*/ 474 h 1172"/>
                <a:gd name="T92" fmla="*/ 113 w 943"/>
                <a:gd name="T93" fmla="*/ 222 h 1172"/>
                <a:gd name="T94" fmla="*/ 123 w 943"/>
                <a:gd name="T95" fmla="*/ 179 h 1172"/>
                <a:gd name="T96" fmla="*/ 153 w 943"/>
                <a:gd name="T97" fmla="*/ 171 h 1172"/>
                <a:gd name="T98" fmla="*/ 160 w 943"/>
                <a:gd name="T99" fmla="*/ 122 h 1172"/>
                <a:gd name="T100" fmla="*/ 159 w 943"/>
                <a:gd name="T101" fmla="*/ 67 h 1172"/>
                <a:gd name="T102" fmla="*/ 679 w 943"/>
                <a:gd name="T103" fmla="*/ 69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79" name="Freeform 356"/>
            <p:cNvSpPr>
              <a:spLocks/>
            </p:cNvSpPr>
            <p:nvPr>
              <p:custDataLst>
                <p:tags r:id="rId259"/>
              </p:custDataLst>
            </p:nvPr>
          </p:nvSpPr>
          <p:spPr bwMode="auto">
            <a:xfrm>
              <a:off x="5365952" y="4011658"/>
              <a:ext cx="244475" cy="431800"/>
            </a:xfrm>
            <a:custGeom>
              <a:avLst/>
              <a:gdLst>
                <a:gd name="T0" fmla="*/ 98 w 556"/>
                <a:gd name="T1" fmla="*/ 62 h 819"/>
                <a:gd name="T2" fmla="*/ 112 w 556"/>
                <a:gd name="T3" fmla="*/ 56 h 819"/>
                <a:gd name="T4" fmla="*/ 129 w 556"/>
                <a:gd name="T5" fmla="*/ 69 h 819"/>
                <a:gd name="T6" fmla="*/ 149 w 556"/>
                <a:gd name="T7" fmla="*/ 85 h 819"/>
                <a:gd name="T8" fmla="*/ 171 w 556"/>
                <a:gd name="T9" fmla="*/ 92 h 819"/>
                <a:gd name="T10" fmla="*/ 215 w 556"/>
                <a:gd name="T11" fmla="*/ 88 h 819"/>
                <a:gd name="T12" fmla="*/ 257 w 556"/>
                <a:gd name="T13" fmla="*/ 82 h 819"/>
                <a:gd name="T14" fmla="*/ 291 w 556"/>
                <a:gd name="T15" fmla="*/ 79 h 819"/>
                <a:gd name="T16" fmla="*/ 301 w 556"/>
                <a:gd name="T17" fmla="*/ 74 h 819"/>
                <a:gd name="T18" fmla="*/ 301 w 556"/>
                <a:gd name="T19" fmla="*/ 68 h 819"/>
                <a:gd name="T20" fmla="*/ 355 w 556"/>
                <a:gd name="T21" fmla="*/ 63 h 819"/>
                <a:gd name="T22" fmla="*/ 434 w 556"/>
                <a:gd name="T23" fmla="*/ 45 h 819"/>
                <a:gd name="T24" fmla="*/ 479 w 556"/>
                <a:gd name="T25" fmla="*/ 28 h 819"/>
                <a:gd name="T26" fmla="*/ 514 w 556"/>
                <a:gd name="T27" fmla="*/ 8 h 819"/>
                <a:gd name="T28" fmla="*/ 547 w 556"/>
                <a:gd name="T29" fmla="*/ 31 h 819"/>
                <a:gd name="T30" fmla="*/ 555 w 556"/>
                <a:gd name="T31" fmla="*/ 57 h 819"/>
                <a:gd name="T32" fmla="*/ 552 w 556"/>
                <a:gd name="T33" fmla="*/ 113 h 819"/>
                <a:gd name="T34" fmla="*/ 532 w 556"/>
                <a:gd name="T35" fmla="*/ 174 h 819"/>
                <a:gd name="T36" fmla="*/ 502 w 556"/>
                <a:gd name="T37" fmla="*/ 231 h 819"/>
                <a:gd name="T38" fmla="*/ 447 w 556"/>
                <a:gd name="T39" fmla="*/ 321 h 819"/>
                <a:gd name="T40" fmla="*/ 423 w 556"/>
                <a:gd name="T41" fmla="*/ 375 h 819"/>
                <a:gd name="T42" fmla="*/ 410 w 556"/>
                <a:gd name="T43" fmla="*/ 415 h 819"/>
                <a:gd name="T44" fmla="*/ 379 w 556"/>
                <a:gd name="T45" fmla="*/ 473 h 819"/>
                <a:gd name="T46" fmla="*/ 330 w 556"/>
                <a:gd name="T47" fmla="*/ 531 h 819"/>
                <a:gd name="T48" fmla="*/ 288 w 556"/>
                <a:gd name="T49" fmla="*/ 566 h 819"/>
                <a:gd name="T50" fmla="*/ 239 w 556"/>
                <a:gd name="T51" fmla="*/ 600 h 819"/>
                <a:gd name="T52" fmla="*/ 168 w 556"/>
                <a:gd name="T53" fmla="*/ 651 h 819"/>
                <a:gd name="T54" fmla="*/ 143 w 556"/>
                <a:gd name="T55" fmla="*/ 680 h 819"/>
                <a:gd name="T56" fmla="*/ 131 w 556"/>
                <a:gd name="T57" fmla="*/ 700 h 819"/>
                <a:gd name="T58" fmla="*/ 116 w 556"/>
                <a:gd name="T59" fmla="*/ 717 h 819"/>
                <a:gd name="T60" fmla="*/ 71 w 556"/>
                <a:gd name="T61" fmla="*/ 745 h 819"/>
                <a:gd name="T62" fmla="*/ 19 w 556"/>
                <a:gd name="T63" fmla="*/ 801 h 819"/>
                <a:gd name="T64" fmla="*/ 2 w 556"/>
                <a:gd name="T65" fmla="*/ 564 h 819"/>
                <a:gd name="T66" fmla="*/ 3 w 556"/>
                <a:gd name="T67" fmla="*/ 554 h 819"/>
                <a:gd name="T68" fmla="*/ 27 w 556"/>
                <a:gd name="T69" fmla="*/ 533 h 819"/>
                <a:gd name="T70" fmla="*/ 42 w 556"/>
                <a:gd name="T71" fmla="*/ 516 h 819"/>
                <a:gd name="T72" fmla="*/ 60 w 556"/>
                <a:gd name="T73" fmla="*/ 497 h 819"/>
                <a:gd name="T74" fmla="*/ 111 w 556"/>
                <a:gd name="T75" fmla="*/ 480 h 819"/>
                <a:gd name="T76" fmla="*/ 119 w 556"/>
                <a:gd name="T77" fmla="*/ 470 h 819"/>
                <a:gd name="T78" fmla="*/ 129 w 556"/>
                <a:gd name="T79" fmla="*/ 452 h 819"/>
                <a:gd name="T80" fmla="*/ 152 w 556"/>
                <a:gd name="T81" fmla="*/ 440 h 819"/>
                <a:gd name="T82" fmla="*/ 174 w 556"/>
                <a:gd name="T83" fmla="*/ 439 h 819"/>
                <a:gd name="T84" fmla="*/ 196 w 556"/>
                <a:gd name="T85" fmla="*/ 439 h 819"/>
                <a:gd name="T86" fmla="*/ 228 w 556"/>
                <a:gd name="T87" fmla="*/ 429 h 819"/>
                <a:gd name="T88" fmla="*/ 251 w 556"/>
                <a:gd name="T89" fmla="*/ 405 h 819"/>
                <a:gd name="T90" fmla="*/ 265 w 556"/>
                <a:gd name="T91" fmla="*/ 379 h 819"/>
                <a:gd name="T92" fmla="*/ 296 w 556"/>
                <a:gd name="T93" fmla="*/ 347 h 819"/>
                <a:gd name="T94" fmla="*/ 354 w 556"/>
                <a:gd name="T95" fmla="*/ 293 h 819"/>
                <a:gd name="T96" fmla="*/ 377 w 556"/>
                <a:gd name="T97" fmla="*/ 266 h 819"/>
                <a:gd name="T98" fmla="*/ 324 w 556"/>
                <a:gd name="T99" fmla="*/ 246 h 819"/>
                <a:gd name="T100" fmla="*/ 257 w 556"/>
                <a:gd name="T101" fmla="*/ 228 h 819"/>
                <a:gd name="T102" fmla="*/ 184 w 556"/>
                <a:gd name="T103" fmla="*/ 209 h 819"/>
                <a:gd name="T104" fmla="*/ 149 w 556"/>
                <a:gd name="T105" fmla="*/ 187 h 819"/>
                <a:gd name="T106" fmla="*/ 112 w 556"/>
                <a:gd name="T107" fmla="*/ 154 h 819"/>
                <a:gd name="T108" fmla="*/ 89 w 556"/>
                <a:gd name="T109" fmla="*/ 121 h 819"/>
                <a:gd name="T110" fmla="*/ 77 w 556"/>
                <a:gd name="T111" fmla="*/ 80 h 819"/>
                <a:gd name="T112" fmla="*/ 65 w 556"/>
                <a:gd name="T113" fmla="*/ 87 h 819"/>
                <a:gd name="T114" fmla="*/ 84 w 556"/>
                <a:gd name="T115" fmla="*/ 68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6" h="819">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80" name="Freeform 357"/>
            <p:cNvSpPr>
              <a:spLocks/>
            </p:cNvSpPr>
            <p:nvPr>
              <p:custDataLst>
                <p:tags r:id="rId260"/>
              </p:custDataLst>
            </p:nvPr>
          </p:nvSpPr>
          <p:spPr bwMode="auto">
            <a:xfrm>
              <a:off x="5373889" y="3998968"/>
              <a:ext cx="38100" cy="58737"/>
            </a:xfrm>
            <a:custGeom>
              <a:avLst/>
              <a:gdLst>
                <a:gd name="T0" fmla="*/ 59 w 86"/>
                <a:gd name="T1" fmla="*/ 0 h 97"/>
                <a:gd name="T2" fmla="*/ 56 w 86"/>
                <a:gd name="T3" fmla="*/ 2 h 97"/>
                <a:gd name="T4" fmla="*/ 52 w 86"/>
                <a:gd name="T5" fmla="*/ 3 h 97"/>
                <a:gd name="T6" fmla="*/ 46 w 86"/>
                <a:gd name="T7" fmla="*/ 3 h 97"/>
                <a:gd name="T8" fmla="*/ 40 w 86"/>
                <a:gd name="T9" fmla="*/ 3 h 97"/>
                <a:gd name="T10" fmla="*/ 33 w 86"/>
                <a:gd name="T11" fmla="*/ 3 h 97"/>
                <a:gd name="T12" fmla="*/ 27 w 86"/>
                <a:gd name="T13" fmla="*/ 3 h 97"/>
                <a:gd name="T14" fmla="*/ 23 w 86"/>
                <a:gd name="T15" fmla="*/ 4 h 97"/>
                <a:gd name="T16" fmla="*/ 20 w 86"/>
                <a:gd name="T17" fmla="*/ 6 h 97"/>
                <a:gd name="T18" fmla="*/ 16 w 86"/>
                <a:gd name="T19" fmla="*/ 9 h 97"/>
                <a:gd name="T20" fmla="*/ 13 w 86"/>
                <a:gd name="T21" fmla="*/ 12 h 97"/>
                <a:gd name="T22" fmla="*/ 11 w 86"/>
                <a:gd name="T23" fmla="*/ 15 h 97"/>
                <a:gd name="T24" fmla="*/ 8 w 86"/>
                <a:gd name="T25" fmla="*/ 20 h 97"/>
                <a:gd name="T26" fmla="*/ 4 w 86"/>
                <a:gd name="T27" fmla="*/ 29 h 97"/>
                <a:gd name="T28" fmla="*/ 2 w 86"/>
                <a:gd name="T29" fmla="*/ 38 h 97"/>
                <a:gd name="T30" fmla="*/ 0 w 86"/>
                <a:gd name="T31" fmla="*/ 57 h 97"/>
                <a:gd name="T32" fmla="*/ 0 w 86"/>
                <a:gd name="T33" fmla="*/ 75 h 97"/>
                <a:gd name="T34" fmla="*/ 0 w 86"/>
                <a:gd name="T35" fmla="*/ 81 h 97"/>
                <a:gd name="T36" fmla="*/ 1 w 86"/>
                <a:gd name="T37" fmla="*/ 86 h 97"/>
                <a:gd name="T38" fmla="*/ 3 w 86"/>
                <a:gd name="T39" fmla="*/ 90 h 97"/>
                <a:gd name="T40" fmla="*/ 7 w 86"/>
                <a:gd name="T41" fmla="*/ 93 h 97"/>
                <a:gd name="T42" fmla="*/ 10 w 86"/>
                <a:gd name="T43" fmla="*/ 95 h 97"/>
                <a:gd name="T44" fmla="*/ 13 w 86"/>
                <a:gd name="T45" fmla="*/ 96 h 97"/>
                <a:gd name="T46" fmla="*/ 18 w 86"/>
                <a:gd name="T47" fmla="*/ 97 h 97"/>
                <a:gd name="T48" fmla="*/ 21 w 86"/>
                <a:gd name="T49" fmla="*/ 97 h 97"/>
                <a:gd name="T50" fmla="*/ 40 w 86"/>
                <a:gd name="T51" fmla="*/ 95 h 97"/>
                <a:gd name="T52" fmla="*/ 53 w 86"/>
                <a:gd name="T53" fmla="*/ 93 h 97"/>
                <a:gd name="T54" fmla="*/ 86 w 86"/>
                <a:gd name="T55" fmla="*/ 68 h 97"/>
                <a:gd name="T56" fmla="*/ 59 w 86"/>
                <a:gd name="T5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97">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81" name="Freeform 358"/>
            <p:cNvSpPr>
              <a:spLocks/>
            </p:cNvSpPr>
            <p:nvPr>
              <p:custDataLst>
                <p:tags r:id="rId261"/>
              </p:custDataLst>
            </p:nvPr>
          </p:nvSpPr>
          <p:spPr bwMode="auto">
            <a:xfrm>
              <a:off x="5172278" y="3910068"/>
              <a:ext cx="363538" cy="376237"/>
            </a:xfrm>
            <a:custGeom>
              <a:avLst/>
              <a:gdLst>
                <a:gd name="T0" fmla="*/ 182 w 845"/>
                <a:gd name="T1" fmla="*/ 36 h 720"/>
                <a:gd name="T2" fmla="*/ 205 w 845"/>
                <a:gd name="T3" fmla="*/ 28 h 720"/>
                <a:gd name="T4" fmla="*/ 247 w 845"/>
                <a:gd name="T5" fmla="*/ 0 h 720"/>
                <a:gd name="T6" fmla="*/ 273 w 845"/>
                <a:gd name="T7" fmla="*/ 12 h 720"/>
                <a:gd name="T8" fmla="*/ 327 w 845"/>
                <a:gd name="T9" fmla="*/ 37 h 720"/>
                <a:gd name="T10" fmla="*/ 380 w 845"/>
                <a:gd name="T11" fmla="*/ 67 h 720"/>
                <a:gd name="T12" fmla="*/ 426 w 845"/>
                <a:gd name="T13" fmla="*/ 98 h 720"/>
                <a:gd name="T14" fmla="*/ 442 w 845"/>
                <a:gd name="T15" fmla="*/ 125 h 720"/>
                <a:gd name="T16" fmla="*/ 443 w 845"/>
                <a:gd name="T17" fmla="*/ 140 h 720"/>
                <a:gd name="T18" fmla="*/ 458 w 845"/>
                <a:gd name="T19" fmla="*/ 147 h 720"/>
                <a:gd name="T20" fmla="*/ 499 w 845"/>
                <a:gd name="T21" fmla="*/ 178 h 720"/>
                <a:gd name="T22" fmla="*/ 506 w 845"/>
                <a:gd name="T23" fmla="*/ 172 h 720"/>
                <a:gd name="T24" fmla="*/ 488 w 845"/>
                <a:gd name="T25" fmla="*/ 184 h 720"/>
                <a:gd name="T26" fmla="*/ 481 w 845"/>
                <a:gd name="T27" fmla="*/ 202 h 720"/>
                <a:gd name="T28" fmla="*/ 481 w 845"/>
                <a:gd name="T29" fmla="*/ 252 h 720"/>
                <a:gd name="T30" fmla="*/ 493 w 845"/>
                <a:gd name="T31" fmla="*/ 264 h 720"/>
                <a:gd name="T32" fmla="*/ 526 w 845"/>
                <a:gd name="T33" fmla="*/ 265 h 720"/>
                <a:gd name="T34" fmla="*/ 545 w 845"/>
                <a:gd name="T35" fmla="*/ 319 h 720"/>
                <a:gd name="T36" fmla="*/ 583 w 845"/>
                <a:gd name="T37" fmla="*/ 361 h 720"/>
                <a:gd name="T38" fmla="*/ 645 w 845"/>
                <a:gd name="T39" fmla="*/ 400 h 720"/>
                <a:gd name="T40" fmla="*/ 738 w 845"/>
                <a:gd name="T41" fmla="*/ 430 h 720"/>
                <a:gd name="T42" fmla="*/ 845 w 845"/>
                <a:gd name="T43" fmla="*/ 449 h 720"/>
                <a:gd name="T44" fmla="*/ 811 w 845"/>
                <a:gd name="T45" fmla="*/ 482 h 720"/>
                <a:gd name="T46" fmla="*/ 731 w 845"/>
                <a:gd name="T47" fmla="*/ 547 h 720"/>
                <a:gd name="T48" fmla="*/ 712 w 845"/>
                <a:gd name="T49" fmla="*/ 579 h 720"/>
                <a:gd name="T50" fmla="*/ 697 w 845"/>
                <a:gd name="T51" fmla="*/ 617 h 720"/>
                <a:gd name="T52" fmla="*/ 674 w 845"/>
                <a:gd name="T53" fmla="*/ 629 h 720"/>
                <a:gd name="T54" fmla="*/ 580 w 845"/>
                <a:gd name="T55" fmla="*/ 655 h 720"/>
                <a:gd name="T56" fmla="*/ 559 w 845"/>
                <a:gd name="T57" fmla="*/ 671 h 720"/>
                <a:gd name="T58" fmla="*/ 525 w 845"/>
                <a:gd name="T59" fmla="*/ 681 h 720"/>
                <a:gd name="T60" fmla="*/ 482 w 845"/>
                <a:gd name="T61" fmla="*/ 693 h 720"/>
                <a:gd name="T62" fmla="*/ 461 w 845"/>
                <a:gd name="T63" fmla="*/ 680 h 720"/>
                <a:gd name="T64" fmla="*/ 427 w 845"/>
                <a:gd name="T65" fmla="*/ 679 h 720"/>
                <a:gd name="T66" fmla="*/ 405 w 845"/>
                <a:gd name="T67" fmla="*/ 699 h 720"/>
                <a:gd name="T68" fmla="*/ 390 w 845"/>
                <a:gd name="T69" fmla="*/ 714 h 720"/>
                <a:gd name="T70" fmla="*/ 360 w 845"/>
                <a:gd name="T71" fmla="*/ 720 h 720"/>
                <a:gd name="T72" fmla="*/ 318 w 845"/>
                <a:gd name="T73" fmla="*/ 714 h 720"/>
                <a:gd name="T74" fmla="*/ 289 w 845"/>
                <a:gd name="T75" fmla="*/ 698 h 720"/>
                <a:gd name="T76" fmla="*/ 246 w 845"/>
                <a:gd name="T77" fmla="*/ 671 h 720"/>
                <a:gd name="T78" fmla="*/ 181 w 845"/>
                <a:gd name="T79" fmla="*/ 661 h 720"/>
                <a:gd name="T80" fmla="*/ 140 w 845"/>
                <a:gd name="T81" fmla="*/ 653 h 720"/>
                <a:gd name="T82" fmla="*/ 151 w 845"/>
                <a:gd name="T83" fmla="*/ 614 h 720"/>
                <a:gd name="T84" fmla="*/ 127 w 845"/>
                <a:gd name="T85" fmla="*/ 596 h 720"/>
                <a:gd name="T86" fmla="*/ 108 w 845"/>
                <a:gd name="T87" fmla="*/ 583 h 720"/>
                <a:gd name="T88" fmla="*/ 93 w 845"/>
                <a:gd name="T89" fmla="*/ 551 h 720"/>
                <a:gd name="T90" fmla="*/ 77 w 845"/>
                <a:gd name="T91" fmla="*/ 511 h 720"/>
                <a:gd name="T92" fmla="*/ 49 w 845"/>
                <a:gd name="T93" fmla="*/ 489 h 720"/>
                <a:gd name="T94" fmla="*/ 16 w 845"/>
                <a:gd name="T95" fmla="*/ 477 h 720"/>
                <a:gd name="T96" fmla="*/ 5 w 845"/>
                <a:gd name="T97" fmla="*/ 472 h 720"/>
                <a:gd name="T98" fmla="*/ 2 w 845"/>
                <a:gd name="T99" fmla="*/ 448 h 720"/>
                <a:gd name="T100" fmla="*/ 21 w 845"/>
                <a:gd name="T101" fmla="*/ 422 h 720"/>
                <a:gd name="T102" fmla="*/ 55 w 845"/>
                <a:gd name="T103" fmla="*/ 413 h 720"/>
                <a:gd name="T104" fmla="*/ 67 w 845"/>
                <a:gd name="T105" fmla="*/ 321 h 720"/>
                <a:gd name="T106" fmla="*/ 82 w 845"/>
                <a:gd name="T107" fmla="*/ 275 h 720"/>
                <a:gd name="T108" fmla="*/ 95 w 845"/>
                <a:gd name="T109" fmla="*/ 260 h 720"/>
                <a:gd name="T110" fmla="*/ 103 w 845"/>
                <a:gd name="T111" fmla="*/ 236 h 720"/>
                <a:gd name="T112" fmla="*/ 116 w 845"/>
                <a:gd name="T113" fmla="*/ 206 h 720"/>
                <a:gd name="T114" fmla="*/ 148 w 845"/>
                <a:gd name="T115" fmla="*/ 178 h 720"/>
                <a:gd name="T116" fmla="*/ 167 w 845"/>
                <a:gd name="T117" fmla="*/ 16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5" h="72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82" name="Line 359"/>
            <p:cNvSpPr>
              <a:spLocks noChangeShapeType="1"/>
            </p:cNvSpPr>
            <p:nvPr>
              <p:custDataLst>
                <p:tags r:id="rId262"/>
              </p:custDataLst>
            </p:nvPr>
          </p:nvSpPr>
          <p:spPr bwMode="auto">
            <a:xfrm flipH="1">
              <a:off x="2032199" y="4429170"/>
              <a:ext cx="4763" cy="7938"/>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283" name="Freeform 360"/>
            <p:cNvSpPr>
              <a:spLocks/>
            </p:cNvSpPr>
            <p:nvPr>
              <p:custDataLst>
                <p:tags r:id="rId263"/>
              </p:custDataLst>
            </p:nvPr>
          </p:nvSpPr>
          <p:spPr bwMode="auto">
            <a:xfrm>
              <a:off x="2032199" y="4437110"/>
              <a:ext cx="12700" cy="58737"/>
            </a:xfrm>
            <a:custGeom>
              <a:avLst/>
              <a:gdLst>
                <a:gd name="T0" fmla="*/ 0 w 33"/>
                <a:gd name="T1" fmla="*/ 0 h 6"/>
                <a:gd name="T2" fmla="*/ 7 w 33"/>
                <a:gd name="T3" fmla="*/ 1 h 6"/>
                <a:gd name="T4" fmla="*/ 15 w 33"/>
                <a:gd name="T5" fmla="*/ 3 h 6"/>
                <a:gd name="T6" fmla="*/ 23 w 33"/>
                <a:gd name="T7" fmla="*/ 5 h 6"/>
                <a:gd name="T8" fmla="*/ 33 w 33"/>
                <a:gd name="T9" fmla="*/ 6 h 6"/>
              </a:gdLst>
              <a:ahLst/>
              <a:cxnLst>
                <a:cxn ang="0">
                  <a:pos x="T0" y="T1"/>
                </a:cxn>
                <a:cxn ang="0">
                  <a:pos x="T2" y="T3"/>
                </a:cxn>
                <a:cxn ang="0">
                  <a:pos x="T4" y="T5"/>
                </a:cxn>
                <a:cxn ang="0">
                  <a:pos x="T6" y="T7"/>
                </a:cxn>
                <a:cxn ang="0">
                  <a:pos x="T8" y="T9"/>
                </a:cxn>
              </a:cxnLst>
              <a:rect l="0" t="0" r="r" b="b"/>
              <a:pathLst>
                <a:path w="33" h="6">
                  <a:moveTo>
                    <a:pt x="0" y="0"/>
                  </a:moveTo>
                  <a:lnTo>
                    <a:pt x="7" y="1"/>
                  </a:lnTo>
                  <a:lnTo>
                    <a:pt x="15" y="3"/>
                  </a:lnTo>
                  <a:lnTo>
                    <a:pt x="23" y="5"/>
                  </a:lnTo>
                  <a:lnTo>
                    <a:pt x="33"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84" name="Freeform 361"/>
            <p:cNvSpPr>
              <a:spLocks/>
            </p:cNvSpPr>
            <p:nvPr>
              <p:custDataLst>
                <p:tags r:id="rId264"/>
              </p:custDataLst>
            </p:nvPr>
          </p:nvSpPr>
          <p:spPr bwMode="auto">
            <a:xfrm>
              <a:off x="2040137" y="4424408"/>
              <a:ext cx="4762" cy="57150"/>
            </a:xfrm>
            <a:custGeom>
              <a:avLst/>
              <a:gdLst>
                <a:gd name="T0" fmla="*/ 13 w 13"/>
                <a:gd name="T1" fmla="*/ 30 h 30"/>
                <a:gd name="T2" fmla="*/ 13 w 13"/>
                <a:gd name="T3" fmla="*/ 0 h 30"/>
                <a:gd name="T4" fmla="*/ 0 w 13"/>
                <a:gd name="T5" fmla="*/ 0 h 30"/>
              </a:gdLst>
              <a:ahLst/>
              <a:cxnLst>
                <a:cxn ang="0">
                  <a:pos x="T0" y="T1"/>
                </a:cxn>
                <a:cxn ang="0">
                  <a:pos x="T2" y="T3"/>
                </a:cxn>
                <a:cxn ang="0">
                  <a:pos x="T4" y="T5"/>
                </a:cxn>
              </a:cxnLst>
              <a:rect l="0" t="0" r="r" b="b"/>
              <a:pathLst>
                <a:path w="13" h="30">
                  <a:moveTo>
                    <a:pt x="13" y="30"/>
                  </a:moveTo>
                  <a:lnTo>
                    <a:pt x="13" y="0"/>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nvGrpSpPr>
            <p:cNvPr id="285" name="Group 362"/>
            <p:cNvGrpSpPr>
              <a:grpSpLocks/>
            </p:cNvGrpSpPr>
            <p:nvPr>
              <p:custDataLst>
                <p:tags r:id="rId265"/>
              </p:custDataLst>
            </p:nvPr>
          </p:nvGrpSpPr>
          <p:grpSpPr bwMode="auto">
            <a:xfrm>
              <a:off x="2032199" y="4359326"/>
              <a:ext cx="417513" cy="201613"/>
              <a:chOff x="912" y="2626"/>
              <a:chExt cx="311" cy="127"/>
            </a:xfrm>
            <a:grpFill/>
          </p:grpSpPr>
          <p:sp>
            <p:nvSpPr>
              <p:cNvPr id="470" name="Freeform 363"/>
              <p:cNvSpPr>
                <a:spLocks/>
              </p:cNvSpPr>
              <p:nvPr/>
            </p:nvSpPr>
            <p:spPr bwMode="auto">
              <a:xfrm>
                <a:off x="1110" y="2626"/>
                <a:ext cx="113" cy="127"/>
              </a:xfrm>
              <a:custGeom>
                <a:avLst/>
                <a:gdLst>
                  <a:gd name="T0" fmla="*/ 312 w 352"/>
                  <a:gd name="T1" fmla="*/ 79 h 387"/>
                  <a:gd name="T2" fmla="*/ 286 w 352"/>
                  <a:gd name="T3" fmla="*/ 79 h 387"/>
                  <a:gd name="T4" fmla="*/ 265 w 352"/>
                  <a:gd name="T5" fmla="*/ 79 h 387"/>
                  <a:gd name="T6" fmla="*/ 249 w 352"/>
                  <a:gd name="T7" fmla="*/ 74 h 387"/>
                  <a:gd name="T8" fmla="*/ 222 w 352"/>
                  <a:gd name="T9" fmla="*/ 59 h 387"/>
                  <a:gd name="T10" fmla="*/ 168 w 352"/>
                  <a:gd name="T11" fmla="*/ 20 h 387"/>
                  <a:gd name="T12" fmla="*/ 137 w 352"/>
                  <a:gd name="T13" fmla="*/ 6 h 387"/>
                  <a:gd name="T14" fmla="*/ 129 w 352"/>
                  <a:gd name="T15" fmla="*/ 19 h 387"/>
                  <a:gd name="T16" fmla="*/ 119 w 352"/>
                  <a:gd name="T17" fmla="*/ 29 h 387"/>
                  <a:gd name="T18" fmla="*/ 107 w 352"/>
                  <a:gd name="T19" fmla="*/ 35 h 387"/>
                  <a:gd name="T20" fmla="*/ 86 w 352"/>
                  <a:gd name="T21" fmla="*/ 56 h 387"/>
                  <a:gd name="T22" fmla="*/ 53 w 352"/>
                  <a:gd name="T23" fmla="*/ 97 h 387"/>
                  <a:gd name="T24" fmla="*/ 30 w 352"/>
                  <a:gd name="T25" fmla="*/ 131 h 387"/>
                  <a:gd name="T26" fmla="*/ 17 w 352"/>
                  <a:gd name="T27" fmla="*/ 154 h 387"/>
                  <a:gd name="T28" fmla="*/ 7 w 352"/>
                  <a:gd name="T29" fmla="*/ 177 h 387"/>
                  <a:gd name="T30" fmla="*/ 0 w 352"/>
                  <a:gd name="T31" fmla="*/ 198 h 387"/>
                  <a:gd name="T32" fmla="*/ 0 w 352"/>
                  <a:gd name="T33" fmla="*/ 213 h 387"/>
                  <a:gd name="T34" fmla="*/ 3 w 352"/>
                  <a:gd name="T35" fmla="*/ 222 h 387"/>
                  <a:gd name="T36" fmla="*/ 9 w 352"/>
                  <a:gd name="T37" fmla="*/ 231 h 387"/>
                  <a:gd name="T38" fmla="*/ 24 w 352"/>
                  <a:gd name="T39" fmla="*/ 241 h 387"/>
                  <a:gd name="T40" fmla="*/ 39 w 352"/>
                  <a:gd name="T41" fmla="*/ 245 h 387"/>
                  <a:gd name="T42" fmla="*/ 52 w 352"/>
                  <a:gd name="T43" fmla="*/ 245 h 387"/>
                  <a:gd name="T44" fmla="*/ 63 w 352"/>
                  <a:gd name="T45" fmla="*/ 241 h 387"/>
                  <a:gd name="T46" fmla="*/ 73 w 352"/>
                  <a:gd name="T47" fmla="*/ 236 h 387"/>
                  <a:gd name="T48" fmla="*/ 78 w 352"/>
                  <a:gd name="T49" fmla="*/ 236 h 387"/>
                  <a:gd name="T50" fmla="*/ 80 w 352"/>
                  <a:gd name="T51" fmla="*/ 238 h 387"/>
                  <a:gd name="T52" fmla="*/ 80 w 352"/>
                  <a:gd name="T53" fmla="*/ 257 h 387"/>
                  <a:gd name="T54" fmla="*/ 76 w 352"/>
                  <a:gd name="T55" fmla="*/ 279 h 387"/>
                  <a:gd name="T56" fmla="*/ 71 w 352"/>
                  <a:gd name="T57" fmla="*/ 290 h 387"/>
                  <a:gd name="T58" fmla="*/ 73 w 352"/>
                  <a:gd name="T59" fmla="*/ 307 h 387"/>
                  <a:gd name="T60" fmla="*/ 80 w 352"/>
                  <a:gd name="T61" fmla="*/ 331 h 387"/>
                  <a:gd name="T62" fmla="*/ 89 w 352"/>
                  <a:gd name="T63" fmla="*/ 351 h 387"/>
                  <a:gd name="T64" fmla="*/ 122 w 352"/>
                  <a:gd name="T65" fmla="*/ 373 h 387"/>
                  <a:gd name="T66" fmla="*/ 142 w 352"/>
                  <a:gd name="T67" fmla="*/ 385 h 387"/>
                  <a:gd name="T68" fmla="*/ 152 w 352"/>
                  <a:gd name="T69" fmla="*/ 386 h 387"/>
                  <a:gd name="T70" fmla="*/ 163 w 352"/>
                  <a:gd name="T71" fmla="*/ 377 h 387"/>
                  <a:gd name="T72" fmla="*/ 173 w 352"/>
                  <a:gd name="T73" fmla="*/ 363 h 387"/>
                  <a:gd name="T74" fmla="*/ 178 w 352"/>
                  <a:gd name="T75" fmla="*/ 350 h 387"/>
                  <a:gd name="T76" fmla="*/ 181 w 352"/>
                  <a:gd name="T77" fmla="*/ 338 h 387"/>
                  <a:gd name="T78" fmla="*/ 184 w 352"/>
                  <a:gd name="T79" fmla="*/ 323 h 387"/>
                  <a:gd name="T80" fmla="*/ 195 w 352"/>
                  <a:gd name="T81" fmla="*/ 304 h 387"/>
                  <a:gd name="T82" fmla="*/ 216 w 352"/>
                  <a:gd name="T83" fmla="*/ 281 h 387"/>
                  <a:gd name="T84" fmla="*/ 238 w 352"/>
                  <a:gd name="T85" fmla="*/ 263 h 387"/>
                  <a:gd name="T86" fmla="*/ 264 w 352"/>
                  <a:gd name="T87" fmla="*/ 249 h 387"/>
                  <a:gd name="T88" fmla="*/ 300 w 352"/>
                  <a:gd name="T89" fmla="*/ 229 h 387"/>
                  <a:gd name="T90" fmla="*/ 324 w 352"/>
                  <a:gd name="T91" fmla="*/ 212 h 387"/>
                  <a:gd name="T92" fmla="*/ 338 w 352"/>
                  <a:gd name="T93" fmla="*/ 199 h 387"/>
                  <a:gd name="T94" fmla="*/ 346 w 352"/>
                  <a:gd name="T95" fmla="*/ 185 h 387"/>
                  <a:gd name="T96" fmla="*/ 352 w 352"/>
                  <a:gd name="T97" fmla="*/ 169 h 387"/>
                  <a:gd name="T98" fmla="*/ 351 w 352"/>
                  <a:gd name="T99" fmla="*/ 149 h 387"/>
                  <a:gd name="T100" fmla="*/ 344 w 352"/>
                  <a:gd name="T101" fmla="*/ 125 h 387"/>
                  <a:gd name="T102" fmla="*/ 330 w 352"/>
                  <a:gd name="T103" fmla="*/ 9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2" h="387">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71" name="Freeform 364"/>
              <p:cNvSpPr>
                <a:spLocks/>
              </p:cNvSpPr>
              <p:nvPr/>
            </p:nvSpPr>
            <p:spPr bwMode="auto">
              <a:xfrm>
                <a:off x="923" y="2662"/>
                <a:ext cx="17" cy="26"/>
              </a:xfrm>
              <a:custGeom>
                <a:avLst/>
                <a:gdLst>
                  <a:gd name="T0" fmla="*/ 14 w 52"/>
                  <a:gd name="T1" fmla="*/ 0 h 78"/>
                  <a:gd name="T2" fmla="*/ 20 w 52"/>
                  <a:gd name="T3" fmla="*/ 0 h 78"/>
                  <a:gd name="T4" fmla="*/ 25 w 52"/>
                  <a:gd name="T5" fmla="*/ 2 h 78"/>
                  <a:gd name="T6" fmla="*/ 30 w 52"/>
                  <a:gd name="T7" fmla="*/ 6 h 78"/>
                  <a:gd name="T8" fmla="*/ 36 w 52"/>
                  <a:gd name="T9" fmla="*/ 9 h 78"/>
                  <a:gd name="T10" fmla="*/ 40 w 52"/>
                  <a:gd name="T11" fmla="*/ 13 h 78"/>
                  <a:gd name="T12" fmla="*/ 45 w 52"/>
                  <a:gd name="T13" fmla="*/ 17 h 78"/>
                  <a:gd name="T14" fmla="*/ 47 w 52"/>
                  <a:gd name="T15" fmla="*/ 21 h 78"/>
                  <a:gd name="T16" fmla="*/ 48 w 52"/>
                  <a:gd name="T17" fmla="*/ 24 h 78"/>
                  <a:gd name="T18" fmla="*/ 51 w 52"/>
                  <a:gd name="T19" fmla="*/ 34 h 78"/>
                  <a:gd name="T20" fmla="*/ 52 w 52"/>
                  <a:gd name="T21" fmla="*/ 41 h 78"/>
                  <a:gd name="T22" fmla="*/ 51 w 52"/>
                  <a:gd name="T23" fmla="*/ 46 h 78"/>
                  <a:gd name="T24" fmla="*/ 49 w 52"/>
                  <a:gd name="T25" fmla="*/ 50 h 78"/>
                  <a:gd name="T26" fmla="*/ 47 w 52"/>
                  <a:gd name="T27" fmla="*/ 54 h 78"/>
                  <a:gd name="T28" fmla="*/ 44 w 52"/>
                  <a:gd name="T29" fmla="*/ 60 h 78"/>
                  <a:gd name="T30" fmla="*/ 41 w 52"/>
                  <a:gd name="T31" fmla="*/ 65 h 78"/>
                  <a:gd name="T32" fmla="*/ 41 w 52"/>
                  <a:gd name="T33" fmla="*/ 73 h 78"/>
                  <a:gd name="T34" fmla="*/ 29 w 52"/>
                  <a:gd name="T35" fmla="*/ 75 h 78"/>
                  <a:gd name="T36" fmla="*/ 16 w 52"/>
                  <a:gd name="T37" fmla="*/ 78 h 78"/>
                  <a:gd name="T38" fmla="*/ 11 w 52"/>
                  <a:gd name="T39" fmla="*/ 78 h 78"/>
                  <a:gd name="T40" fmla="*/ 5 w 52"/>
                  <a:gd name="T41" fmla="*/ 78 h 78"/>
                  <a:gd name="T42" fmla="*/ 4 w 52"/>
                  <a:gd name="T43" fmla="*/ 78 h 78"/>
                  <a:gd name="T44" fmla="*/ 2 w 52"/>
                  <a:gd name="T45" fmla="*/ 77 h 78"/>
                  <a:gd name="T46" fmla="*/ 2 w 52"/>
                  <a:gd name="T47" fmla="*/ 75 h 78"/>
                  <a:gd name="T48" fmla="*/ 1 w 52"/>
                  <a:gd name="T49" fmla="*/ 73 h 78"/>
                  <a:gd name="T50" fmla="*/ 0 w 52"/>
                  <a:gd name="T51" fmla="*/ 69 h 78"/>
                  <a:gd name="T52" fmla="*/ 1 w 52"/>
                  <a:gd name="T53" fmla="*/ 64 h 78"/>
                  <a:gd name="T54" fmla="*/ 3 w 52"/>
                  <a:gd name="T55" fmla="*/ 60 h 78"/>
                  <a:gd name="T56" fmla="*/ 7 w 52"/>
                  <a:gd name="T57" fmla="*/ 56 h 78"/>
                  <a:gd name="T58" fmla="*/ 17 w 52"/>
                  <a:gd name="T59" fmla="*/ 47 h 78"/>
                  <a:gd name="T60" fmla="*/ 28 w 52"/>
                  <a:gd name="T61" fmla="*/ 42 h 78"/>
                  <a:gd name="T62" fmla="*/ 24 w 52"/>
                  <a:gd name="T63" fmla="*/ 32 h 78"/>
                  <a:gd name="T64" fmla="*/ 21 w 52"/>
                  <a:gd name="T65" fmla="*/ 21 h 78"/>
                  <a:gd name="T66" fmla="*/ 18 w 52"/>
                  <a:gd name="T67" fmla="*/ 10 h 78"/>
                  <a:gd name="T68" fmla="*/ 14 w 52"/>
                  <a:gd name="T6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 h="78">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72" name="Freeform 365"/>
              <p:cNvSpPr>
                <a:spLocks/>
              </p:cNvSpPr>
              <p:nvPr/>
            </p:nvSpPr>
            <p:spPr bwMode="auto">
              <a:xfrm>
                <a:off x="912" y="2666"/>
                <a:ext cx="9" cy="10"/>
              </a:xfrm>
              <a:custGeom>
                <a:avLst/>
                <a:gdLst>
                  <a:gd name="T0" fmla="*/ 13 w 33"/>
                  <a:gd name="T1" fmla="*/ 6 h 30"/>
                  <a:gd name="T2" fmla="*/ 0 w 33"/>
                  <a:gd name="T3" fmla="*/ 24 h 30"/>
                  <a:gd name="T4" fmla="*/ 7 w 33"/>
                  <a:gd name="T5" fmla="*/ 25 h 30"/>
                  <a:gd name="T6" fmla="*/ 15 w 33"/>
                  <a:gd name="T7" fmla="*/ 27 h 30"/>
                  <a:gd name="T8" fmla="*/ 23 w 33"/>
                  <a:gd name="T9" fmla="*/ 29 h 30"/>
                  <a:gd name="T10" fmla="*/ 33 w 33"/>
                  <a:gd name="T11" fmla="*/ 30 h 30"/>
                  <a:gd name="T12" fmla="*/ 33 w 33"/>
                  <a:gd name="T13" fmla="*/ 0 h 30"/>
                  <a:gd name="T14" fmla="*/ 20 w 33"/>
                  <a:gd name="T15" fmla="*/ 0 h 30"/>
                  <a:gd name="T16" fmla="*/ 13 w 33"/>
                  <a:gd name="T1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0">
                    <a:moveTo>
                      <a:pt x="13" y="6"/>
                    </a:moveTo>
                    <a:lnTo>
                      <a:pt x="0" y="24"/>
                    </a:lnTo>
                    <a:lnTo>
                      <a:pt x="7" y="25"/>
                    </a:lnTo>
                    <a:lnTo>
                      <a:pt x="15" y="27"/>
                    </a:lnTo>
                    <a:lnTo>
                      <a:pt x="23" y="29"/>
                    </a:lnTo>
                    <a:lnTo>
                      <a:pt x="33" y="30"/>
                    </a:lnTo>
                    <a:lnTo>
                      <a:pt x="33" y="0"/>
                    </a:lnTo>
                    <a:lnTo>
                      <a:pt x="20" y="0"/>
                    </a:lnTo>
                    <a:lnTo>
                      <a:pt x="13" y="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grpSp>
        <p:sp>
          <p:nvSpPr>
            <p:cNvPr id="286" name="Freeform 366"/>
            <p:cNvSpPr>
              <a:spLocks/>
            </p:cNvSpPr>
            <p:nvPr>
              <p:custDataLst>
                <p:tags r:id="rId266"/>
              </p:custDataLst>
            </p:nvPr>
          </p:nvSpPr>
          <p:spPr bwMode="auto">
            <a:xfrm>
              <a:off x="5680274" y="5076870"/>
              <a:ext cx="19050" cy="58738"/>
            </a:xfrm>
            <a:custGeom>
              <a:avLst/>
              <a:gdLst>
                <a:gd name="T0" fmla="*/ 13 w 47"/>
                <a:gd name="T1" fmla="*/ 0 h 28"/>
                <a:gd name="T2" fmla="*/ 25 w 47"/>
                <a:gd name="T3" fmla="*/ 0 h 28"/>
                <a:gd name="T4" fmla="*/ 31 w 47"/>
                <a:gd name="T5" fmla="*/ 2 h 28"/>
                <a:gd name="T6" fmla="*/ 33 w 47"/>
                <a:gd name="T7" fmla="*/ 4 h 28"/>
                <a:gd name="T8" fmla="*/ 33 w 47"/>
                <a:gd name="T9" fmla="*/ 6 h 28"/>
                <a:gd name="T10" fmla="*/ 32 w 47"/>
                <a:gd name="T11" fmla="*/ 8 h 28"/>
                <a:gd name="T12" fmla="*/ 33 w 47"/>
                <a:gd name="T13" fmla="*/ 10 h 28"/>
                <a:gd name="T14" fmla="*/ 37 w 47"/>
                <a:gd name="T15" fmla="*/ 12 h 28"/>
                <a:gd name="T16" fmla="*/ 47 w 47"/>
                <a:gd name="T17" fmla="*/ 12 h 28"/>
                <a:gd name="T18" fmla="*/ 42 w 47"/>
                <a:gd name="T19" fmla="*/ 19 h 28"/>
                <a:gd name="T20" fmla="*/ 37 w 47"/>
                <a:gd name="T21" fmla="*/ 25 h 28"/>
                <a:gd name="T22" fmla="*/ 33 w 47"/>
                <a:gd name="T23" fmla="*/ 27 h 28"/>
                <a:gd name="T24" fmla="*/ 28 w 47"/>
                <a:gd name="T25" fmla="*/ 28 h 28"/>
                <a:gd name="T26" fmla="*/ 16 w 47"/>
                <a:gd name="T27" fmla="*/ 27 h 28"/>
                <a:gd name="T28" fmla="*/ 0 w 47"/>
                <a:gd name="T29" fmla="*/ 25 h 28"/>
                <a:gd name="T30" fmla="*/ 1 w 47"/>
                <a:gd name="T31" fmla="*/ 19 h 28"/>
                <a:gd name="T32" fmla="*/ 2 w 47"/>
                <a:gd name="T33" fmla="*/ 15 h 28"/>
                <a:gd name="T34" fmla="*/ 4 w 47"/>
                <a:gd name="T35" fmla="*/ 13 h 28"/>
                <a:gd name="T36" fmla="*/ 6 w 47"/>
                <a:gd name="T37" fmla="*/ 12 h 28"/>
                <a:gd name="T38" fmla="*/ 9 w 47"/>
                <a:gd name="T39" fmla="*/ 11 h 28"/>
                <a:gd name="T40" fmla="*/ 11 w 47"/>
                <a:gd name="T41" fmla="*/ 9 h 28"/>
                <a:gd name="T42" fmla="*/ 13 w 47"/>
                <a:gd name="T43" fmla="*/ 5 h 28"/>
                <a:gd name="T44" fmla="*/ 13 w 47"/>
                <a:gd name="T4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28">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87" name="Freeform 367"/>
            <p:cNvSpPr>
              <a:spLocks/>
            </p:cNvSpPr>
            <p:nvPr>
              <p:custDataLst>
                <p:tags r:id="rId267"/>
              </p:custDataLst>
            </p:nvPr>
          </p:nvSpPr>
          <p:spPr bwMode="auto">
            <a:xfrm>
              <a:off x="5651704" y="5103858"/>
              <a:ext cx="23813" cy="57150"/>
            </a:xfrm>
            <a:custGeom>
              <a:avLst/>
              <a:gdLst>
                <a:gd name="T0" fmla="*/ 13 w 53"/>
                <a:gd name="T1" fmla="*/ 0 h 33"/>
                <a:gd name="T2" fmla="*/ 26 w 53"/>
                <a:gd name="T3" fmla="*/ 1 h 33"/>
                <a:gd name="T4" fmla="*/ 34 w 53"/>
                <a:gd name="T5" fmla="*/ 1 h 33"/>
                <a:gd name="T6" fmla="*/ 37 w 53"/>
                <a:gd name="T7" fmla="*/ 3 h 33"/>
                <a:gd name="T8" fmla="*/ 37 w 53"/>
                <a:gd name="T9" fmla="*/ 4 h 33"/>
                <a:gd name="T10" fmla="*/ 37 w 53"/>
                <a:gd name="T11" fmla="*/ 6 h 33"/>
                <a:gd name="T12" fmla="*/ 39 w 53"/>
                <a:gd name="T13" fmla="*/ 8 h 33"/>
                <a:gd name="T14" fmla="*/ 44 w 53"/>
                <a:gd name="T15" fmla="*/ 10 h 33"/>
                <a:gd name="T16" fmla="*/ 53 w 53"/>
                <a:gd name="T17" fmla="*/ 12 h 33"/>
                <a:gd name="T18" fmla="*/ 48 w 53"/>
                <a:gd name="T19" fmla="*/ 22 h 33"/>
                <a:gd name="T20" fmla="*/ 44 w 53"/>
                <a:gd name="T21" fmla="*/ 28 h 33"/>
                <a:gd name="T22" fmla="*/ 42 w 53"/>
                <a:gd name="T23" fmla="*/ 31 h 33"/>
                <a:gd name="T24" fmla="*/ 38 w 53"/>
                <a:gd name="T25" fmla="*/ 32 h 33"/>
                <a:gd name="T26" fmla="*/ 36 w 53"/>
                <a:gd name="T27" fmla="*/ 33 h 33"/>
                <a:gd name="T28" fmla="*/ 34 w 53"/>
                <a:gd name="T29" fmla="*/ 33 h 33"/>
                <a:gd name="T30" fmla="*/ 20 w 53"/>
                <a:gd name="T31" fmla="*/ 30 h 33"/>
                <a:gd name="T32" fmla="*/ 0 w 53"/>
                <a:gd name="T33" fmla="*/ 24 h 33"/>
                <a:gd name="T34" fmla="*/ 0 w 53"/>
                <a:gd name="T35" fmla="*/ 19 h 33"/>
                <a:gd name="T36" fmla="*/ 2 w 53"/>
                <a:gd name="T37" fmla="*/ 16 h 33"/>
                <a:gd name="T38" fmla="*/ 4 w 53"/>
                <a:gd name="T39" fmla="*/ 14 h 33"/>
                <a:gd name="T40" fmla="*/ 7 w 53"/>
                <a:gd name="T41" fmla="*/ 12 h 33"/>
                <a:gd name="T42" fmla="*/ 9 w 53"/>
                <a:gd name="T43" fmla="*/ 11 h 33"/>
                <a:gd name="T44" fmla="*/ 11 w 53"/>
                <a:gd name="T45" fmla="*/ 9 h 33"/>
                <a:gd name="T46" fmla="*/ 12 w 53"/>
                <a:gd name="T47" fmla="*/ 6 h 33"/>
                <a:gd name="T48" fmla="*/ 13 w 53"/>
                <a:gd name="T4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33">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nvGrpSpPr>
            <p:cNvPr id="288" name="Group 368"/>
            <p:cNvGrpSpPr>
              <a:grpSpLocks/>
            </p:cNvGrpSpPr>
            <p:nvPr>
              <p:custDataLst>
                <p:tags r:id="rId268"/>
              </p:custDataLst>
            </p:nvPr>
          </p:nvGrpSpPr>
          <p:grpSpPr bwMode="auto">
            <a:xfrm>
              <a:off x="5492949" y="4595862"/>
              <a:ext cx="168275" cy="103187"/>
              <a:chOff x="3481" y="2773"/>
              <a:chExt cx="125" cy="65"/>
            </a:xfrm>
            <a:grpFill/>
          </p:grpSpPr>
          <p:sp>
            <p:nvSpPr>
              <p:cNvPr id="459" name="Freeform 369"/>
              <p:cNvSpPr>
                <a:spLocks/>
              </p:cNvSpPr>
              <p:nvPr/>
            </p:nvSpPr>
            <p:spPr bwMode="auto">
              <a:xfrm>
                <a:off x="3583" y="2798"/>
                <a:ext cx="5" cy="6"/>
              </a:xfrm>
              <a:custGeom>
                <a:avLst/>
                <a:gdLst>
                  <a:gd name="T0" fmla="*/ 13 w 13"/>
                  <a:gd name="T1" fmla="*/ 0 h 18"/>
                  <a:gd name="T2" fmla="*/ 10 w 13"/>
                  <a:gd name="T3" fmla="*/ 9 h 18"/>
                  <a:gd name="T4" fmla="*/ 6 w 13"/>
                  <a:gd name="T5" fmla="*/ 18 h 18"/>
                  <a:gd name="T6" fmla="*/ 5 w 13"/>
                  <a:gd name="T7" fmla="*/ 17 h 18"/>
                  <a:gd name="T8" fmla="*/ 3 w 13"/>
                  <a:gd name="T9" fmla="*/ 14 h 18"/>
                  <a:gd name="T10" fmla="*/ 1 w 13"/>
                  <a:gd name="T11" fmla="*/ 10 h 18"/>
                  <a:gd name="T12" fmla="*/ 0 w 13"/>
                  <a:gd name="T13" fmla="*/ 6 h 18"/>
                </a:gdLst>
                <a:ahLst/>
                <a:cxnLst>
                  <a:cxn ang="0">
                    <a:pos x="T0" y="T1"/>
                  </a:cxn>
                  <a:cxn ang="0">
                    <a:pos x="T2" y="T3"/>
                  </a:cxn>
                  <a:cxn ang="0">
                    <a:pos x="T4" y="T5"/>
                  </a:cxn>
                  <a:cxn ang="0">
                    <a:pos x="T6" y="T7"/>
                  </a:cxn>
                  <a:cxn ang="0">
                    <a:pos x="T8" y="T9"/>
                  </a:cxn>
                  <a:cxn ang="0">
                    <a:pos x="T10" y="T11"/>
                  </a:cxn>
                  <a:cxn ang="0">
                    <a:pos x="T12" y="T13"/>
                  </a:cxn>
                </a:cxnLst>
                <a:rect l="0" t="0" r="r" b="b"/>
                <a:pathLst>
                  <a:path w="13" h="18">
                    <a:moveTo>
                      <a:pt x="13" y="0"/>
                    </a:moveTo>
                    <a:lnTo>
                      <a:pt x="10" y="9"/>
                    </a:lnTo>
                    <a:lnTo>
                      <a:pt x="6" y="18"/>
                    </a:lnTo>
                    <a:lnTo>
                      <a:pt x="5" y="17"/>
                    </a:lnTo>
                    <a:lnTo>
                      <a:pt x="3" y="14"/>
                    </a:lnTo>
                    <a:lnTo>
                      <a:pt x="1" y="10"/>
                    </a:lnTo>
                    <a:lnTo>
                      <a:pt x="0"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60" name="Line 370"/>
              <p:cNvSpPr>
                <a:spLocks noChangeShapeType="1"/>
              </p:cNvSpPr>
              <p:nvPr/>
            </p:nvSpPr>
            <p:spPr bwMode="auto">
              <a:xfrm>
                <a:off x="3583" y="2800"/>
                <a:ext cx="2" cy="1"/>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461" name="Freeform 371"/>
              <p:cNvSpPr>
                <a:spLocks/>
              </p:cNvSpPr>
              <p:nvPr/>
            </p:nvSpPr>
            <p:spPr bwMode="auto">
              <a:xfrm>
                <a:off x="3554" y="2819"/>
                <a:ext cx="5" cy="6"/>
              </a:xfrm>
              <a:custGeom>
                <a:avLst/>
                <a:gdLst>
                  <a:gd name="T0" fmla="*/ 14 w 14"/>
                  <a:gd name="T1" fmla="*/ 19 h 19"/>
                  <a:gd name="T2" fmla="*/ 0 w 14"/>
                  <a:gd name="T3" fmla="*/ 0 h 19"/>
                  <a:gd name="T4" fmla="*/ 14 w 14"/>
                  <a:gd name="T5" fmla="*/ 19 h 19"/>
                </a:gdLst>
                <a:ahLst/>
                <a:cxnLst>
                  <a:cxn ang="0">
                    <a:pos x="T0" y="T1"/>
                  </a:cxn>
                  <a:cxn ang="0">
                    <a:pos x="T2" y="T3"/>
                  </a:cxn>
                  <a:cxn ang="0">
                    <a:pos x="T4" y="T5"/>
                  </a:cxn>
                </a:cxnLst>
                <a:rect l="0" t="0" r="r" b="b"/>
                <a:pathLst>
                  <a:path w="14" h="19">
                    <a:moveTo>
                      <a:pt x="14" y="19"/>
                    </a:moveTo>
                    <a:lnTo>
                      <a:pt x="0" y="0"/>
                    </a:lnTo>
                    <a:lnTo>
                      <a:pt x="14" y="1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62" name="Freeform 372"/>
              <p:cNvSpPr>
                <a:spLocks/>
              </p:cNvSpPr>
              <p:nvPr/>
            </p:nvSpPr>
            <p:spPr bwMode="auto">
              <a:xfrm>
                <a:off x="3528" y="2832"/>
                <a:ext cx="2" cy="6"/>
              </a:xfrm>
              <a:custGeom>
                <a:avLst/>
                <a:gdLst>
                  <a:gd name="T0" fmla="*/ 0 w 7"/>
                  <a:gd name="T1" fmla="*/ 6 h 18"/>
                  <a:gd name="T2" fmla="*/ 7 w 7"/>
                  <a:gd name="T3" fmla="*/ 18 h 18"/>
                  <a:gd name="T4" fmla="*/ 0 w 7"/>
                  <a:gd name="T5" fmla="*/ 18 h 18"/>
                  <a:gd name="T6" fmla="*/ 0 w 7"/>
                  <a:gd name="T7" fmla="*/ 0 h 18"/>
                  <a:gd name="T8" fmla="*/ 7 w 7"/>
                  <a:gd name="T9" fmla="*/ 0 h 18"/>
                </a:gdLst>
                <a:ahLst/>
                <a:cxnLst>
                  <a:cxn ang="0">
                    <a:pos x="T0" y="T1"/>
                  </a:cxn>
                  <a:cxn ang="0">
                    <a:pos x="T2" y="T3"/>
                  </a:cxn>
                  <a:cxn ang="0">
                    <a:pos x="T4" y="T5"/>
                  </a:cxn>
                  <a:cxn ang="0">
                    <a:pos x="T6" y="T7"/>
                  </a:cxn>
                  <a:cxn ang="0">
                    <a:pos x="T8" y="T9"/>
                  </a:cxn>
                </a:cxnLst>
                <a:rect l="0" t="0" r="r" b="b"/>
                <a:pathLst>
                  <a:path w="7" h="18">
                    <a:moveTo>
                      <a:pt x="0" y="6"/>
                    </a:moveTo>
                    <a:lnTo>
                      <a:pt x="7" y="18"/>
                    </a:lnTo>
                    <a:lnTo>
                      <a:pt x="0" y="18"/>
                    </a:lnTo>
                    <a:lnTo>
                      <a:pt x="0" y="0"/>
                    </a:lnTo>
                    <a:lnTo>
                      <a:pt x="7"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63" name="Freeform 373"/>
              <p:cNvSpPr>
                <a:spLocks/>
              </p:cNvSpPr>
              <p:nvPr/>
            </p:nvSpPr>
            <p:spPr bwMode="auto">
              <a:xfrm>
                <a:off x="3599" y="2773"/>
                <a:ext cx="7" cy="4"/>
              </a:xfrm>
              <a:custGeom>
                <a:avLst/>
                <a:gdLst>
                  <a:gd name="T0" fmla="*/ 20 w 20"/>
                  <a:gd name="T1" fmla="*/ 12 h 12"/>
                  <a:gd name="T2" fmla="*/ 10 w 20"/>
                  <a:gd name="T3" fmla="*/ 9 h 12"/>
                  <a:gd name="T4" fmla="*/ 0 w 20"/>
                  <a:gd name="T5" fmla="*/ 6 h 12"/>
                  <a:gd name="T6" fmla="*/ 1 w 20"/>
                  <a:gd name="T7" fmla="*/ 5 h 12"/>
                  <a:gd name="T8" fmla="*/ 3 w 20"/>
                  <a:gd name="T9" fmla="*/ 3 h 12"/>
                  <a:gd name="T10" fmla="*/ 8 w 20"/>
                  <a:gd name="T11" fmla="*/ 1 h 12"/>
                  <a:gd name="T12" fmla="*/ 13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20" y="12"/>
                    </a:moveTo>
                    <a:lnTo>
                      <a:pt x="10" y="9"/>
                    </a:lnTo>
                    <a:lnTo>
                      <a:pt x="0" y="6"/>
                    </a:lnTo>
                    <a:lnTo>
                      <a:pt x="1" y="5"/>
                    </a:lnTo>
                    <a:lnTo>
                      <a:pt x="3" y="3"/>
                    </a:lnTo>
                    <a:lnTo>
                      <a:pt x="8" y="1"/>
                    </a:lnTo>
                    <a:lnTo>
                      <a:pt x="1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64" name="Line 374"/>
              <p:cNvSpPr>
                <a:spLocks noChangeShapeType="1"/>
              </p:cNvSpPr>
              <p:nvPr/>
            </p:nvSpPr>
            <p:spPr bwMode="auto">
              <a:xfrm>
                <a:off x="3603" y="2773"/>
                <a:ext cx="1" cy="2"/>
              </a:xfrm>
              <a:prstGeom prst="line">
                <a:avLst/>
              </a:prstGeom>
              <a:grpFill/>
              <a:ln w="9525">
                <a:solidFill>
                  <a:srgbClr val="FFFFFF"/>
                </a:solidFill>
                <a:round/>
                <a:headEnd/>
                <a:tailEnd/>
              </a:ln>
            </p:spPr>
            <p:txBody>
              <a:bodyPr/>
              <a:lstStyle/>
              <a:p>
                <a:endParaRPr lang="en-GB" sz="1350">
                  <a:solidFill>
                    <a:srgbClr val="000000"/>
                  </a:solidFill>
                </a:endParaRPr>
              </a:p>
            </p:txBody>
          </p:sp>
          <p:sp>
            <p:nvSpPr>
              <p:cNvPr id="465" name="Freeform 375"/>
              <p:cNvSpPr>
                <a:spLocks/>
              </p:cNvSpPr>
              <p:nvPr/>
            </p:nvSpPr>
            <p:spPr bwMode="auto">
              <a:xfrm>
                <a:off x="3481" y="2828"/>
                <a:ext cx="7" cy="6"/>
              </a:xfrm>
              <a:custGeom>
                <a:avLst/>
                <a:gdLst>
                  <a:gd name="T0" fmla="*/ 0 w 20"/>
                  <a:gd name="T1" fmla="*/ 0 h 18"/>
                  <a:gd name="T2" fmla="*/ 0 w 20"/>
                  <a:gd name="T3" fmla="*/ 18 h 18"/>
                  <a:gd name="T4" fmla="*/ 20 w 20"/>
                  <a:gd name="T5" fmla="*/ 18 h 18"/>
                </a:gdLst>
                <a:ahLst/>
                <a:cxnLst>
                  <a:cxn ang="0">
                    <a:pos x="T0" y="T1"/>
                  </a:cxn>
                  <a:cxn ang="0">
                    <a:pos x="T2" y="T3"/>
                  </a:cxn>
                  <a:cxn ang="0">
                    <a:pos x="T4" y="T5"/>
                  </a:cxn>
                </a:cxnLst>
                <a:rect l="0" t="0" r="r" b="b"/>
                <a:pathLst>
                  <a:path w="20" h="18">
                    <a:moveTo>
                      <a:pt x="0" y="0"/>
                    </a:moveTo>
                    <a:lnTo>
                      <a:pt x="0" y="18"/>
                    </a:lnTo>
                    <a:lnTo>
                      <a:pt x="20" y="18"/>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66" name="Freeform 376"/>
              <p:cNvSpPr>
                <a:spLocks/>
              </p:cNvSpPr>
              <p:nvPr/>
            </p:nvSpPr>
            <p:spPr bwMode="auto">
              <a:xfrm>
                <a:off x="3485" y="2830"/>
                <a:ext cx="3" cy="4"/>
              </a:xfrm>
              <a:custGeom>
                <a:avLst/>
                <a:gdLst>
                  <a:gd name="T0" fmla="*/ 7 w 7"/>
                  <a:gd name="T1" fmla="*/ 12 h 12"/>
                  <a:gd name="T2" fmla="*/ 4 w 7"/>
                  <a:gd name="T3" fmla="*/ 6 h 12"/>
                  <a:gd name="T4" fmla="*/ 0 w 7"/>
                  <a:gd name="T5" fmla="*/ 0 h 12"/>
                </a:gdLst>
                <a:ahLst/>
                <a:cxnLst>
                  <a:cxn ang="0">
                    <a:pos x="T0" y="T1"/>
                  </a:cxn>
                  <a:cxn ang="0">
                    <a:pos x="T2" y="T3"/>
                  </a:cxn>
                  <a:cxn ang="0">
                    <a:pos x="T4" y="T5"/>
                  </a:cxn>
                </a:cxnLst>
                <a:rect l="0" t="0" r="r" b="b"/>
                <a:pathLst>
                  <a:path w="7" h="12">
                    <a:moveTo>
                      <a:pt x="7" y="12"/>
                    </a:moveTo>
                    <a:lnTo>
                      <a:pt x="4" y="6"/>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67" name="Freeform 377"/>
              <p:cNvSpPr>
                <a:spLocks/>
              </p:cNvSpPr>
              <p:nvPr/>
            </p:nvSpPr>
            <p:spPr bwMode="auto">
              <a:xfrm>
                <a:off x="3481" y="2828"/>
                <a:ext cx="7" cy="6"/>
              </a:xfrm>
              <a:custGeom>
                <a:avLst/>
                <a:gdLst>
                  <a:gd name="T0" fmla="*/ 0 w 20"/>
                  <a:gd name="T1" fmla="*/ 0 h 18"/>
                  <a:gd name="T2" fmla="*/ 0 w 20"/>
                  <a:gd name="T3" fmla="*/ 18 h 18"/>
                  <a:gd name="T4" fmla="*/ 20 w 20"/>
                  <a:gd name="T5" fmla="*/ 18 h 18"/>
                  <a:gd name="T6" fmla="*/ 17 w 20"/>
                  <a:gd name="T7" fmla="*/ 12 h 18"/>
                  <a:gd name="T8" fmla="*/ 13 w 20"/>
                  <a:gd name="T9" fmla="*/ 6 h 18"/>
                  <a:gd name="T10" fmla="*/ 0 w 20"/>
                  <a:gd name="T11" fmla="*/ 0 h 18"/>
                </a:gdLst>
                <a:ahLst/>
                <a:cxnLst>
                  <a:cxn ang="0">
                    <a:pos x="T0" y="T1"/>
                  </a:cxn>
                  <a:cxn ang="0">
                    <a:pos x="T2" y="T3"/>
                  </a:cxn>
                  <a:cxn ang="0">
                    <a:pos x="T4" y="T5"/>
                  </a:cxn>
                  <a:cxn ang="0">
                    <a:pos x="T6" y="T7"/>
                  </a:cxn>
                  <a:cxn ang="0">
                    <a:pos x="T8" y="T9"/>
                  </a:cxn>
                  <a:cxn ang="0">
                    <a:pos x="T10" y="T11"/>
                  </a:cxn>
                </a:cxnLst>
                <a:rect l="0" t="0" r="r" b="b"/>
                <a:pathLst>
                  <a:path w="20" h="18">
                    <a:moveTo>
                      <a:pt x="0" y="0"/>
                    </a:moveTo>
                    <a:lnTo>
                      <a:pt x="0" y="18"/>
                    </a:lnTo>
                    <a:lnTo>
                      <a:pt x="20" y="18"/>
                    </a:lnTo>
                    <a:lnTo>
                      <a:pt x="17" y="12"/>
                    </a:lnTo>
                    <a:lnTo>
                      <a:pt x="13" y="6"/>
                    </a:lnTo>
                    <a:lnTo>
                      <a:pt x="0"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68" name="Freeform 378"/>
              <p:cNvSpPr>
                <a:spLocks/>
              </p:cNvSpPr>
              <p:nvPr/>
            </p:nvSpPr>
            <p:spPr bwMode="auto">
              <a:xfrm>
                <a:off x="3528" y="2832"/>
                <a:ext cx="2" cy="6"/>
              </a:xfrm>
              <a:custGeom>
                <a:avLst/>
                <a:gdLst>
                  <a:gd name="T0" fmla="*/ 0 w 7"/>
                  <a:gd name="T1" fmla="*/ 6 h 18"/>
                  <a:gd name="T2" fmla="*/ 7 w 7"/>
                  <a:gd name="T3" fmla="*/ 18 h 18"/>
                  <a:gd name="T4" fmla="*/ 0 w 7"/>
                  <a:gd name="T5" fmla="*/ 18 h 18"/>
                  <a:gd name="T6" fmla="*/ 0 w 7"/>
                  <a:gd name="T7" fmla="*/ 0 h 18"/>
                  <a:gd name="T8" fmla="*/ 7 w 7"/>
                  <a:gd name="T9" fmla="*/ 0 h 18"/>
                  <a:gd name="T10" fmla="*/ 0 w 7"/>
                  <a:gd name="T11" fmla="*/ 6 h 18"/>
                </a:gdLst>
                <a:ahLst/>
                <a:cxnLst>
                  <a:cxn ang="0">
                    <a:pos x="T0" y="T1"/>
                  </a:cxn>
                  <a:cxn ang="0">
                    <a:pos x="T2" y="T3"/>
                  </a:cxn>
                  <a:cxn ang="0">
                    <a:pos x="T4" y="T5"/>
                  </a:cxn>
                  <a:cxn ang="0">
                    <a:pos x="T6" y="T7"/>
                  </a:cxn>
                  <a:cxn ang="0">
                    <a:pos x="T8" y="T9"/>
                  </a:cxn>
                  <a:cxn ang="0">
                    <a:pos x="T10" y="T11"/>
                  </a:cxn>
                </a:cxnLst>
                <a:rect l="0" t="0" r="r" b="b"/>
                <a:pathLst>
                  <a:path w="7" h="18">
                    <a:moveTo>
                      <a:pt x="0" y="6"/>
                    </a:moveTo>
                    <a:lnTo>
                      <a:pt x="7" y="18"/>
                    </a:lnTo>
                    <a:lnTo>
                      <a:pt x="0" y="18"/>
                    </a:lnTo>
                    <a:lnTo>
                      <a:pt x="0" y="0"/>
                    </a:lnTo>
                    <a:lnTo>
                      <a:pt x="7" y="0"/>
                    </a:lnTo>
                    <a:lnTo>
                      <a:pt x="0"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69" name="Freeform 379"/>
              <p:cNvSpPr>
                <a:spLocks/>
              </p:cNvSpPr>
              <p:nvPr/>
            </p:nvSpPr>
            <p:spPr bwMode="auto">
              <a:xfrm>
                <a:off x="3583" y="2798"/>
                <a:ext cx="5" cy="6"/>
              </a:xfrm>
              <a:custGeom>
                <a:avLst/>
                <a:gdLst>
                  <a:gd name="T0" fmla="*/ 13 w 13"/>
                  <a:gd name="T1" fmla="*/ 0 h 18"/>
                  <a:gd name="T2" fmla="*/ 10 w 13"/>
                  <a:gd name="T3" fmla="*/ 9 h 18"/>
                  <a:gd name="T4" fmla="*/ 6 w 13"/>
                  <a:gd name="T5" fmla="*/ 18 h 18"/>
                  <a:gd name="T6" fmla="*/ 5 w 13"/>
                  <a:gd name="T7" fmla="*/ 17 h 18"/>
                  <a:gd name="T8" fmla="*/ 3 w 13"/>
                  <a:gd name="T9" fmla="*/ 14 h 18"/>
                  <a:gd name="T10" fmla="*/ 1 w 13"/>
                  <a:gd name="T11" fmla="*/ 10 h 18"/>
                  <a:gd name="T12" fmla="*/ 0 w 13"/>
                  <a:gd name="T13" fmla="*/ 6 h 18"/>
                  <a:gd name="T14" fmla="*/ 6 w 13"/>
                  <a:gd name="T15" fmla="*/ 6 h 18"/>
                  <a:gd name="T16" fmla="*/ 13 w 13"/>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8">
                    <a:moveTo>
                      <a:pt x="13" y="0"/>
                    </a:moveTo>
                    <a:lnTo>
                      <a:pt x="10" y="9"/>
                    </a:lnTo>
                    <a:lnTo>
                      <a:pt x="6" y="18"/>
                    </a:lnTo>
                    <a:lnTo>
                      <a:pt x="5" y="17"/>
                    </a:lnTo>
                    <a:lnTo>
                      <a:pt x="3" y="14"/>
                    </a:lnTo>
                    <a:lnTo>
                      <a:pt x="1" y="10"/>
                    </a:lnTo>
                    <a:lnTo>
                      <a:pt x="0" y="6"/>
                    </a:lnTo>
                    <a:lnTo>
                      <a:pt x="6" y="6"/>
                    </a:lnTo>
                    <a:lnTo>
                      <a:pt x="13"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sp>
          <p:nvSpPr>
            <p:cNvPr id="289" name="Freeform 380"/>
            <p:cNvSpPr>
              <a:spLocks/>
            </p:cNvSpPr>
            <p:nvPr>
              <p:custDataLst>
                <p:tags r:id="rId269"/>
              </p:custDataLst>
            </p:nvPr>
          </p:nvSpPr>
          <p:spPr bwMode="auto">
            <a:xfrm>
              <a:off x="4621414" y="4587924"/>
              <a:ext cx="319087" cy="379413"/>
            </a:xfrm>
            <a:custGeom>
              <a:avLst/>
              <a:gdLst>
                <a:gd name="T0" fmla="*/ 60 w 736"/>
                <a:gd name="T1" fmla="*/ 685 h 721"/>
                <a:gd name="T2" fmla="*/ 91 w 736"/>
                <a:gd name="T3" fmla="*/ 668 h 721"/>
                <a:gd name="T4" fmla="*/ 126 w 736"/>
                <a:gd name="T5" fmla="*/ 668 h 721"/>
                <a:gd name="T6" fmla="*/ 196 w 736"/>
                <a:gd name="T7" fmla="*/ 692 h 721"/>
                <a:gd name="T8" fmla="*/ 245 w 736"/>
                <a:gd name="T9" fmla="*/ 705 h 721"/>
                <a:gd name="T10" fmla="*/ 292 w 736"/>
                <a:gd name="T11" fmla="*/ 703 h 721"/>
                <a:gd name="T12" fmla="*/ 611 w 736"/>
                <a:gd name="T13" fmla="*/ 717 h 721"/>
                <a:gd name="T14" fmla="*/ 651 w 736"/>
                <a:gd name="T15" fmla="*/ 707 h 721"/>
                <a:gd name="T16" fmla="*/ 627 w 736"/>
                <a:gd name="T17" fmla="*/ 657 h 721"/>
                <a:gd name="T18" fmla="*/ 664 w 736"/>
                <a:gd name="T19" fmla="*/ 433 h 721"/>
                <a:gd name="T20" fmla="*/ 709 w 736"/>
                <a:gd name="T21" fmla="*/ 429 h 721"/>
                <a:gd name="T22" fmla="*/ 723 w 736"/>
                <a:gd name="T23" fmla="*/ 416 h 721"/>
                <a:gd name="T24" fmla="*/ 734 w 736"/>
                <a:gd name="T25" fmla="*/ 360 h 721"/>
                <a:gd name="T26" fmla="*/ 722 w 736"/>
                <a:gd name="T27" fmla="*/ 302 h 721"/>
                <a:gd name="T28" fmla="*/ 708 w 736"/>
                <a:gd name="T29" fmla="*/ 304 h 721"/>
                <a:gd name="T30" fmla="*/ 676 w 736"/>
                <a:gd name="T31" fmla="*/ 300 h 721"/>
                <a:gd name="T32" fmla="*/ 634 w 736"/>
                <a:gd name="T33" fmla="*/ 299 h 721"/>
                <a:gd name="T34" fmla="*/ 623 w 736"/>
                <a:gd name="T35" fmla="*/ 290 h 721"/>
                <a:gd name="T36" fmla="*/ 617 w 736"/>
                <a:gd name="T37" fmla="*/ 253 h 721"/>
                <a:gd name="T38" fmla="*/ 607 w 736"/>
                <a:gd name="T39" fmla="*/ 219 h 721"/>
                <a:gd name="T40" fmla="*/ 597 w 736"/>
                <a:gd name="T41" fmla="*/ 186 h 721"/>
                <a:gd name="T42" fmla="*/ 607 w 736"/>
                <a:gd name="T43" fmla="*/ 167 h 721"/>
                <a:gd name="T44" fmla="*/ 617 w 736"/>
                <a:gd name="T45" fmla="*/ 148 h 721"/>
                <a:gd name="T46" fmla="*/ 611 w 736"/>
                <a:gd name="T47" fmla="*/ 100 h 721"/>
                <a:gd name="T48" fmla="*/ 544 w 736"/>
                <a:gd name="T49" fmla="*/ 70 h 721"/>
                <a:gd name="T50" fmla="*/ 477 w 736"/>
                <a:gd name="T51" fmla="*/ 66 h 721"/>
                <a:gd name="T52" fmla="*/ 471 w 736"/>
                <a:gd name="T53" fmla="*/ 81 h 721"/>
                <a:gd name="T54" fmla="*/ 463 w 736"/>
                <a:gd name="T55" fmla="*/ 101 h 721"/>
                <a:gd name="T56" fmla="*/ 440 w 736"/>
                <a:gd name="T57" fmla="*/ 122 h 721"/>
                <a:gd name="T58" fmla="*/ 392 w 736"/>
                <a:gd name="T59" fmla="*/ 130 h 721"/>
                <a:gd name="T60" fmla="*/ 364 w 736"/>
                <a:gd name="T61" fmla="*/ 115 h 721"/>
                <a:gd name="T62" fmla="*/ 339 w 736"/>
                <a:gd name="T63" fmla="*/ 82 h 721"/>
                <a:gd name="T64" fmla="*/ 319 w 736"/>
                <a:gd name="T65" fmla="*/ 39 h 721"/>
                <a:gd name="T66" fmla="*/ 312 w 736"/>
                <a:gd name="T67" fmla="*/ 0 h 721"/>
                <a:gd name="T68" fmla="*/ 30 w 736"/>
                <a:gd name="T69" fmla="*/ 15 h 721"/>
                <a:gd name="T70" fmla="*/ 47 w 736"/>
                <a:gd name="T71" fmla="*/ 29 h 721"/>
                <a:gd name="T72" fmla="*/ 75 w 736"/>
                <a:gd name="T73" fmla="*/ 75 h 721"/>
                <a:gd name="T74" fmla="*/ 102 w 736"/>
                <a:gd name="T75" fmla="*/ 130 h 721"/>
                <a:gd name="T76" fmla="*/ 103 w 736"/>
                <a:gd name="T77" fmla="*/ 171 h 721"/>
                <a:gd name="T78" fmla="*/ 93 w 736"/>
                <a:gd name="T79" fmla="*/ 203 h 721"/>
                <a:gd name="T80" fmla="*/ 96 w 736"/>
                <a:gd name="T81" fmla="*/ 229 h 721"/>
                <a:gd name="T82" fmla="*/ 119 w 736"/>
                <a:gd name="T83" fmla="*/ 272 h 721"/>
                <a:gd name="T84" fmla="*/ 131 w 736"/>
                <a:gd name="T85" fmla="*/ 307 h 721"/>
                <a:gd name="T86" fmla="*/ 127 w 736"/>
                <a:gd name="T87" fmla="*/ 352 h 721"/>
                <a:gd name="T88" fmla="*/ 106 w 736"/>
                <a:gd name="T89" fmla="*/ 403 h 721"/>
                <a:gd name="T90" fmla="*/ 77 w 736"/>
                <a:gd name="T91" fmla="*/ 446 h 721"/>
                <a:gd name="T92" fmla="*/ 41 w 736"/>
                <a:gd name="T93" fmla="*/ 477 h 721"/>
                <a:gd name="T94" fmla="*/ 25 w 736"/>
                <a:gd name="T95" fmla="*/ 591 h 721"/>
                <a:gd name="T96" fmla="*/ 11 w 736"/>
                <a:gd name="T97" fmla="*/ 627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36" h="721">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90" name="Freeform 381"/>
            <p:cNvSpPr>
              <a:spLocks/>
            </p:cNvSpPr>
            <p:nvPr>
              <p:custDataLst>
                <p:tags r:id="rId270"/>
              </p:custDataLst>
            </p:nvPr>
          </p:nvSpPr>
          <p:spPr bwMode="auto">
            <a:xfrm>
              <a:off x="4632524" y="4560933"/>
              <a:ext cx="15875" cy="60325"/>
            </a:xfrm>
            <a:custGeom>
              <a:avLst/>
              <a:gdLst>
                <a:gd name="T0" fmla="*/ 0 w 39"/>
                <a:gd name="T1" fmla="*/ 31 h 31"/>
                <a:gd name="T2" fmla="*/ 12 w 39"/>
                <a:gd name="T3" fmla="*/ 28 h 31"/>
                <a:gd name="T4" fmla="*/ 22 w 39"/>
                <a:gd name="T5" fmla="*/ 28 h 31"/>
                <a:gd name="T6" fmla="*/ 26 w 39"/>
                <a:gd name="T7" fmla="*/ 28 h 31"/>
                <a:gd name="T8" fmla="*/ 30 w 39"/>
                <a:gd name="T9" fmla="*/ 28 h 31"/>
                <a:gd name="T10" fmla="*/ 35 w 39"/>
                <a:gd name="T11" fmla="*/ 27 h 31"/>
                <a:gd name="T12" fmla="*/ 39 w 39"/>
                <a:gd name="T13" fmla="*/ 25 h 31"/>
                <a:gd name="T14" fmla="*/ 39 w 39"/>
                <a:gd name="T15" fmla="*/ 0 h 31"/>
                <a:gd name="T16" fmla="*/ 26 w 39"/>
                <a:gd name="T17" fmla="*/ 0 h 31"/>
                <a:gd name="T18" fmla="*/ 17 w 39"/>
                <a:gd name="T19" fmla="*/ 0 h 31"/>
                <a:gd name="T20" fmla="*/ 8 w 39"/>
                <a:gd name="T21" fmla="*/ 0 h 31"/>
                <a:gd name="T22" fmla="*/ 0 w 39"/>
                <a:gd name="T23" fmla="*/ 0 h 31"/>
                <a:gd name="T24" fmla="*/ 0 w 39"/>
                <a:gd name="T2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1">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91" name="Freeform 382"/>
            <p:cNvSpPr>
              <a:spLocks/>
            </p:cNvSpPr>
            <p:nvPr>
              <p:custDataLst>
                <p:tags r:id="rId271"/>
              </p:custDataLst>
            </p:nvPr>
          </p:nvSpPr>
          <p:spPr bwMode="auto">
            <a:xfrm>
              <a:off x="4734128" y="5103858"/>
              <a:ext cx="396875" cy="398462"/>
            </a:xfrm>
            <a:custGeom>
              <a:avLst/>
              <a:gdLst>
                <a:gd name="T0" fmla="*/ 899 w 903"/>
                <a:gd name="T1" fmla="*/ 291 h 759"/>
                <a:gd name="T2" fmla="*/ 863 w 903"/>
                <a:gd name="T3" fmla="*/ 388 h 759"/>
                <a:gd name="T4" fmla="*/ 832 w 903"/>
                <a:gd name="T5" fmla="*/ 414 h 759"/>
                <a:gd name="T6" fmla="*/ 761 w 903"/>
                <a:gd name="T7" fmla="*/ 507 h 759"/>
                <a:gd name="T8" fmla="*/ 720 w 903"/>
                <a:gd name="T9" fmla="*/ 561 h 759"/>
                <a:gd name="T10" fmla="*/ 647 w 903"/>
                <a:gd name="T11" fmla="*/ 613 h 759"/>
                <a:gd name="T12" fmla="*/ 583 w 903"/>
                <a:gd name="T13" fmla="*/ 666 h 759"/>
                <a:gd name="T14" fmla="*/ 557 w 903"/>
                <a:gd name="T15" fmla="*/ 698 h 759"/>
                <a:gd name="T16" fmla="*/ 520 w 903"/>
                <a:gd name="T17" fmla="*/ 705 h 759"/>
                <a:gd name="T18" fmla="*/ 496 w 903"/>
                <a:gd name="T19" fmla="*/ 710 h 759"/>
                <a:gd name="T20" fmla="*/ 485 w 903"/>
                <a:gd name="T21" fmla="*/ 727 h 759"/>
                <a:gd name="T22" fmla="*/ 372 w 903"/>
                <a:gd name="T23" fmla="*/ 727 h 759"/>
                <a:gd name="T24" fmla="*/ 339 w 903"/>
                <a:gd name="T25" fmla="*/ 732 h 759"/>
                <a:gd name="T26" fmla="*/ 316 w 903"/>
                <a:gd name="T27" fmla="*/ 732 h 759"/>
                <a:gd name="T28" fmla="*/ 286 w 903"/>
                <a:gd name="T29" fmla="*/ 727 h 759"/>
                <a:gd name="T30" fmla="*/ 263 w 903"/>
                <a:gd name="T31" fmla="*/ 737 h 759"/>
                <a:gd name="T32" fmla="*/ 146 w 903"/>
                <a:gd name="T33" fmla="*/ 759 h 759"/>
                <a:gd name="T34" fmla="*/ 116 w 903"/>
                <a:gd name="T35" fmla="*/ 753 h 759"/>
                <a:gd name="T36" fmla="*/ 90 w 903"/>
                <a:gd name="T37" fmla="*/ 739 h 759"/>
                <a:gd name="T38" fmla="*/ 76 w 903"/>
                <a:gd name="T39" fmla="*/ 719 h 759"/>
                <a:gd name="T40" fmla="*/ 79 w 903"/>
                <a:gd name="T41" fmla="*/ 697 h 759"/>
                <a:gd name="T42" fmla="*/ 75 w 903"/>
                <a:gd name="T43" fmla="*/ 628 h 759"/>
                <a:gd name="T44" fmla="*/ 79 w 903"/>
                <a:gd name="T45" fmla="*/ 608 h 759"/>
                <a:gd name="T46" fmla="*/ 68 w 903"/>
                <a:gd name="T47" fmla="*/ 572 h 759"/>
                <a:gd name="T48" fmla="*/ 22 w 903"/>
                <a:gd name="T49" fmla="*/ 516 h 759"/>
                <a:gd name="T50" fmla="*/ 12 w 903"/>
                <a:gd name="T51" fmla="*/ 484 h 759"/>
                <a:gd name="T52" fmla="*/ 10 w 903"/>
                <a:gd name="T53" fmla="*/ 439 h 759"/>
                <a:gd name="T54" fmla="*/ 0 w 903"/>
                <a:gd name="T55" fmla="*/ 377 h 759"/>
                <a:gd name="T56" fmla="*/ 39 w 903"/>
                <a:gd name="T57" fmla="*/ 377 h 759"/>
                <a:gd name="T58" fmla="*/ 57 w 903"/>
                <a:gd name="T59" fmla="*/ 396 h 759"/>
                <a:gd name="T60" fmla="*/ 94 w 903"/>
                <a:gd name="T61" fmla="*/ 410 h 759"/>
                <a:gd name="T62" fmla="*/ 135 w 903"/>
                <a:gd name="T63" fmla="*/ 411 h 759"/>
                <a:gd name="T64" fmla="*/ 160 w 903"/>
                <a:gd name="T65" fmla="*/ 400 h 759"/>
                <a:gd name="T66" fmla="*/ 182 w 903"/>
                <a:gd name="T67" fmla="*/ 372 h 759"/>
                <a:gd name="T68" fmla="*/ 197 w 903"/>
                <a:gd name="T69" fmla="*/ 229 h 759"/>
                <a:gd name="T70" fmla="*/ 204 w 903"/>
                <a:gd name="T71" fmla="*/ 184 h 759"/>
                <a:gd name="T72" fmla="*/ 210 w 903"/>
                <a:gd name="T73" fmla="*/ 168 h 759"/>
                <a:gd name="T74" fmla="*/ 239 w 903"/>
                <a:gd name="T75" fmla="*/ 178 h 759"/>
                <a:gd name="T76" fmla="*/ 245 w 903"/>
                <a:gd name="T77" fmla="*/ 238 h 759"/>
                <a:gd name="T78" fmla="*/ 247 w 903"/>
                <a:gd name="T79" fmla="*/ 274 h 759"/>
                <a:gd name="T80" fmla="*/ 256 w 903"/>
                <a:gd name="T81" fmla="*/ 287 h 759"/>
                <a:gd name="T82" fmla="*/ 287 w 903"/>
                <a:gd name="T83" fmla="*/ 295 h 759"/>
                <a:gd name="T84" fmla="*/ 312 w 903"/>
                <a:gd name="T85" fmla="*/ 293 h 759"/>
                <a:gd name="T86" fmla="*/ 333 w 903"/>
                <a:gd name="T87" fmla="*/ 272 h 759"/>
                <a:gd name="T88" fmla="*/ 350 w 903"/>
                <a:gd name="T89" fmla="*/ 234 h 759"/>
                <a:gd name="T90" fmla="*/ 368 w 903"/>
                <a:gd name="T91" fmla="*/ 201 h 759"/>
                <a:gd name="T92" fmla="*/ 387 w 903"/>
                <a:gd name="T93" fmla="*/ 191 h 759"/>
                <a:gd name="T94" fmla="*/ 414 w 903"/>
                <a:gd name="T95" fmla="*/ 193 h 759"/>
                <a:gd name="T96" fmla="*/ 451 w 903"/>
                <a:gd name="T97" fmla="*/ 208 h 759"/>
                <a:gd name="T98" fmla="*/ 478 w 903"/>
                <a:gd name="T99" fmla="*/ 216 h 759"/>
                <a:gd name="T100" fmla="*/ 512 w 903"/>
                <a:gd name="T101" fmla="*/ 213 h 759"/>
                <a:gd name="T102" fmla="*/ 531 w 903"/>
                <a:gd name="T103" fmla="*/ 200 h 759"/>
                <a:gd name="T104" fmla="*/ 564 w 903"/>
                <a:gd name="T105" fmla="*/ 127 h 759"/>
                <a:gd name="T106" fmla="*/ 620 w 903"/>
                <a:gd name="T107" fmla="*/ 80 h 759"/>
                <a:gd name="T108" fmla="*/ 732 w 903"/>
                <a:gd name="T109" fmla="*/ 11 h 759"/>
                <a:gd name="T110" fmla="*/ 806 w 903"/>
                <a:gd name="T111" fmla="*/ 3 h 759"/>
                <a:gd name="T112" fmla="*/ 830 w 903"/>
                <a:gd name="T113" fmla="*/ 6 h 759"/>
                <a:gd name="T114" fmla="*/ 854 w 903"/>
                <a:gd name="T115" fmla="*/ 35 h 759"/>
                <a:gd name="T116" fmla="*/ 873 w 903"/>
                <a:gd name="T117" fmla="*/ 71 h 759"/>
                <a:gd name="T118" fmla="*/ 883 w 903"/>
                <a:gd name="T119" fmla="*/ 107 h 759"/>
                <a:gd name="T120" fmla="*/ 868 w 903"/>
                <a:gd name="T121" fmla="*/ 207 h 759"/>
                <a:gd name="T122" fmla="*/ 830 w 903"/>
                <a:gd name="T123" fmla="*/ 204 h 759"/>
                <a:gd name="T124" fmla="*/ 826 w 903"/>
                <a:gd name="T125" fmla="*/ 281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3" h="759">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292" name="Freeform 383"/>
            <p:cNvSpPr>
              <a:spLocks/>
            </p:cNvSpPr>
            <p:nvPr>
              <p:custDataLst>
                <p:tags r:id="rId272"/>
              </p:custDataLst>
            </p:nvPr>
          </p:nvSpPr>
          <p:spPr bwMode="auto">
            <a:xfrm>
              <a:off x="4881762" y="3671943"/>
              <a:ext cx="411162" cy="611187"/>
            </a:xfrm>
            <a:custGeom>
              <a:avLst/>
              <a:gdLst>
                <a:gd name="T0" fmla="*/ 742 w 943"/>
                <a:gd name="T1" fmla="*/ 5 h 1172"/>
                <a:gd name="T2" fmla="*/ 765 w 943"/>
                <a:gd name="T3" fmla="*/ 23 h 1172"/>
                <a:gd name="T4" fmla="*/ 803 w 943"/>
                <a:gd name="T5" fmla="*/ 30 h 1172"/>
                <a:gd name="T6" fmla="*/ 814 w 943"/>
                <a:gd name="T7" fmla="*/ 55 h 1172"/>
                <a:gd name="T8" fmla="*/ 835 w 943"/>
                <a:gd name="T9" fmla="*/ 109 h 1172"/>
                <a:gd name="T10" fmla="*/ 837 w 943"/>
                <a:gd name="T11" fmla="*/ 187 h 1172"/>
                <a:gd name="T12" fmla="*/ 857 w 943"/>
                <a:gd name="T13" fmla="*/ 243 h 1172"/>
                <a:gd name="T14" fmla="*/ 922 w 943"/>
                <a:gd name="T15" fmla="*/ 292 h 1172"/>
                <a:gd name="T16" fmla="*/ 879 w 943"/>
                <a:gd name="T17" fmla="*/ 361 h 1172"/>
                <a:gd name="T18" fmla="*/ 851 w 943"/>
                <a:gd name="T19" fmla="*/ 410 h 1172"/>
                <a:gd name="T20" fmla="*/ 809 w 943"/>
                <a:gd name="T21" fmla="*/ 635 h 1172"/>
                <a:gd name="T22" fmla="*/ 770 w 943"/>
                <a:gd name="T23" fmla="*/ 677 h 1172"/>
                <a:gd name="T24" fmla="*/ 763 w 943"/>
                <a:gd name="T25" fmla="*/ 721 h 1172"/>
                <a:gd name="T26" fmla="*/ 745 w 943"/>
                <a:gd name="T27" fmla="*/ 735 h 1172"/>
                <a:gd name="T28" fmla="*/ 723 w 943"/>
                <a:gd name="T29" fmla="*/ 798 h 1172"/>
                <a:gd name="T30" fmla="*/ 692 w 943"/>
                <a:gd name="T31" fmla="*/ 877 h 1172"/>
                <a:gd name="T32" fmla="*/ 662 w 943"/>
                <a:gd name="T33" fmla="*/ 903 h 1172"/>
                <a:gd name="T34" fmla="*/ 664 w 943"/>
                <a:gd name="T35" fmla="*/ 934 h 1172"/>
                <a:gd name="T36" fmla="*/ 686 w 943"/>
                <a:gd name="T37" fmla="*/ 939 h 1172"/>
                <a:gd name="T38" fmla="*/ 709 w 943"/>
                <a:gd name="T39" fmla="*/ 950 h 1172"/>
                <a:gd name="T40" fmla="*/ 742 w 943"/>
                <a:gd name="T41" fmla="*/ 971 h 1172"/>
                <a:gd name="T42" fmla="*/ 756 w 943"/>
                <a:gd name="T43" fmla="*/ 1007 h 1172"/>
                <a:gd name="T44" fmla="*/ 775 w 943"/>
                <a:gd name="T45" fmla="*/ 1043 h 1172"/>
                <a:gd name="T46" fmla="*/ 803 w 943"/>
                <a:gd name="T47" fmla="*/ 1053 h 1172"/>
                <a:gd name="T48" fmla="*/ 809 w 943"/>
                <a:gd name="T49" fmla="*/ 1094 h 1172"/>
                <a:gd name="T50" fmla="*/ 718 w 943"/>
                <a:gd name="T51" fmla="*/ 1115 h 1172"/>
                <a:gd name="T52" fmla="*/ 687 w 943"/>
                <a:gd name="T53" fmla="*/ 1157 h 1172"/>
                <a:gd name="T54" fmla="*/ 598 w 943"/>
                <a:gd name="T55" fmla="*/ 1170 h 1172"/>
                <a:gd name="T56" fmla="*/ 515 w 943"/>
                <a:gd name="T57" fmla="*/ 1158 h 1172"/>
                <a:gd name="T58" fmla="*/ 464 w 943"/>
                <a:gd name="T59" fmla="*/ 1123 h 1172"/>
                <a:gd name="T60" fmla="*/ 390 w 943"/>
                <a:gd name="T61" fmla="*/ 1125 h 1172"/>
                <a:gd name="T62" fmla="*/ 319 w 943"/>
                <a:gd name="T63" fmla="*/ 1120 h 1172"/>
                <a:gd name="T64" fmla="*/ 297 w 943"/>
                <a:gd name="T65" fmla="*/ 1104 h 1172"/>
                <a:gd name="T66" fmla="*/ 294 w 943"/>
                <a:gd name="T67" fmla="*/ 1075 h 1172"/>
                <a:gd name="T68" fmla="*/ 274 w 943"/>
                <a:gd name="T69" fmla="*/ 1029 h 1172"/>
                <a:gd name="T70" fmla="*/ 216 w 943"/>
                <a:gd name="T71" fmla="*/ 974 h 1172"/>
                <a:gd name="T72" fmla="*/ 193 w 943"/>
                <a:gd name="T73" fmla="*/ 925 h 1172"/>
                <a:gd name="T74" fmla="*/ 152 w 943"/>
                <a:gd name="T75" fmla="*/ 903 h 1172"/>
                <a:gd name="T76" fmla="*/ 120 w 943"/>
                <a:gd name="T77" fmla="*/ 846 h 1172"/>
                <a:gd name="T78" fmla="*/ 97 w 943"/>
                <a:gd name="T79" fmla="*/ 788 h 1172"/>
                <a:gd name="T80" fmla="*/ 65 w 943"/>
                <a:gd name="T81" fmla="*/ 758 h 1172"/>
                <a:gd name="T82" fmla="*/ 33 w 943"/>
                <a:gd name="T83" fmla="*/ 676 h 1172"/>
                <a:gd name="T84" fmla="*/ 4 w 943"/>
                <a:gd name="T85" fmla="*/ 611 h 1172"/>
                <a:gd name="T86" fmla="*/ 18 w 943"/>
                <a:gd name="T87" fmla="*/ 577 h 1172"/>
                <a:gd name="T88" fmla="*/ 29 w 943"/>
                <a:gd name="T89" fmla="*/ 521 h 1172"/>
                <a:gd name="T90" fmla="*/ 64 w 943"/>
                <a:gd name="T91" fmla="*/ 474 h 1172"/>
                <a:gd name="T92" fmla="*/ 113 w 943"/>
                <a:gd name="T93" fmla="*/ 222 h 1172"/>
                <a:gd name="T94" fmla="*/ 123 w 943"/>
                <a:gd name="T95" fmla="*/ 179 h 1172"/>
                <a:gd name="T96" fmla="*/ 153 w 943"/>
                <a:gd name="T97" fmla="*/ 171 h 1172"/>
                <a:gd name="T98" fmla="*/ 160 w 943"/>
                <a:gd name="T99" fmla="*/ 122 h 1172"/>
                <a:gd name="T100" fmla="*/ 159 w 943"/>
                <a:gd name="T101" fmla="*/ 67 h 1172"/>
                <a:gd name="T102" fmla="*/ 679 w 943"/>
                <a:gd name="T103" fmla="*/ 69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nvGrpSpPr>
            <p:cNvPr id="293" name="Group 384"/>
            <p:cNvGrpSpPr>
              <a:grpSpLocks/>
            </p:cNvGrpSpPr>
            <p:nvPr>
              <p:custDataLst>
                <p:tags r:id="rId273"/>
              </p:custDataLst>
            </p:nvPr>
          </p:nvGrpSpPr>
          <p:grpSpPr bwMode="auto">
            <a:xfrm>
              <a:off x="3665738" y="3873545"/>
              <a:ext cx="80962" cy="82550"/>
              <a:chOff x="2352" y="2343"/>
              <a:chExt cx="65" cy="53"/>
            </a:xfrm>
            <a:grpFill/>
          </p:grpSpPr>
          <p:sp>
            <p:nvSpPr>
              <p:cNvPr id="453" name="Freeform 385"/>
              <p:cNvSpPr>
                <a:spLocks/>
              </p:cNvSpPr>
              <p:nvPr/>
            </p:nvSpPr>
            <p:spPr bwMode="auto">
              <a:xfrm>
                <a:off x="2352" y="2343"/>
                <a:ext cx="16" cy="11"/>
              </a:xfrm>
              <a:custGeom>
                <a:avLst/>
                <a:gdLst>
                  <a:gd name="T0" fmla="*/ 46 w 51"/>
                  <a:gd name="T1" fmla="*/ 0 h 33"/>
                  <a:gd name="T2" fmla="*/ 0 w 51"/>
                  <a:gd name="T3" fmla="*/ 5 h 33"/>
                  <a:gd name="T4" fmla="*/ 4 w 51"/>
                  <a:gd name="T5" fmla="*/ 28 h 33"/>
                  <a:gd name="T6" fmla="*/ 10 w 51"/>
                  <a:gd name="T7" fmla="*/ 33 h 33"/>
                  <a:gd name="T8" fmla="*/ 35 w 51"/>
                  <a:gd name="T9" fmla="*/ 25 h 33"/>
                  <a:gd name="T10" fmla="*/ 48 w 51"/>
                  <a:gd name="T11" fmla="*/ 15 h 33"/>
                  <a:gd name="T12" fmla="*/ 51 w 51"/>
                  <a:gd name="T13" fmla="*/ 8 h 33"/>
                  <a:gd name="T14" fmla="*/ 46 w 51"/>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33">
                    <a:moveTo>
                      <a:pt x="46" y="0"/>
                    </a:moveTo>
                    <a:lnTo>
                      <a:pt x="0" y="5"/>
                    </a:lnTo>
                    <a:lnTo>
                      <a:pt x="4" y="28"/>
                    </a:lnTo>
                    <a:lnTo>
                      <a:pt x="10" y="33"/>
                    </a:lnTo>
                    <a:lnTo>
                      <a:pt x="35" y="25"/>
                    </a:lnTo>
                    <a:lnTo>
                      <a:pt x="48" y="15"/>
                    </a:lnTo>
                    <a:lnTo>
                      <a:pt x="51" y="8"/>
                    </a:lnTo>
                    <a:lnTo>
                      <a:pt x="46"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54" name="Freeform 386"/>
              <p:cNvSpPr>
                <a:spLocks/>
              </p:cNvSpPr>
              <p:nvPr/>
            </p:nvSpPr>
            <p:spPr bwMode="auto">
              <a:xfrm>
                <a:off x="2372" y="2354"/>
                <a:ext cx="20" cy="7"/>
              </a:xfrm>
              <a:custGeom>
                <a:avLst/>
                <a:gdLst>
                  <a:gd name="T0" fmla="*/ 61 w 61"/>
                  <a:gd name="T1" fmla="*/ 6 h 20"/>
                  <a:gd name="T2" fmla="*/ 53 w 61"/>
                  <a:gd name="T3" fmla="*/ 2 h 20"/>
                  <a:gd name="T4" fmla="*/ 0 w 61"/>
                  <a:gd name="T5" fmla="*/ 0 h 20"/>
                  <a:gd name="T6" fmla="*/ 2 w 61"/>
                  <a:gd name="T7" fmla="*/ 14 h 20"/>
                  <a:gd name="T8" fmla="*/ 7 w 61"/>
                  <a:gd name="T9" fmla="*/ 20 h 20"/>
                  <a:gd name="T10" fmla="*/ 18 w 61"/>
                  <a:gd name="T11" fmla="*/ 13 h 20"/>
                  <a:gd name="T12" fmla="*/ 61 w 61"/>
                  <a:gd name="T13" fmla="*/ 6 h 20"/>
                </a:gdLst>
                <a:ahLst/>
                <a:cxnLst>
                  <a:cxn ang="0">
                    <a:pos x="T0" y="T1"/>
                  </a:cxn>
                  <a:cxn ang="0">
                    <a:pos x="T2" y="T3"/>
                  </a:cxn>
                  <a:cxn ang="0">
                    <a:pos x="T4" y="T5"/>
                  </a:cxn>
                  <a:cxn ang="0">
                    <a:pos x="T6" y="T7"/>
                  </a:cxn>
                  <a:cxn ang="0">
                    <a:pos x="T8" y="T9"/>
                  </a:cxn>
                  <a:cxn ang="0">
                    <a:pos x="T10" y="T11"/>
                  </a:cxn>
                  <a:cxn ang="0">
                    <a:pos x="T12" y="T13"/>
                  </a:cxn>
                </a:cxnLst>
                <a:rect l="0" t="0" r="r" b="b"/>
                <a:pathLst>
                  <a:path w="61" h="20">
                    <a:moveTo>
                      <a:pt x="61" y="6"/>
                    </a:moveTo>
                    <a:lnTo>
                      <a:pt x="53" y="2"/>
                    </a:lnTo>
                    <a:lnTo>
                      <a:pt x="0" y="0"/>
                    </a:lnTo>
                    <a:lnTo>
                      <a:pt x="2" y="14"/>
                    </a:lnTo>
                    <a:lnTo>
                      <a:pt x="7" y="20"/>
                    </a:lnTo>
                    <a:lnTo>
                      <a:pt x="18" y="13"/>
                    </a:lnTo>
                    <a:lnTo>
                      <a:pt x="61"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55" name="Freeform 387"/>
              <p:cNvSpPr>
                <a:spLocks/>
              </p:cNvSpPr>
              <p:nvPr/>
            </p:nvSpPr>
            <p:spPr bwMode="auto">
              <a:xfrm>
                <a:off x="2407" y="2346"/>
                <a:ext cx="5" cy="12"/>
              </a:xfrm>
              <a:custGeom>
                <a:avLst/>
                <a:gdLst>
                  <a:gd name="T0" fmla="*/ 2 w 15"/>
                  <a:gd name="T1" fmla="*/ 0 h 36"/>
                  <a:gd name="T2" fmla="*/ 0 w 15"/>
                  <a:gd name="T3" fmla="*/ 20 h 36"/>
                  <a:gd name="T4" fmla="*/ 0 w 15"/>
                  <a:gd name="T5" fmla="*/ 36 h 36"/>
                  <a:gd name="T6" fmla="*/ 11 w 15"/>
                  <a:gd name="T7" fmla="*/ 35 h 36"/>
                  <a:gd name="T8" fmla="*/ 15 w 15"/>
                  <a:gd name="T9" fmla="*/ 14 h 36"/>
                  <a:gd name="T10" fmla="*/ 2 w 15"/>
                  <a:gd name="T11" fmla="*/ 0 h 36"/>
                </a:gdLst>
                <a:ahLst/>
                <a:cxnLst>
                  <a:cxn ang="0">
                    <a:pos x="T0" y="T1"/>
                  </a:cxn>
                  <a:cxn ang="0">
                    <a:pos x="T2" y="T3"/>
                  </a:cxn>
                  <a:cxn ang="0">
                    <a:pos x="T4" y="T5"/>
                  </a:cxn>
                  <a:cxn ang="0">
                    <a:pos x="T6" y="T7"/>
                  </a:cxn>
                  <a:cxn ang="0">
                    <a:pos x="T8" y="T9"/>
                  </a:cxn>
                  <a:cxn ang="0">
                    <a:pos x="T10" y="T11"/>
                  </a:cxn>
                </a:cxnLst>
                <a:rect l="0" t="0" r="r" b="b"/>
                <a:pathLst>
                  <a:path w="15" h="36">
                    <a:moveTo>
                      <a:pt x="2" y="0"/>
                    </a:moveTo>
                    <a:lnTo>
                      <a:pt x="0" y="20"/>
                    </a:lnTo>
                    <a:lnTo>
                      <a:pt x="0" y="36"/>
                    </a:lnTo>
                    <a:lnTo>
                      <a:pt x="11" y="35"/>
                    </a:lnTo>
                    <a:lnTo>
                      <a:pt x="15" y="14"/>
                    </a:lnTo>
                    <a:lnTo>
                      <a:pt x="2"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56" name="Freeform 388"/>
              <p:cNvSpPr>
                <a:spLocks/>
              </p:cNvSpPr>
              <p:nvPr/>
            </p:nvSpPr>
            <p:spPr bwMode="auto">
              <a:xfrm>
                <a:off x="2406" y="2361"/>
                <a:ext cx="11" cy="11"/>
              </a:xfrm>
              <a:custGeom>
                <a:avLst/>
                <a:gdLst>
                  <a:gd name="T0" fmla="*/ 4 w 37"/>
                  <a:gd name="T1" fmla="*/ 4 h 33"/>
                  <a:gd name="T2" fmla="*/ 22 w 37"/>
                  <a:gd name="T3" fmla="*/ 0 h 33"/>
                  <a:gd name="T4" fmla="*/ 35 w 37"/>
                  <a:gd name="T5" fmla="*/ 6 h 33"/>
                  <a:gd name="T6" fmla="*/ 37 w 37"/>
                  <a:gd name="T7" fmla="*/ 22 h 33"/>
                  <a:gd name="T8" fmla="*/ 24 w 37"/>
                  <a:gd name="T9" fmla="*/ 33 h 33"/>
                  <a:gd name="T10" fmla="*/ 11 w 37"/>
                  <a:gd name="T11" fmla="*/ 33 h 33"/>
                  <a:gd name="T12" fmla="*/ 2 w 37"/>
                  <a:gd name="T13" fmla="*/ 24 h 33"/>
                  <a:gd name="T14" fmla="*/ 0 w 37"/>
                  <a:gd name="T15" fmla="*/ 16 h 33"/>
                  <a:gd name="T16" fmla="*/ 4 w 37"/>
                  <a:gd name="T17"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3">
                    <a:moveTo>
                      <a:pt x="4" y="4"/>
                    </a:moveTo>
                    <a:lnTo>
                      <a:pt x="22" y="0"/>
                    </a:lnTo>
                    <a:lnTo>
                      <a:pt x="35" y="6"/>
                    </a:lnTo>
                    <a:lnTo>
                      <a:pt x="37" y="22"/>
                    </a:lnTo>
                    <a:lnTo>
                      <a:pt x="24" y="33"/>
                    </a:lnTo>
                    <a:lnTo>
                      <a:pt x="11" y="33"/>
                    </a:lnTo>
                    <a:lnTo>
                      <a:pt x="2" y="24"/>
                    </a:lnTo>
                    <a:lnTo>
                      <a:pt x="0" y="16"/>
                    </a:lnTo>
                    <a:lnTo>
                      <a:pt x="4" y="4"/>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57" name="Freeform 389"/>
              <p:cNvSpPr>
                <a:spLocks/>
              </p:cNvSpPr>
              <p:nvPr/>
            </p:nvSpPr>
            <p:spPr bwMode="auto">
              <a:xfrm>
                <a:off x="2388" y="2378"/>
                <a:ext cx="16" cy="18"/>
              </a:xfrm>
              <a:custGeom>
                <a:avLst/>
                <a:gdLst>
                  <a:gd name="T0" fmla="*/ 2 w 49"/>
                  <a:gd name="T1" fmla="*/ 0 h 54"/>
                  <a:gd name="T2" fmla="*/ 0 w 49"/>
                  <a:gd name="T3" fmla="*/ 0 h 54"/>
                  <a:gd name="T4" fmla="*/ 2 w 49"/>
                  <a:gd name="T5" fmla="*/ 50 h 54"/>
                  <a:gd name="T6" fmla="*/ 18 w 49"/>
                  <a:gd name="T7" fmla="*/ 54 h 54"/>
                  <a:gd name="T8" fmla="*/ 44 w 49"/>
                  <a:gd name="T9" fmla="*/ 45 h 54"/>
                  <a:gd name="T10" fmla="*/ 49 w 49"/>
                  <a:gd name="T11" fmla="*/ 31 h 54"/>
                  <a:gd name="T12" fmla="*/ 40 w 49"/>
                  <a:gd name="T13" fmla="*/ 21 h 54"/>
                  <a:gd name="T14" fmla="*/ 19 w 49"/>
                  <a:gd name="T15" fmla="*/ 8 h 54"/>
                  <a:gd name="T16" fmla="*/ 2 w 49"/>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54">
                    <a:moveTo>
                      <a:pt x="2" y="0"/>
                    </a:moveTo>
                    <a:lnTo>
                      <a:pt x="0" y="0"/>
                    </a:lnTo>
                    <a:lnTo>
                      <a:pt x="2" y="50"/>
                    </a:lnTo>
                    <a:lnTo>
                      <a:pt x="18" y="54"/>
                    </a:lnTo>
                    <a:lnTo>
                      <a:pt x="44" y="45"/>
                    </a:lnTo>
                    <a:lnTo>
                      <a:pt x="49" y="31"/>
                    </a:lnTo>
                    <a:lnTo>
                      <a:pt x="40" y="21"/>
                    </a:lnTo>
                    <a:lnTo>
                      <a:pt x="19" y="8"/>
                    </a:lnTo>
                    <a:lnTo>
                      <a:pt x="2"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58" name="Freeform 390"/>
              <p:cNvSpPr>
                <a:spLocks/>
              </p:cNvSpPr>
              <p:nvPr/>
            </p:nvSpPr>
            <p:spPr bwMode="auto">
              <a:xfrm>
                <a:off x="2374" y="2388"/>
                <a:ext cx="9" cy="7"/>
              </a:xfrm>
              <a:custGeom>
                <a:avLst/>
                <a:gdLst>
                  <a:gd name="T0" fmla="*/ 18 w 26"/>
                  <a:gd name="T1" fmla="*/ 0 h 22"/>
                  <a:gd name="T2" fmla="*/ 3 w 26"/>
                  <a:gd name="T3" fmla="*/ 2 h 22"/>
                  <a:gd name="T4" fmla="*/ 0 w 26"/>
                  <a:gd name="T5" fmla="*/ 15 h 22"/>
                  <a:gd name="T6" fmla="*/ 6 w 26"/>
                  <a:gd name="T7" fmla="*/ 21 h 22"/>
                  <a:gd name="T8" fmla="*/ 19 w 26"/>
                  <a:gd name="T9" fmla="*/ 22 h 22"/>
                  <a:gd name="T10" fmla="*/ 26 w 26"/>
                  <a:gd name="T11" fmla="*/ 11 h 22"/>
                  <a:gd name="T12" fmla="*/ 18 w 2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6" h="22">
                    <a:moveTo>
                      <a:pt x="18" y="0"/>
                    </a:moveTo>
                    <a:lnTo>
                      <a:pt x="3" y="2"/>
                    </a:lnTo>
                    <a:lnTo>
                      <a:pt x="0" y="15"/>
                    </a:lnTo>
                    <a:lnTo>
                      <a:pt x="6" y="21"/>
                    </a:lnTo>
                    <a:lnTo>
                      <a:pt x="19" y="22"/>
                    </a:lnTo>
                    <a:lnTo>
                      <a:pt x="26" y="11"/>
                    </a:lnTo>
                    <a:lnTo>
                      <a:pt x="18"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grpSp>
          <p:nvGrpSpPr>
            <p:cNvPr id="294" name="Group 391"/>
            <p:cNvGrpSpPr>
              <a:grpSpLocks/>
            </p:cNvGrpSpPr>
            <p:nvPr>
              <p:custDataLst>
                <p:tags r:id="rId274"/>
              </p:custDataLst>
            </p:nvPr>
          </p:nvGrpSpPr>
          <p:grpSpPr bwMode="auto">
            <a:xfrm>
              <a:off x="1511504" y="1933621"/>
              <a:ext cx="1897063" cy="1027961"/>
              <a:chOff x="527" y="1110"/>
              <a:chExt cx="1410" cy="643"/>
            </a:xfrm>
            <a:grpFill/>
          </p:grpSpPr>
          <p:sp>
            <p:nvSpPr>
              <p:cNvPr id="412" name="Freeform 392"/>
              <p:cNvSpPr>
                <a:spLocks/>
              </p:cNvSpPr>
              <p:nvPr/>
            </p:nvSpPr>
            <p:spPr bwMode="auto">
              <a:xfrm>
                <a:off x="1401" y="1427"/>
                <a:ext cx="31" cy="17"/>
              </a:xfrm>
              <a:custGeom>
                <a:avLst/>
                <a:gdLst>
                  <a:gd name="T0" fmla="*/ 0 w 98"/>
                  <a:gd name="T1" fmla="*/ 41 h 54"/>
                  <a:gd name="T2" fmla="*/ 5 w 98"/>
                  <a:gd name="T3" fmla="*/ 46 h 54"/>
                  <a:gd name="T4" fmla="*/ 13 w 98"/>
                  <a:gd name="T5" fmla="*/ 50 h 54"/>
                  <a:gd name="T6" fmla="*/ 23 w 98"/>
                  <a:gd name="T7" fmla="*/ 53 h 54"/>
                  <a:gd name="T8" fmla="*/ 32 w 98"/>
                  <a:gd name="T9" fmla="*/ 54 h 54"/>
                  <a:gd name="T10" fmla="*/ 38 w 98"/>
                  <a:gd name="T11" fmla="*/ 54 h 54"/>
                  <a:gd name="T12" fmla="*/ 45 w 98"/>
                  <a:gd name="T13" fmla="*/ 53 h 54"/>
                  <a:gd name="T14" fmla="*/ 50 w 98"/>
                  <a:gd name="T15" fmla="*/ 51 h 54"/>
                  <a:gd name="T16" fmla="*/ 56 w 98"/>
                  <a:gd name="T17" fmla="*/ 49 h 54"/>
                  <a:gd name="T18" fmla="*/ 67 w 98"/>
                  <a:gd name="T19" fmla="*/ 42 h 54"/>
                  <a:gd name="T20" fmla="*/ 75 w 98"/>
                  <a:gd name="T21" fmla="*/ 35 h 54"/>
                  <a:gd name="T22" fmla="*/ 84 w 98"/>
                  <a:gd name="T23" fmla="*/ 28 h 54"/>
                  <a:gd name="T24" fmla="*/ 91 w 98"/>
                  <a:gd name="T25" fmla="*/ 20 h 54"/>
                  <a:gd name="T26" fmla="*/ 95 w 98"/>
                  <a:gd name="T27" fmla="*/ 12 h 54"/>
                  <a:gd name="T28" fmla="*/ 98 w 98"/>
                  <a:gd name="T29" fmla="*/ 4 h 54"/>
                  <a:gd name="T30" fmla="*/ 91 w 98"/>
                  <a:gd name="T31" fmla="*/ 2 h 54"/>
                  <a:gd name="T32" fmla="*/ 83 w 98"/>
                  <a:gd name="T33" fmla="*/ 0 h 54"/>
                  <a:gd name="T34" fmla="*/ 75 w 98"/>
                  <a:gd name="T35" fmla="*/ 0 h 54"/>
                  <a:gd name="T36" fmla="*/ 68 w 98"/>
                  <a:gd name="T37" fmla="*/ 0 h 54"/>
                  <a:gd name="T38" fmla="*/ 59 w 98"/>
                  <a:gd name="T39" fmla="*/ 1 h 54"/>
                  <a:gd name="T40" fmla="*/ 51 w 98"/>
                  <a:gd name="T41" fmla="*/ 3 h 54"/>
                  <a:gd name="T42" fmla="*/ 43 w 98"/>
                  <a:gd name="T43" fmla="*/ 6 h 54"/>
                  <a:gd name="T44" fmla="*/ 37 w 98"/>
                  <a:gd name="T45" fmla="*/ 9 h 54"/>
                  <a:gd name="T46" fmla="*/ 23 w 98"/>
                  <a:gd name="T47" fmla="*/ 17 h 54"/>
                  <a:gd name="T48" fmla="*/ 12 w 98"/>
                  <a:gd name="T49" fmla="*/ 25 h 54"/>
                  <a:gd name="T50" fmla="*/ 7 w 98"/>
                  <a:gd name="T51" fmla="*/ 29 h 54"/>
                  <a:gd name="T52" fmla="*/ 4 w 98"/>
                  <a:gd name="T53" fmla="*/ 33 h 54"/>
                  <a:gd name="T54" fmla="*/ 1 w 98"/>
                  <a:gd name="T55" fmla="*/ 37 h 54"/>
                  <a:gd name="T56" fmla="*/ 0 w 98"/>
                  <a:gd name="T57" fmla="*/ 4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 h="54">
                    <a:moveTo>
                      <a:pt x="0" y="41"/>
                    </a:moveTo>
                    <a:lnTo>
                      <a:pt x="5" y="46"/>
                    </a:lnTo>
                    <a:lnTo>
                      <a:pt x="13" y="50"/>
                    </a:lnTo>
                    <a:lnTo>
                      <a:pt x="23" y="53"/>
                    </a:lnTo>
                    <a:lnTo>
                      <a:pt x="32" y="54"/>
                    </a:lnTo>
                    <a:lnTo>
                      <a:pt x="38" y="54"/>
                    </a:lnTo>
                    <a:lnTo>
                      <a:pt x="45" y="53"/>
                    </a:lnTo>
                    <a:lnTo>
                      <a:pt x="50" y="51"/>
                    </a:lnTo>
                    <a:lnTo>
                      <a:pt x="56" y="49"/>
                    </a:lnTo>
                    <a:lnTo>
                      <a:pt x="67" y="42"/>
                    </a:lnTo>
                    <a:lnTo>
                      <a:pt x="75" y="35"/>
                    </a:lnTo>
                    <a:lnTo>
                      <a:pt x="84" y="28"/>
                    </a:lnTo>
                    <a:lnTo>
                      <a:pt x="91" y="20"/>
                    </a:lnTo>
                    <a:lnTo>
                      <a:pt x="95" y="12"/>
                    </a:lnTo>
                    <a:lnTo>
                      <a:pt x="98" y="4"/>
                    </a:lnTo>
                    <a:lnTo>
                      <a:pt x="91" y="2"/>
                    </a:lnTo>
                    <a:lnTo>
                      <a:pt x="83" y="0"/>
                    </a:lnTo>
                    <a:lnTo>
                      <a:pt x="75" y="0"/>
                    </a:lnTo>
                    <a:lnTo>
                      <a:pt x="68" y="0"/>
                    </a:lnTo>
                    <a:lnTo>
                      <a:pt x="59" y="1"/>
                    </a:lnTo>
                    <a:lnTo>
                      <a:pt x="51" y="3"/>
                    </a:lnTo>
                    <a:lnTo>
                      <a:pt x="43" y="6"/>
                    </a:lnTo>
                    <a:lnTo>
                      <a:pt x="37" y="9"/>
                    </a:lnTo>
                    <a:lnTo>
                      <a:pt x="23" y="17"/>
                    </a:lnTo>
                    <a:lnTo>
                      <a:pt x="12" y="25"/>
                    </a:lnTo>
                    <a:lnTo>
                      <a:pt x="7" y="29"/>
                    </a:lnTo>
                    <a:lnTo>
                      <a:pt x="4" y="33"/>
                    </a:lnTo>
                    <a:lnTo>
                      <a:pt x="1" y="37"/>
                    </a:lnTo>
                    <a:lnTo>
                      <a:pt x="0" y="4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13" name="Freeform 393"/>
              <p:cNvSpPr>
                <a:spLocks/>
              </p:cNvSpPr>
              <p:nvPr/>
            </p:nvSpPr>
            <p:spPr bwMode="auto">
              <a:xfrm>
                <a:off x="1387" y="1551"/>
                <a:ext cx="21" cy="8"/>
              </a:xfrm>
              <a:custGeom>
                <a:avLst/>
                <a:gdLst>
                  <a:gd name="T0" fmla="*/ 0 w 67"/>
                  <a:gd name="T1" fmla="*/ 27 h 28"/>
                  <a:gd name="T2" fmla="*/ 11 w 67"/>
                  <a:gd name="T3" fmla="*/ 28 h 28"/>
                  <a:gd name="T4" fmla="*/ 21 w 67"/>
                  <a:gd name="T5" fmla="*/ 27 h 28"/>
                  <a:gd name="T6" fmla="*/ 31 w 67"/>
                  <a:gd name="T7" fmla="*/ 25 h 28"/>
                  <a:gd name="T8" fmla="*/ 41 w 67"/>
                  <a:gd name="T9" fmla="*/ 21 h 28"/>
                  <a:gd name="T10" fmla="*/ 49 w 67"/>
                  <a:gd name="T11" fmla="*/ 17 h 28"/>
                  <a:gd name="T12" fmla="*/ 57 w 67"/>
                  <a:gd name="T13" fmla="*/ 12 h 28"/>
                  <a:gd name="T14" fmla="*/ 63 w 67"/>
                  <a:gd name="T15" fmla="*/ 7 h 28"/>
                  <a:gd name="T16" fmla="*/ 67 w 67"/>
                  <a:gd name="T17" fmla="*/ 3 h 28"/>
                  <a:gd name="T18" fmla="*/ 57 w 67"/>
                  <a:gd name="T19" fmla="*/ 1 h 28"/>
                  <a:gd name="T20" fmla="*/ 46 w 67"/>
                  <a:gd name="T21" fmla="*/ 0 h 28"/>
                  <a:gd name="T22" fmla="*/ 36 w 67"/>
                  <a:gd name="T23" fmla="*/ 1 h 28"/>
                  <a:gd name="T24" fmla="*/ 26 w 67"/>
                  <a:gd name="T25" fmla="*/ 3 h 28"/>
                  <a:gd name="T26" fmla="*/ 17 w 67"/>
                  <a:gd name="T27" fmla="*/ 7 h 28"/>
                  <a:gd name="T28" fmla="*/ 10 w 67"/>
                  <a:gd name="T29" fmla="*/ 12 h 28"/>
                  <a:gd name="T30" fmla="*/ 7 w 67"/>
                  <a:gd name="T31" fmla="*/ 15 h 28"/>
                  <a:gd name="T32" fmla="*/ 4 w 67"/>
                  <a:gd name="T33" fmla="*/ 19 h 28"/>
                  <a:gd name="T34" fmla="*/ 2 w 67"/>
                  <a:gd name="T35" fmla="*/ 22 h 28"/>
                  <a:gd name="T36" fmla="*/ 0 w 67"/>
                  <a:gd name="T37"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28">
                    <a:moveTo>
                      <a:pt x="0" y="27"/>
                    </a:moveTo>
                    <a:lnTo>
                      <a:pt x="11" y="28"/>
                    </a:lnTo>
                    <a:lnTo>
                      <a:pt x="21" y="27"/>
                    </a:lnTo>
                    <a:lnTo>
                      <a:pt x="31" y="25"/>
                    </a:lnTo>
                    <a:lnTo>
                      <a:pt x="41" y="21"/>
                    </a:lnTo>
                    <a:lnTo>
                      <a:pt x="49" y="17"/>
                    </a:lnTo>
                    <a:lnTo>
                      <a:pt x="57" y="12"/>
                    </a:lnTo>
                    <a:lnTo>
                      <a:pt x="63" y="7"/>
                    </a:lnTo>
                    <a:lnTo>
                      <a:pt x="67" y="3"/>
                    </a:lnTo>
                    <a:lnTo>
                      <a:pt x="57" y="1"/>
                    </a:lnTo>
                    <a:lnTo>
                      <a:pt x="46" y="0"/>
                    </a:lnTo>
                    <a:lnTo>
                      <a:pt x="36" y="1"/>
                    </a:lnTo>
                    <a:lnTo>
                      <a:pt x="26" y="3"/>
                    </a:lnTo>
                    <a:lnTo>
                      <a:pt x="17" y="7"/>
                    </a:lnTo>
                    <a:lnTo>
                      <a:pt x="10" y="12"/>
                    </a:lnTo>
                    <a:lnTo>
                      <a:pt x="7" y="15"/>
                    </a:lnTo>
                    <a:lnTo>
                      <a:pt x="4" y="19"/>
                    </a:lnTo>
                    <a:lnTo>
                      <a:pt x="2" y="22"/>
                    </a:lnTo>
                    <a:lnTo>
                      <a:pt x="0" y="2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14" name="Freeform 394"/>
              <p:cNvSpPr>
                <a:spLocks/>
              </p:cNvSpPr>
              <p:nvPr/>
            </p:nvSpPr>
            <p:spPr bwMode="auto">
              <a:xfrm>
                <a:off x="1332" y="1608"/>
                <a:ext cx="11" cy="11"/>
              </a:xfrm>
              <a:custGeom>
                <a:avLst/>
                <a:gdLst>
                  <a:gd name="T0" fmla="*/ 0 w 32"/>
                  <a:gd name="T1" fmla="*/ 18 h 36"/>
                  <a:gd name="T2" fmla="*/ 1 w 32"/>
                  <a:gd name="T3" fmla="*/ 24 h 36"/>
                  <a:gd name="T4" fmla="*/ 4 w 32"/>
                  <a:gd name="T5" fmla="*/ 29 h 36"/>
                  <a:gd name="T6" fmla="*/ 6 w 32"/>
                  <a:gd name="T7" fmla="*/ 32 h 36"/>
                  <a:gd name="T8" fmla="*/ 8 w 32"/>
                  <a:gd name="T9" fmla="*/ 34 h 36"/>
                  <a:gd name="T10" fmla="*/ 11 w 32"/>
                  <a:gd name="T11" fmla="*/ 36 h 36"/>
                  <a:gd name="T12" fmla="*/ 13 w 32"/>
                  <a:gd name="T13" fmla="*/ 36 h 36"/>
                  <a:gd name="T14" fmla="*/ 32 w 32"/>
                  <a:gd name="T15" fmla="*/ 36 h 36"/>
                  <a:gd name="T16" fmla="*/ 32 w 32"/>
                  <a:gd name="T17" fmla="*/ 22 h 36"/>
                  <a:gd name="T18" fmla="*/ 31 w 32"/>
                  <a:gd name="T19" fmla="*/ 14 h 36"/>
                  <a:gd name="T20" fmla="*/ 30 w 32"/>
                  <a:gd name="T21" fmla="*/ 7 h 36"/>
                  <a:gd name="T22" fmla="*/ 26 w 32"/>
                  <a:gd name="T23" fmla="*/ 0 h 36"/>
                  <a:gd name="T24" fmla="*/ 19 w 32"/>
                  <a:gd name="T25" fmla="*/ 2 h 36"/>
                  <a:gd name="T26" fmla="*/ 11 w 32"/>
                  <a:gd name="T27" fmla="*/ 7 h 36"/>
                  <a:gd name="T28" fmla="*/ 6 w 32"/>
                  <a:gd name="T29" fmla="*/ 10 h 36"/>
                  <a:gd name="T30" fmla="*/ 3 w 32"/>
                  <a:gd name="T31" fmla="*/ 13 h 36"/>
                  <a:gd name="T32" fmla="*/ 1 w 32"/>
                  <a:gd name="T33" fmla="*/ 16 h 36"/>
                  <a:gd name="T34" fmla="*/ 0 w 32"/>
                  <a:gd name="T35"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6">
                    <a:moveTo>
                      <a:pt x="0" y="18"/>
                    </a:moveTo>
                    <a:lnTo>
                      <a:pt x="1" y="24"/>
                    </a:lnTo>
                    <a:lnTo>
                      <a:pt x="4" y="29"/>
                    </a:lnTo>
                    <a:lnTo>
                      <a:pt x="6" y="32"/>
                    </a:lnTo>
                    <a:lnTo>
                      <a:pt x="8" y="34"/>
                    </a:lnTo>
                    <a:lnTo>
                      <a:pt x="11" y="36"/>
                    </a:lnTo>
                    <a:lnTo>
                      <a:pt x="13" y="36"/>
                    </a:lnTo>
                    <a:lnTo>
                      <a:pt x="32" y="36"/>
                    </a:lnTo>
                    <a:lnTo>
                      <a:pt x="32" y="22"/>
                    </a:lnTo>
                    <a:lnTo>
                      <a:pt x="31" y="14"/>
                    </a:lnTo>
                    <a:lnTo>
                      <a:pt x="30" y="7"/>
                    </a:lnTo>
                    <a:lnTo>
                      <a:pt x="26" y="0"/>
                    </a:lnTo>
                    <a:lnTo>
                      <a:pt x="19" y="2"/>
                    </a:lnTo>
                    <a:lnTo>
                      <a:pt x="11" y="7"/>
                    </a:lnTo>
                    <a:lnTo>
                      <a:pt x="6" y="10"/>
                    </a:lnTo>
                    <a:lnTo>
                      <a:pt x="3" y="13"/>
                    </a:lnTo>
                    <a:lnTo>
                      <a:pt x="1" y="16"/>
                    </a:lnTo>
                    <a:lnTo>
                      <a:pt x="0" y="18"/>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15" name="Freeform 395"/>
              <p:cNvSpPr>
                <a:spLocks/>
              </p:cNvSpPr>
              <p:nvPr/>
            </p:nvSpPr>
            <p:spPr bwMode="auto">
              <a:xfrm>
                <a:off x="1279" y="1314"/>
                <a:ext cx="46" cy="17"/>
              </a:xfrm>
              <a:custGeom>
                <a:avLst/>
                <a:gdLst>
                  <a:gd name="T0" fmla="*/ 0 w 146"/>
                  <a:gd name="T1" fmla="*/ 43 h 52"/>
                  <a:gd name="T2" fmla="*/ 11 w 146"/>
                  <a:gd name="T3" fmla="*/ 46 h 52"/>
                  <a:gd name="T4" fmla="*/ 22 w 146"/>
                  <a:gd name="T5" fmla="*/ 48 h 52"/>
                  <a:gd name="T6" fmla="*/ 33 w 146"/>
                  <a:gd name="T7" fmla="*/ 51 h 52"/>
                  <a:gd name="T8" fmla="*/ 43 w 146"/>
                  <a:gd name="T9" fmla="*/ 52 h 52"/>
                  <a:gd name="T10" fmla="*/ 63 w 146"/>
                  <a:gd name="T11" fmla="*/ 52 h 52"/>
                  <a:gd name="T12" fmla="*/ 82 w 146"/>
                  <a:gd name="T13" fmla="*/ 51 h 52"/>
                  <a:gd name="T14" fmla="*/ 117 w 146"/>
                  <a:gd name="T15" fmla="*/ 46 h 52"/>
                  <a:gd name="T16" fmla="*/ 146 w 146"/>
                  <a:gd name="T17" fmla="*/ 43 h 52"/>
                  <a:gd name="T18" fmla="*/ 144 w 146"/>
                  <a:gd name="T19" fmla="*/ 36 h 52"/>
                  <a:gd name="T20" fmla="*/ 142 w 146"/>
                  <a:gd name="T21" fmla="*/ 30 h 52"/>
                  <a:gd name="T22" fmla="*/ 139 w 146"/>
                  <a:gd name="T23" fmla="*/ 24 h 52"/>
                  <a:gd name="T24" fmla="*/ 137 w 146"/>
                  <a:gd name="T25" fmla="*/ 19 h 52"/>
                  <a:gd name="T26" fmla="*/ 134 w 146"/>
                  <a:gd name="T27" fmla="*/ 15 h 52"/>
                  <a:gd name="T28" fmla="*/ 129 w 146"/>
                  <a:gd name="T29" fmla="*/ 11 h 52"/>
                  <a:gd name="T30" fmla="*/ 125 w 146"/>
                  <a:gd name="T31" fmla="*/ 8 h 52"/>
                  <a:gd name="T32" fmla="*/ 121 w 146"/>
                  <a:gd name="T33" fmla="*/ 6 h 52"/>
                  <a:gd name="T34" fmla="*/ 111 w 146"/>
                  <a:gd name="T35" fmla="*/ 2 h 52"/>
                  <a:gd name="T36" fmla="*/ 101 w 146"/>
                  <a:gd name="T37" fmla="*/ 0 h 52"/>
                  <a:gd name="T38" fmla="*/ 89 w 146"/>
                  <a:gd name="T39" fmla="*/ 1 h 52"/>
                  <a:gd name="T40" fmla="*/ 78 w 146"/>
                  <a:gd name="T41" fmla="*/ 2 h 52"/>
                  <a:gd name="T42" fmla="*/ 66 w 146"/>
                  <a:gd name="T43" fmla="*/ 5 h 52"/>
                  <a:gd name="T44" fmla="*/ 54 w 146"/>
                  <a:gd name="T45" fmla="*/ 9 h 52"/>
                  <a:gd name="T46" fmla="*/ 43 w 146"/>
                  <a:gd name="T47" fmla="*/ 14 h 52"/>
                  <a:gd name="T48" fmla="*/ 32 w 146"/>
                  <a:gd name="T49" fmla="*/ 19 h 52"/>
                  <a:gd name="T50" fmla="*/ 22 w 146"/>
                  <a:gd name="T51" fmla="*/ 25 h 52"/>
                  <a:gd name="T52" fmla="*/ 13 w 146"/>
                  <a:gd name="T53" fmla="*/ 31 h 52"/>
                  <a:gd name="T54" fmla="*/ 5 w 146"/>
                  <a:gd name="T55" fmla="*/ 37 h 52"/>
                  <a:gd name="T56" fmla="*/ 0 w 146"/>
                  <a:gd name="T57"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52">
                    <a:moveTo>
                      <a:pt x="0" y="43"/>
                    </a:moveTo>
                    <a:lnTo>
                      <a:pt x="11" y="46"/>
                    </a:lnTo>
                    <a:lnTo>
                      <a:pt x="22" y="48"/>
                    </a:lnTo>
                    <a:lnTo>
                      <a:pt x="33" y="51"/>
                    </a:lnTo>
                    <a:lnTo>
                      <a:pt x="43" y="52"/>
                    </a:lnTo>
                    <a:lnTo>
                      <a:pt x="63" y="52"/>
                    </a:lnTo>
                    <a:lnTo>
                      <a:pt x="82" y="51"/>
                    </a:lnTo>
                    <a:lnTo>
                      <a:pt x="117" y="46"/>
                    </a:lnTo>
                    <a:lnTo>
                      <a:pt x="146" y="43"/>
                    </a:lnTo>
                    <a:lnTo>
                      <a:pt x="144" y="36"/>
                    </a:lnTo>
                    <a:lnTo>
                      <a:pt x="142" y="30"/>
                    </a:lnTo>
                    <a:lnTo>
                      <a:pt x="139" y="24"/>
                    </a:lnTo>
                    <a:lnTo>
                      <a:pt x="137" y="19"/>
                    </a:lnTo>
                    <a:lnTo>
                      <a:pt x="134" y="15"/>
                    </a:lnTo>
                    <a:lnTo>
                      <a:pt x="129" y="11"/>
                    </a:lnTo>
                    <a:lnTo>
                      <a:pt x="125" y="8"/>
                    </a:lnTo>
                    <a:lnTo>
                      <a:pt x="121" y="6"/>
                    </a:lnTo>
                    <a:lnTo>
                      <a:pt x="111" y="2"/>
                    </a:lnTo>
                    <a:lnTo>
                      <a:pt x="101" y="0"/>
                    </a:lnTo>
                    <a:lnTo>
                      <a:pt x="89" y="1"/>
                    </a:lnTo>
                    <a:lnTo>
                      <a:pt x="78" y="2"/>
                    </a:lnTo>
                    <a:lnTo>
                      <a:pt x="66" y="5"/>
                    </a:lnTo>
                    <a:lnTo>
                      <a:pt x="54" y="9"/>
                    </a:lnTo>
                    <a:lnTo>
                      <a:pt x="43" y="14"/>
                    </a:lnTo>
                    <a:lnTo>
                      <a:pt x="32" y="19"/>
                    </a:lnTo>
                    <a:lnTo>
                      <a:pt x="22" y="25"/>
                    </a:lnTo>
                    <a:lnTo>
                      <a:pt x="13" y="31"/>
                    </a:lnTo>
                    <a:lnTo>
                      <a:pt x="5" y="37"/>
                    </a:lnTo>
                    <a:lnTo>
                      <a:pt x="0" y="4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16" name="Freeform 396"/>
              <p:cNvSpPr>
                <a:spLocks/>
              </p:cNvSpPr>
              <p:nvPr/>
            </p:nvSpPr>
            <p:spPr bwMode="auto">
              <a:xfrm>
                <a:off x="1261" y="1252"/>
                <a:ext cx="20" cy="10"/>
              </a:xfrm>
              <a:custGeom>
                <a:avLst/>
                <a:gdLst>
                  <a:gd name="T0" fmla="*/ 60 w 60"/>
                  <a:gd name="T1" fmla="*/ 0 h 31"/>
                  <a:gd name="T2" fmla="*/ 49 w 60"/>
                  <a:gd name="T3" fmla="*/ 0 h 31"/>
                  <a:gd name="T4" fmla="*/ 38 w 60"/>
                  <a:gd name="T5" fmla="*/ 0 h 31"/>
                  <a:gd name="T6" fmla="*/ 31 w 60"/>
                  <a:gd name="T7" fmla="*/ 0 h 31"/>
                  <a:gd name="T8" fmla="*/ 27 w 60"/>
                  <a:gd name="T9" fmla="*/ 0 h 31"/>
                  <a:gd name="T10" fmla="*/ 18 w 60"/>
                  <a:gd name="T11" fmla="*/ 0 h 31"/>
                  <a:gd name="T12" fmla="*/ 9 w 60"/>
                  <a:gd name="T13" fmla="*/ 2 h 31"/>
                  <a:gd name="T14" fmla="*/ 5 w 60"/>
                  <a:gd name="T15" fmla="*/ 3 h 31"/>
                  <a:gd name="T16" fmla="*/ 2 w 60"/>
                  <a:gd name="T17" fmla="*/ 5 h 31"/>
                  <a:gd name="T18" fmla="*/ 1 w 60"/>
                  <a:gd name="T19" fmla="*/ 8 h 31"/>
                  <a:gd name="T20" fmla="*/ 0 w 60"/>
                  <a:gd name="T21" fmla="*/ 12 h 31"/>
                  <a:gd name="T22" fmla="*/ 1 w 60"/>
                  <a:gd name="T23" fmla="*/ 15 h 31"/>
                  <a:gd name="T24" fmla="*/ 2 w 60"/>
                  <a:gd name="T25" fmla="*/ 18 h 31"/>
                  <a:gd name="T26" fmla="*/ 5 w 60"/>
                  <a:gd name="T27" fmla="*/ 22 h 31"/>
                  <a:gd name="T28" fmla="*/ 9 w 60"/>
                  <a:gd name="T29" fmla="*/ 24 h 31"/>
                  <a:gd name="T30" fmla="*/ 12 w 60"/>
                  <a:gd name="T31" fmla="*/ 27 h 31"/>
                  <a:gd name="T32" fmla="*/ 18 w 60"/>
                  <a:gd name="T33" fmla="*/ 29 h 31"/>
                  <a:gd name="T34" fmla="*/ 22 w 60"/>
                  <a:gd name="T35" fmla="*/ 31 h 31"/>
                  <a:gd name="T36" fmla="*/ 27 w 60"/>
                  <a:gd name="T37" fmla="*/ 31 h 31"/>
                  <a:gd name="T38" fmla="*/ 32 w 60"/>
                  <a:gd name="T39" fmla="*/ 30 h 31"/>
                  <a:gd name="T40" fmla="*/ 37 w 60"/>
                  <a:gd name="T41" fmla="*/ 28 h 31"/>
                  <a:gd name="T42" fmla="*/ 43 w 60"/>
                  <a:gd name="T43" fmla="*/ 24 h 31"/>
                  <a:gd name="T44" fmla="*/ 48 w 60"/>
                  <a:gd name="T45" fmla="*/ 18 h 31"/>
                  <a:gd name="T46" fmla="*/ 57 w 60"/>
                  <a:gd name="T47" fmla="*/ 10 h 31"/>
                  <a:gd name="T48" fmla="*/ 60 w 60"/>
                  <a:gd name="T49" fmla="*/ 6 h 31"/>
                  <a:gd name="T50" fmla="*/ 60 w 60"/>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31">
                    <a:moveTo>
                      <a:pt x="60" y="0"/>
                    </a:moveTo>
                    <a:lnTo>
                      <a:pt x="49" y="0"/>
                    </a:lnTo>
                    <a:lnTo>
                      <a:pt x="38" y="0"/>
                    </a:lnTo>
                    <a:lnTo>
                      <a:pt x="31" y="0"/>
                    </a:lnTo>
                    <a:lnTo>
                      <a:pt x="27" y="0"/>
                    </a:lnTo>
                    <a:lnTo>
                      <a:pt x="18" y="0"/>
                    </a:lnTo>
                    <a:lnTo>
                      <a:pt x="9" y="2"/>
                    </a:lnTo>
                    <a:lnTo>
                      <a:pt x="5" y="3"/>
                    </a:lnTo>
                    <a:lnTo>
                      <a:pt x="2" y="5"/>
                    </a:lnTo>
                    <a:lnTo>
                      <a:pt x="1" y="8"/>
                    </a:lnTo>
                    <a:lnTo>
                      <a:pt x="0" y="12"/>
                    </a:lnTo>
                    <a:lnTo>
                      <a:pt x="1" y="15"/>
                    </a:lnTo>
                    <a:lnTo>
                      <a:pt x="2" y="18"/>
                    </a:lnTo>
                    <a:lnTo>
                      <a:pt x="5" y="22"/>
                    </a:lnTo>
                    <a:lnTo>
                      <a:pt x="9" y="24"/>
                    </a:lnTo>
                    <a:lnTo>
                      <a:pt x="12" y="27"/>
                    </a:lnTo>
                    <a:lnTo>
                      <a:pt x="18" y="29"/>
                    </a:lnTo>
                    <a:lnTo>
                      <a:pt x="22" y="31"/>
                    </a:lnTo>
                    <a:lnTo>
                      <a:pt x="27" y="31"/>
                    </a:lnTo>
                    <a:lnTo>
                      <a:pt x="32" y="30"/>
                    </a:lnTo>
                    <a:lnTo>
                      <a:pt x="37" y="28"/>
                    </a:lnTo>
                    <a:lnTo>
                      <a:pt x="43" y="24"/>
                    </a:lnTo>
                    <a:lnTo>
                      <a:pt x="48" y="18"/>
                    </a:lnTo>
                    <a:lnTo>
                      <a:pt x="57" y="10"/>
                    </a:lnTo>
                    <a:lnTo>
                      <a:pt x="60" y="6"/>
                    </a:lnTo>
                    <a:lnTo>
                      <a:pt x="6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17" name="Freeform 397"/>
              <p:cNvSpPr>
                <a:spLocks/>
              </p:cNvSpPr>
              <p:nvPr/>
            </p:nvSpPr>
            <p:spPr bwMode="auto">
              <a:xfrm>
                <a:off x="1730" y="1713"/>
                <a:ext cx="26" cy="20"/>
              </a:xfrm>
              <a:custGeom>
                <a:avLst/>
                <a:gdLst>
                  <a:gd name="T0" fmla="*/ 0 w 80"/>
                  <a:gd name="T1" fmla="*/ 43 h 62"/>
                  <a:gd name="T2" fmla="*/ 1 w 80"/>
                  <a:gd name="T3" fmla="*/ 46 h 62"/>
                  <a:gd name="T4" fmla="*/ 1 w 80"/>
                  <a:gd name="T5" fmla="*/ 49 h 62"/>
                  <a:gd name="T6" fmla="*/ 3 w 80"/>
                  <a:gd name="T7" fmla="*/ 51 h 62"/>
                  <a:gd name="T8" fmla="*/ 4 w 80"/>
                  <a:gd name="T9" fmla="*/ 53 h 62"/>
                  <a:gd name="T10" fmla="*/ 10 w 80"/>
                  <a:gd name="T11" fmla="*/ 57 h 62"/>
                  <a:gd name="T12" fmla="*/ 15 w 80"/>
                  <a:gd name="T13" fmla="*/ 59 h 62"/>
                  <a:gd name="T14" fmla="*/ 28 w 80"/>
                  <a:gd name="T15" fmla="*/ 62 h 62"/>
                  <a:gd name="T16" fmla="*/ 40 w 80"/>
                  <a:gd name="T17" fmla="*/ 62 h 62"/>
                  <a:gd name="T18" fmla="*/ 45 w 80"/>
                  <a:gd name="T19" fmla="*/ 62 h 62"/>
                  <a:gd name="T20" fmla="*/ 49 w 80"/>
                  <a:gd name="T21" fmla="*/ 59 h 62"/>
                  <a:gd name="T22" fmla="*/ 54 w 80"/>
                  <a:gd name="T23" fmla="*/ 57 h 62"/>
                  <a:gd name="T24" fmla="*/ 58 w 80"/>
                  <a:gd name="T25" fmla="*/ 54 h 62"/>
                  <a:gd name="T26" fmla="*/ 65 w 80"/>
                  <a:gd name="T27" fmla="*/ 47 h 62"/>
                  <a:gd name="T28" fmla="*/ 70 w 80"/>
                  <a:gd name="T29" fmla="*/ 38 h 62"/>
                  <a:gd name="T30" fmla="*/ 74 w 80"/>
                  <a:gd name="T31" fmla="*/ 28 h 62"/>
                  <a:gd name="T32" fmla="*/ 78 w 80"/>
                  <a:gd name="T33" fmla="*/ 18 h 62"/>
                  <a:gd name="T34" fmla="*/ 79 w 80"/>
                  <a:gd name="T35" fmla="*/ 8 h 62"/>
                  <a:gd name="T36" fmla="*/ 80 w 80"/>
                  <a:gd name="T37" fmla="*/ 0 h 62"/>
                  <a:gd name="T38" fmla="*/ 71 w 80"/>
                  <a:gd name="T39" fmla="*/ 0 h 62"/>
                  <a:gd name="T40" fmla="*/ 59 w 80"/>
                  <a:gd name="T41" fmla="*/ 3 h 62"/>
                  <a:gd name="T42" fmla="*/ 46 w 80"/>
                  <a:gd name="T43" fmla="*/ 8 h 62"/>
                  <a:gd name="T44" fmla="*/ 33 w 80"/>
                  <a:gd name="T45" fmla="*/ 13 h 62"/>
                  <a:gd name="T46" fmla="*/ 21 w 80"/>
                  <a:gd name="T47" fmla="*/ 19 h 62"/>
                  <a:gd name="T48" fmla="*/ 10 w 80"/>
                  <a:gd name="T49" fmla="*/ 26 h 62"/>
                  <a:gd name="T50" fmla="*/ 6 w 80"/>
                  <a:gd name="T51" fmla="*/ 30 h 62"/>
                  <a:gd name="T52" fmla="*/ 3 w 80"/>
                  <a:gd name="T53" fmla="*/ 34 h 62"/>
                  <a:gd name="T54" fmla="*/ 1 w 80"/>
                  <a:gd name="T55" fmla="*/ 39 h 62"/>
                  <a:gd name="T56" fmla="*/ 0 w 80"/>
                  <a:gd name="T57" fmla="*/ 4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0" h="62">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18" name="Freeform 398"/>
              <p:cNvSpPr>
                <a:spLocks/>
              </p:cNvSpPr>
              <p:nvPr/>
            </p:nvSpPr>
            <p:spPr bwMode="auto">
              <a:xfrm>
                <a:off x="1583" y="1674"/>
                <a:ext cx="33" cy="16"/>
              </a:xfrm>
              <a:custGeom>
                <a:avLst/>
                <a:gdLst>
                  <a:gd name="T0" fmla="*/ 80 w 106"/>
                  <a:gd name="T1" fmla="*/ 13 h 49"/>
                  <a:gd name="T2" fmla="*/ 72 w 106"/>
                  <a:gd name="T3" fmla="*/ 12 h 49"/>
                  <a:gd name="T4" fmla="*/ 66 w 106"/>
                  <a:gd name="T5" fmla="*/ 11 h 49"/>
                  <a:gd name="T6" fmla="*/ 59 w 106"/>
                  <a:gd name="T7" fmla="*/ 8 h 49"/>
                  <a:gd name="T8" fmla="*/ 53 w 106"/>
                  <a:gd name="T9" fmla="*/ 6 h 49"/>
                  <a:gd name="T10" fmla="*/ 47 w 106"/>
                  <a:gd name="T11" fmla="*/ 4 h 49"/>
                  <a:gd name="T12" fmla="*/ 41 w 106"/>
                  <a:gd name="T13" fmla="*/ 2 h 49"/>
                  <a:gd name="T14" fmla="*/ 34 w 106"/>
                  <a:gd name="T15" fmla="*/ 0 h 49"/>
                  <a:gd name="T16" fmla="*/ 26 w 106"/>
                  <a:gd name="T17" fmla="*/ 0 h 49"/>
                  <a:gd name="T18" fmla="*/ 15 w 106"/>
                  <a:gd name="T19" fmla="*/ 0 h 49"/>
                  <a:gd name="T20" fmla="*/ 0 w 106"/>
                  <a:gd name="T21" fmla="*/ 0 h 49"/>
                  <a:gd name="T22" fmla="*/ 9 w 106"/>
                  <a:gd name="T23" fmla="*/ 11 h 49"/>
                  <a:gd name="T24" fmla="*/ 17 w 106"/>
                  <a:gd name="T25" fmla="*/ 21 h 49"/>
                  <a:gd name="T26" fmla="*/ 26 w 106"/>
                  <a:gd name="T27" fmla="*/ 29 h 49"/>
                  <a:gd name="T28" fmla="*/ 34 w 106"/>
                  <a:gd name="T29" fmla="*/ 36 h 49"/>
                  <a:gd name="T30" fmla="*/ 42 w 106"/>
                  <a:gd name="T31" fmla="*/ 42 h 49"/>
                  <a:gd name="T32" fmla="*/ 52 w 106"/>
                  <a:gd name="T33" fmla="*/ 46 h 49"/>
                  <a:gd name="T34" fmla="*/ 61 w 106"/>
                  <a:gd name="T35" fmla="*/ 48 h 49"/>
                  <a:gd name="T36" fmla="*/ 72 w 106"/>
                  <a:gd name="T37" fmla="*/ 49 h 49"/>
                  <a:gd name="T38" fmla="*/ 79 w 106"/>
                  <a:gd name="T39" fmla="*/ 48 h 49"/>
                  <a:gd name="T40" fmla="*/ 87 w 106"/>
                  <a:gd name="T41" fmla="*/ 45 h 49"/>
                  <a:gd name="T42" fmla="*/ 97 w 106"/>
                  <a:gd name="T43" fmla="*/ 39 h 49"/>
                  <a:gd name="T44" fmla="*/ 106 w 106"/>
                  <a:gd name="T45" fmla="*/ 31 h 49"/>
                  <a:gd name="T46" fmla="*/ 101 w 106"/>
                  <a:gd name="T47" fmla="*/ 30 h 49"/>
                  <a:gd name="T48" fmla="*/ 98 w 106"/>
                  <a:gd name="T49" fmla="*/ 28 h 49"/>
                  <a:gd name="T50" fmla="*/ 93 w 106"/>
                  <a:gd name="T51" fmla="*/ 25 h 49"/>
                  <a:gd name="T52" fmla="*/ 90 w 106"/>
                  <a:gd name="T53" fmla="*/ 22 h 49"/>
                  <a:gd name="T54" fmla="*/ 88 w 106"/>
                  <a:gd name="T55" fmla="*/ 19 h 49"/>
                  <a:gd name="T56" fmla="*/ 84 w 106"/>
                  <a:gd name="T57" fmla="*/ 16 h 49"/>
                  <a:gd name="T58" fmla="*/ 82 w 106"/>
                  <a:gd name="T59" fmla="*/ 14 h 49"/>
                  <a:gd name="T60" fmla="*/ 80 w 106"/>
                  <a:gd name="T61"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 h="49">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19" name="Freeform 399"/>
              <p:cNvSpPr>
                <a:spLocks/>
              </p:cNvSpPr>
              <p:nvPr/>
            </p:nvSpPr>
            <p:spPr bwMode="auto">
              <a:xfrm>
                <a:off x="1599" y="1713"/>
                <a:ext cx="15" cy="7"/>
              </a:xfrm>
              <a:custGeom>
                <a:avLst/>
                <a:gdLst>
                  <a:gd name="T0" fmla="*/ 0 w 47"/>
                  <a:gd name="T1" fmla="*/ 19 h 22"/>
                  <a:gd name="T2" fmla="*/ 5 w 47"/>
                  <a:gd name="T3" fmla="*/ 21 h 22"/>
                  <a:gd name="T4" fmla="*/ 12 w 47"/>
                  <a:gd name="T5" fmla="*/ 22 h 22"/>
                  <a:gd name="T6" fmla="*/ 18 w 47"/>
                  <a:gd name="T7" fmla="*/ 22 h 22"/>
                  <a:gd name="T8" fmla="*/ 26 w 47"/>
                  <a:gd name="T9" fmla="*/ 21 h 22"/>
                  <a:gd name="T10" fmla="*/ 33 w 47"/>
                  <a:gd name="T11" fmla="*/ 19 h 22"/>
                  <a:gd name="T12" fmla="*/ 38 w 47"/>
                  <a:gd name="T13" fmla="*/ 15 h 22"/>
                  <a:gd name="T14" fmla="*/ 41 w 47"/>
                  <a:gd name="T15" fmla="*/ 12 h 22"/>
                  <a:gd name="T16" fmla="*/ 44 w 47"/>
                  <a:gd name="T17" fmla="*/ 9 h 22"/>
                  <a:gd name="T18" fmla="*/ 45 w 47"/>
                  <a:gd name="T19" fmla="*/ 5 h 22"/>
                  <a:gd name="T20" fmla="*/ 47 w 47"/>
                  <a:gd name="T21" fmla="*/ 0 h 22"/>
                  <a:gd name="T22" fmla="*/ 0 w 47"/>
                  <a:gd name="T23"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22">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20" name="Freeform 400"/>
              <p:cNvSpPr>
                <a:spLocks/>
              </p:cNvSpPr>
              <p:nvPr/>
            </p:nvSpPr>
            <p:spPr bwMode="auto">
              <a:xfrm>
                <a:off x="1608" y="1742"/>
                <a:ext cx="17" cy="11"/>
              </a:xfrm>
              <a:custGeom>
                <a:avLst/>
                <a:gdLst>
                  <a:gd name="T0" fmla="*/ 53 w 53"/>
                  <a:gd name="T1" fmla="*/ 0 h 32"/>
                  <a:gd name="T2" fmla="*/ 37 w 53"/>
                  <a:gd name="T3" fmla="*/ 9 h 32"/>
                  <a:gd name="T4" fmla="*/ 23 w 53"/>
                  <a:gd name="T5" fmla="*/ 18 h 32"/>
                  <a:gd name="T6" fmla="*/ 11 w 53"/>
                  <a:gd name="T7" fmla="*/ 26 h 32"/>
                  <a:gd name="T8" fmla="*/ 0 w 53"/>
                  <a:gd name="T9" fmla="*/ 32 h 32"/>
                  <a:gd name="T10" fmla="*/ 13 w 53"/>
                  <a:gd name="T11" fmla="*/ 32 h 32"/>
                  <a:gd name="T12" fmla="*/ 26 w 53"/>
                  <a:gd name="T13" fmla="*/ 32 h 32"/>
                  <a:gd name="T14" fmla="*/ 39 w 53"/>
                  <a:gd name="T15" fmla="*/ 32 h 32"/>
                  <a:gd name="T16" fmla="*/ 53 w 53"/>
                  <a:gd name="T17" fmla="*/ 32 h 32"/>
                  <a:gd name="T18" fmla="*/ 53 w 53"/>
                  <a:gd name="T19" fmla="*/ 24 h 32"/>
                  <a:gd name="T20" fmla="*/ 53 w 53"/>
                  <a:gd name="T21" fmla="*/ 16 h 32"/>
                  <a:gd name="T22" fmla="*/ 53 w 53"/>
                  <a:gd name="T23" fmla="*/ 9 h 32"/>
                  <a:gd name="T24" fmla="*/ 53 w 53"/>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32">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21" name="Freeform 401"/>
              <p:cNvSpPr>
                <a:spLocks/>
              </p:cNvSpPr>
              <p:nvPr/>
            </p:nvSpPr>
            <p:spPr bwMode="auto">
              <a:xfrm>
                <a:off x="1450" y="1438"/>
                <a:ext cx="14" cy="12"/>
              </a:xfrm>
              <a:custGeom>
                <a:avLst/>
                <a:gdLst>
                  <a:gd name="T0" fmla="*/ 27 w 46"/>
                  <a:gd name="T1" fmla="*/ 3 h 34"/>
                  <a:gd name="T2" fmla="*/ 0 w 46"/>
                  <a:gd name="T3" fmla="*/ 16 h 34"/>
                  <a:gd name="T4" fmla="*/ 0 w 46"/>
                  <a:gd name="T5" fmla="*/ 34 h 34"/>
                  <a:gd name="T6" fmla="*/ 27 w 46"/>
                  <a:gd name="T7" fmla="*/ 34 h 34"/>
                  <a:gd name="T8" fmla="*/ 31 w 46"/>
                  <a:gd name="T9" fmla="*/ 32 h 34"/>
                  <a:gd name="T10" fmla="*/ 35 w 46"/>
                  <a:gd name="T11" fmla="*/ 28 h 34"/>
                  <a:gd name="T12" fmla="*/ 39 w 46"/>
                  <a:gd name="T13" fmla="*/ 25 h 34"/>
                  <a:gd name="T14" fmla="*/ 42 w 46"/>
                  <a:gd name="T15" fmla="*/ 21 h 34"/>
                  <a:gd name="T16" fmla="*/ 44 w 46"/>
                  <a:gd name="T17" fmla="*/ 17 h 34"/>
                  <a:gd name="T18" fmla="*/ 45 w 46"/>
                  <a:gd name="T19" fmla="*/ 13 h 34"/>
                  <a:gd name="T20" fmla="*/ 46 w 46"/>
                  <a:gd name="T21" fmla="*/ 8 h 34"/>
                  <a:gd name="T22" fmla="*/ 46 w 46"/>
                  <a:gd name="T23" fmla="*/ 3 h 34"/>
                  <a:gd name="T24" fmla="*/ 46 w 46"/>
                  <a:gd name="T25" fmla="*/ 1 h 34"/>
                  <a:gd name="T26" fmla="*/ 44 w 46"/>
                  <a:gd name="T27" fmla="*/ 0 h 34"/>
                  <a:gd name="T28" fmla="*/ 42 w 46"/>
                  <a:gd name="T29" fmla="*/ 0 h 34"/>
                  <a:gd name="T30" fmla="*/ 39 w 46"/>
                  <a:gd name="T31" fmla="*/ 0 h 34"/>
                  <a:gd name="T32" fmla="*/ 32 w 46"/>
                  <a:gd name="T33" fmla="*/ 2 h 34"/>
                  <a:gd name="T34" fmla="*/ 27 w 46"/>
                  <a:gd name="T35"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34">
                    <a:moveTo>
                      <a:pt x="27" y="3"/>
                    </a:moveTo>
                    <a:lnTo>
                      <a:pt x="0" y="16"/>
                    </a:lnTo>
                    <a:lnTo>
                      <a:pt x="0" y="34"/>
                    </a:lnTo>
                    <a:lnTo>
                      <a:pt x="27" y="34"/>
                    </a:lnTo>
                    <a:lnTo>
                      <a:pt x="31" y="32"/>
                    </a:lnTo>
                    <a:lnTo>
                      <a:pt x="35" y="28"/>
                    </a:lnTo>
                    <a:lnTo>
                      <a:pt x="39" y="25"/>
                    </a:lnTo>
                    <a:lnTo>
                      <a:pt x="42" y="21"/>
                    </a:lnTo>
                    <a:lnTo>
                      <a:pt x="44" y="17"/>
                    </a:lnTo>
                    <a:lnTo>
                      <a:pt x="45" y="13"/>
                    </a:lnTo>
                    <a:lnTo>
                      <a:pt x="46" y="8"/>
                    </a:lnTo>
                    <a:lnTo>
                      <a:pt x="46" y="3"/>
                    </a:lnTo>
                    <a:lnTo>
                      <a:pt x="46" y="1"/>
                    </a:lnTo>
                    <a:lnTo>
                      <a:pt x="44" y="0"/>
                    </a:lnTo>
                    <a:lnTo>
                      <a:pt x="42" y="0"/>
                    </a:lnTo>
                    <a:lnTo>
                      <a:pt x="39" y="0"/>
                    </a:lnTo>
                    <a:lnTo>
                      <a:pt x="32" y="2"/>
                    </a:lnTo>
                    <a:lnTo>
                      <a:pt x="27" y="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22" name="Freeform 402"/>
              <p:cNvSpPr>
                <a:spLocks/>
              </p:cNvSpPr>
              <p:nvPr/>
            </p:nvSpPr>
            <p:spPr bwMode="auto">
              <a:xfrm>
                <a:off x="1305" y="1224"/>
                <a:ext cx="16" cy="8"/>
              </a:xfrm>
              <a:custGeom>
                <a:avLst/>
                <a:gdLst>
                  <a:gd name="T0" fmla="*/ 0 w 48"/>
                  <a:gd name="T1" fmla="*/ 25 h 25"/>
                  <a:gd name="T2" fmla="*/ 14 w 48"/>
                  <a:gd name="T3" fmla="*/ 25 h 25"/>
                  <a:gd name="T4" fmla="*/ 28 w 48"/>
                  <a:gd name="T5" fmla="*/ 25 h 25"/>
                  <a:gd name="T6" fmla="*/ 30 w 48"/>
                  <a:gd name="T7" fmla="*/ 24 h 25"/>
                  <a:gd name="T8" fmla="*/ 33 w 48"/>
                  <a:gd name="T9" fmla="*/ 22 h 25"/>
                  <a:gd name="T10" fmla="*/ 37 w 48"/>
                  <a:gd name="T11" fmla="*/ 18 h 25"/>
                  <a:gd name="T12" fmla="*/ 40 w 48"/>
                  <a:gd name="T13" fmla="*/ 15 h 25"/>
                  <a:gd name="T14" fmla="*/ 45 w 48"/>
                  <a:gd name="T15" fmla="*/ 7 h 25"/>
                  <a:gd name="T16" fmla="*/ 48 w 48"/>
                  <a:gd name="T17" fmla="*/ 0 h 25"/>
                  <a:gd name="T18" fmla="*/ 40 w 48"/>
                  <a:gd name="T19" fmla="*/ 1 h 25"/>
                  <a:gd name="T20" fmla="*/ 33 w 48"/>
                  <a:gd name="T21" fmla="*/ 2 h 25"/>
                  <a:gd name="T22" fmla="*/ 28 w 48"/>
                  <a:gd name="T23" fmla="*/ 5 h 25"/>
                  <a:gd name="T24" fmla="*/ 21 w 48"/>
                  <a:gd name="T25" fmla="*/ 8 h 25"/>
                  <a:gd name="T26" fmla="*/ 11 w 48"/>
                  <a:gd name="T27" fmla="*/ 16 h 25"/>
                  <a:gd name="T28" fmla="*/ 0 w 48"/>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25">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23" name="Freeform 403"/>
              <p:cNvSpPr>
                <a:spLocks/>
              </p:cNvSpPr>
              <p:nvPr/>
            </p:nvSpPr>
            <p:spPr bwMode="auto">
              <a:xfrm>
                <a:off x="1343" y="1188"/>
                <a:ext cx="8" cy="11"/>
              </a:xfrm>
              <a:custGeom>
                <a:avLst/>
                <a:gdLst>
                  <a:gd name="T0" fmla="*/ 0 w 30"/>
                  <a:gd name="T1" fmla="*/ 0 h 37"/>
                  <a:gd name="T2" fmla="*/ 0 w 30"/>
                  <a:gd name="T3" fmla="*/ 37 h 37"/>
                  <a:gd name="T4" fmla="*/ 11 w 30"/>
                  <a:gd name="T5" fmla="*/ 36 h 37"/>
                  <a:gd name="T6" fmla="*/ 20 w 30"/>
                  <a:gd name="T7" fmla="*/ 34 h 37"/>
                  <a:gd name="T8" fmla="*/ 22 w 30"/>
                  <a:gd name="T9" fmla="*/ 33 h 37"/>
                  <a:gd name="T10" fmla="*/ 26 w 30"/>
                  <a:gd name="T11" fmla="*/ 32 h 37"/>
                  <a:gd name="T12" fmla="*/ 28 w 30"/>
                  <a:gd name="T13" fmla="*/ 30 h 37"/>
                  <a:gd name="T14" fmla="*/ 29 w 30"/>
                  <a:gd name="T15" fmla="*/ 28 h 37"/>
                  <a:gd name="T16" fmla="*/ 30 w 30"/>
                  <a:gd name="T17" fmla="*/ 23 h 37"/>
                  <a:gd name="T18" fmla="*/ 30 w 30"/>
                  <a:gd name="T19" fmla="*/ 16 h 37"/>
                  <a:gd name="T20" fmla="*/ 29 w 30"/>
                  <a:gd name="T21" fmla="*/ 9 h 37"/>
                  <a:gd name="T22" fmla="*/ 27 w 30"/>
                  <a:gd name="T23" fmla="*/ 0 h 37"/>
                  <a:gd name="T24" fmla="*/ 0 w 30"/>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7">
                    <a:moveTo>
                      <a:pt x="0" y="0"/>
                    </a:moveTo>
                    <a:lnTo>
                      <a:pt x="0" y="37"/>
                    </a:lnTo>
                    <a:lnTo>
                      <a:pt x="11" y="36"/>
                    </a:lnTo>
                    <a:lnTo>
                      <a:pt x="20" y="34"/>
                    </a:lnTo>
                    <a:lnTo>
                      <a:pt x="22" y="33"/>
                    </a:lnTo>
                    <a:lnTo>
                      <a:pt x="26" y="32"/>
                    </a:lnTo>
                    <a:lnTo>
                      <a:pt x="28" y="30"/>
                    </a:lnTo>
                    <a:lnTo>
                      <a:pt x="29" y="28"/>
                    </a:lnTo>
                    <a:lnTo>
                      <a:pt x="30" y="23"/>
                    </a:lnTo>
                    <a:lnTo>
                      <a:pt x="30" y="16"/>
                    </a:lnTo>
                    <a:lnTo>
                      <a:pt x="29" y="9"/>
                    </a:lnTo>
                    <a:lnTo>
                      <a:pt x="27" y="0"/>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24" name="Freeform 404"/>
              <p:cNvSpPr>
                <a:spLocks/>
              </p:cNvSpPr>
              <p:nvPr/>
            </p:nvSpPr>
            <p:spPr bwMode="auto">
              <a:xfrm>
                <a:off x="1334" y="1208"/>
                <a:ext cx="36" cy="16"/>
              </a:xfrm>
              <a:custGeom>
                <a:avLst/>
                <a:gdLst>
                  <a:gd name="T0" fmla="*/ 33 w 113"/>
                  <a:gd name="T1" fmla="*/ 3 h 46"/>
                  <a:gd name="T2" fmla="*/ 22 w 113"/>
                  <a:gd name="T3" fmla="*/ 3 h 46"/>
                  <a:gd name="T4" fmla="*/ 12 w 113"/>
                  <a:gd name="T5" fmla="*/ 5 h 46"/>
                  <a:gd name="T6" fmla="*/ 7 w 113"/>
                  <a:gd name="T7" fmla="*/ 7 h 46"/>
                  <a:gd name="T8" fmla="*/ 3 w 113"/>
                  <a:gd name="T9" fmla="*/ 11 h 46"/>
                  <a:gd name="T10" fmla="*/ 1 w 113"/>
                  <a:gd name="T11" fmla="*/ 15 h 46"/>
                  <a:gd name="T12" fmla="*/ 0 w 113"/>
                  <a:gd name="T13" fmla="*/ 21 h 46"/>
                  <a:gd name="T14" fmla="*/ 6 w 113"/>
                  <a:gd name="T15" fmla="*/ 27 h 46"/>
                  <a:gd name="T16" fmla="*/ 10 w 113"/>
                  <a:gd name="T17" fmla="*/ 33 h 46"/>
                  <a:gd name="T18" fmla="*/ 16 w 113"/>
                  <a:gd name="T19" fmla="*/ 37 h 46"/>
                  <a:gd name="T20" fmla="*/ 20 w 113"/>
                  <a:gd name="T21" fmla="*/ 41 h 46"/>
                  <a:gd name="T22" fmla="*/ 25 w 113"/>
                  <a:gd name="T23" fmla="*/ 43 h 46"/>
                  <a:gd name="T24" fmla="*/ 30 w 113"/>
                  <a:gd name="T25" fmla="*/ 45 h 46"/>
                  <a:gd name="T26" fmla="*/ 35 w 113"/>
                  <a:gd name="T27" fmla="*/ 46 h 46"/>
                  <a:gd name="T28" fmla="*/ 40 w 113"/>
                  <a:gd name="T29" fmla="*/ 46 h 46"/>
                  <a:gd name="T30" fmla="*/ 56 w 113"/>
                  <a:gd name="T31" fmla="*/ 46 h 46"/>
                  <a:gd name="T32" fmla="*/ 70 w 113"/>
                  <a:gd name="T33" fmla="*/ 43 h 46"/>
                  <a:gd name="T34" fmla="*/ 76 w 113"/>
                  <a:gd name="T35" fmla="*/ 41 h 46"/>
                  <a:gd name="T36" fmla="*/ 81 w 113"/>
                  <a:gd name="T37" fmla="*/ 38 h 46"/>
                  <a:gd name="T38" fmla="*/ 87 w 113"/>
                  <a:gd name="T39" fmla="*/ 36 h 46"/>
                  <a:gd name="T40" fmla="*/ 91 w 113"/>
                  <a:gd name="T41" fmla="*/ 33 h 46"/>
                  <a:gd name="T42" fmla="*/ 99 w 113"/>
                  <a:gd name="T43" fmla="*/ 27 h 46"/>
                  <a:gd name="T44" fmla="*/ 106 w 113"/>
                  <a:gd name="T45" fmla="*/ 20 h 46"/>
                  <a:gd name="T46" fmla="*/ 110 w 113"/>
                  <a:gd name="T47" fmla="*/ 12 h 46"/>
                  <a:gd name="T48" fmla="*/ 113 w 113"/>
                  <a:gd name="T49" fmla="*/ 3 h 46"/>
                  <a:gd name="T50" fmla="*/ 99 w 113"/>
                  <a:gd name="T51" fmla="*/ 1 h 46"/>
                  <a:gd name="T52" fmla="*/ 87 w 113"/>
                  <a:gd name="T53" fmla="*/ 0 h 46"/>
                  <a:gd name="T54" fmla="*/ 76 w 113"/>
                  <a:gd name="T55" fmla="*/ 0 h 46"/>
                  <a:gd name="T56" fmla="*/ 66 w 113"/>
                  <a:gd name="T57" fmla="*/ 1 h 46"/>
                  <a:gd name="T58" fmla="*/ 48 w 113"/>
                  <a:gd name="T59" fmla="*/ 2 h 46"/>
                  <a:gd name="T60" fmla="*/ 33 w 113"/>
                  <a:gd name="T61"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3" h="46">
                    <a:moveTo>
                      <a:pt x="33" y="3"/>
                    </a:moveTo>
                    <a:lnTo>
                      <a:pt x="22" y="3"/>
                    </a:lnTo>
                    <a:lnTo>
                      <a:pt x="12" y="5"/>
                    </a:lnTo>
                    <a:lnTo>
                      <a:pt x="7" y="7"/>
                    </a:lnTo>
                    <a:lnTo>
                      <a:pt x="3" y="11"/>
                    </a:lnTo>
                    <a:lnTo>
                      <a:pt x="1" y="15"/>
                    </a:lnTo>
                    <a:lnTo>
                      <a:pt x="0" y="21"/>
                    </a:lnTo>
                    <a:lnTo>
                      <a:pt x="6" y="27"/>
                    </a:lnTo>
                    <a:lnTo>
                      <a:pt x="10" y="33"/>
                    </a:lnTo>
                    <a:lnTo>
                      <a:pt x="16" y="37"/>
                    </a:lnTo>
                    <a:lnTo>
                      <a:pt x="20" y="41"/>
                    </a:lnTo>
                    <a:lnTo>
                      <a:pt x="25" y="43"/>
                    </a:lnTo>
                    <a:lnTo>
                      <a:pt x="30" y="45"/>
                    </a:lnTo>
                    <a:lnTo>
                      <a:pt x="35" y="46"/>
                    </a:lnTo>
                    <a:lnTo>
                      <a:pt x="40" y="46"/>
                    </a:lnTo>
                    <a:lnTo>
                      <a:pt x="56" y="46"/>
                    </a:lnTo>
                    <a:lnTo>
                      <a:pt x="70" y="43"/>
                    </a:lnTo>
                    <a:lnTo>
                      <a:pt x="76" y="41"/>
                    </a:lnTo>
                    <a:lnTo>
                      <a:pt x="81" y="38"/>
                    </a:lnTo>
                    <a:lnTo>
                      <a:pt x="87" y="36"/>
                    </a:lnTo>
                    <a:lnTo>
                      <a:pt x="91" y="33"/>
                    </a:lnTo>
                    <a:lnTo>
                      <a:pt x="99" y="27"/>
                    </a:lnTo>
                    <a:lnTo>
                      <a:pt x="106" y="20"/>
                    </a:lnTo>
                    <a:lnTo>
                      <a:pt x="110" y="12"/>
                    </a:lnTo>
                    <a:lnTo>
                      <a:pt x="113" y="3"/>
                    </a:lnTo>
                    <a:lnTo>
                      <a:pt x="99" y="1"/>
                    </a:lnTo>
                    <a:lnTo>
                      <a:pt x="87" y="0"/>
                    </a:lnTo>
                    <a:lnTo>
                      <a:pt x="76" y="0"/>
                    </a:lnTo>
                    <a:lnTo>
                      <a:pt x="66" y="1"/>
                    </a:lnTo>
                    <a:lnTo>
                      <a:pt x="48" y="2"/>
                    </a:lnTo>
                    <a:lnTo>
                      <a:pt x="33" y="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25" name="Freeform 405"/>
              <p:cNvSpPr>
                <a:spLocks/>
              </p:cNvSpPr>
              <p:nvPr/>
            </p:nvSpPr>
            <p:spPr bwMode="auto">
              <a:xfrm>
                <a:off x="1365" y="1201"/>
                <a:ext cx="49" cy="28"/>
              </a:xfrm>
              <a:custGeom>
                <a:avLst/>
                <a:gdLst>
                  <a:gd name="T0" fmla="*/ 0 w 153"/>
                  <a:gd name="T1" fmla="*/ 79 h 82"/>
                  <a:gd name="T2" fmla="*/ 2 w 153"/>
                  <a:gd name="T3" fmla="*/ 81 h 82"/>
                  <a:gd name="T4" fmla="*/ 6 w 153"/>
                  <a:gd name="T5" fmla="*/ 82 h 82"/>
                  <a:gd name="T6" fmla="*/ 10 w 153"/>
                  <a:gd name="T7" fmla="*/ 82 h 82"/>
                  <a:gd name="T8" fmla="*/ 14 w 153"/>
                  <a:gd name="T9" fmla="*/ 82 h 82"/>
                  <a:gd name="T10" fmla="*/ 23 w 153"/>
                  <a:gd name="T11" fmla="*/ 80 h 82"/>
                  <a:gd name="T12" fmla="*/ 33 w 153"/>
                  <a:gd name="T13" fmla="*/ 79 h 82"/>
                  <a:gd name="T14" fmla="*/ 40 w 153"/>
                  <a:gd name="T15" fmla="*/ 79 h 82"/>
                  <a:gd name="T16" fmla="*/ 47 w 153"/>
                  <a:gd name="T17" fmla="*/ 78 h 82"/>
                  <a:gd name="T18" fmla="*/ 56 w 153"/>
                  <a:gd name="T19" fmla="*/ 76 h 82"/>
                  <a:gd name="T20" fmla="*/ 65 w 153"/>
                  <a:gd name="T21" fmla="*/ 74 h 82"/>
                  <a:gd name="T22" fmla="*/ 83 w 153"/>
                  <a:gd name="T23" fmla="*/ 68 h 82"/>
                  <a:gd name="T24" fmla="*/ 103 w 153"/>
                  <a:gd name="T25" fmla="*/ 59 h 82"/>
                  <a:gd name="T26" fmla="*/ 112 w 153"/>
                  <a:gd name="T27" fmla="*/ 54 h 82"/>
                  <a:gd name="T28" fmla="*/ 121 w 153"/>
                  <a:gd name="T29" fmla="*/ 49 h 82"/>
                  <a:gd name="T30" fmla="*/ 129 w 153"/>
                  <a:gd name="T31" fmla="*/ 43 h 82"/>
                  <a:gd name="T32" fmla="*/ 136 w 153"/>
                  <a:gd name="T33" fmla="*/ 38 h 82"/>
                  <a:gd name="T34" fmla="*/ 142 w 153"/>
                  <a:gd name="T35" fmla="*/ 32 h 82"/>
                  <a:gd name="T36" fmla="*/ 147 w 153"/>
                  <a:gd name="T37" fmla="*/ 25 h 82"/>
                  <a:gd name="T38" fmla="*/ 150 w 153"/>
                  <a:gd name="T39" fmla="*/ 19 h 82"/>
                  <a:gd name="T40" fmla="*/ 153 w 153"/>
                  <a:gd name="T41" fmla="*/ 12 h 82"/>
                  <a:gd name="T42" fmla="*/ 134 w 153"/>
                  <a:gd name="T43" fmla="*/ 8 h 82"/>
                  <a:gd name="T44" fmla="*/ 115 w 153"/>
                  <a:gd name="T45" fmla="*/ 3 h 82"/>
                  <a:gd name="T46" fmla="*/ 96 w 153"/>
                  <a:gd name="T47" fmla="*/ 1 h 82"/>
                  <a:gd name="T48" fmla="*/ 77 w 153"/>
                  <a:gd name="T49" fmla="*/ 0 h 82"/>
                  <a:gd name="T50" fmla="*/ 68 w 153"/>
                  <a:gd name="T51" fmla="*/ 1 h 82"/>
                  <a:gd name="T52" fmla="*/ 60 w 153"/>
                  <a:gd name="T53" fmla="*/ 1 h 82"/>
                  <a:gd name="T54" fmla="*/ 52 w 153"/>
                  <a:gd name="T55" fmla="*/ 2 h 82"/>
                  <a:gd name="T56" fmla="*/ 45 w 153"/>
                  <a:gd name="T57" fmla="*/ 4 h 82"/>
                  <a:gd name="T58" fmla="*/ 38 w 153"/>
                  <a:gd name="T59" fmla="*/ 7 h 82"/>
                  <a:gd name="T60" fmla="*/ 34 w 153"/>
                  <a:gd name="T61" fmla="*/ 10 h 82"/>
                  <a:gd name="T62" fmla="*/ 30 w 153"/>
                  <a:gd name="T63" fmla="*/ 14 h 82"/>
                  <a:gd name="T64" fmla="*/ 26 w 153"/>
                  <a:gd name="T65" fmla="*/ 18 h 82"/>
                  <a:gd name="T66" fmla="*/ 32 w 153"/>
                  <a:gd name="T67" fmla="*/ 23 h 82"/>
                  <a:gd name="T68" fmla="*/ 36 w 153"/>
                  <a:gd name="T69" fmla="*/ 29 h 82"/>
                  <a:gd name="T70" fmla="*/ 38 w 153"/>
                  <a:gd name="T71" fmla="*/ 32 h 82"/>
                  <a:gd name="T72" fmla="*/ 42 w 153"/>
                  <a:gd name="T73" fmla="*/ 34 h 82"/>
                  <a:gd name="T74" fmla="*/ 44 w 153"/>
                  <a:gd name="T75" fmla="*/ 36 h 82"/>
                  <a:gd name="T76" fmla="*/ 46 w 153"/>
                  <a:gd name="T77" fmla="*/ 36 h 82"/>
                  <a:gd name="T78" fmla="*/ 40 w 153"/>
                  <a:gd name="T79" fmla="*/ 41 h 82"/>
                  <a:gd name="T80" fmla="*/ 33 w 153"/>
                  <a:gd name="T81" fmla="*/ 46 h 82"/>
                  <a:gd name="T82" fmla="*/ 29 w 153"/>
                  <a:gd name="T83" fmla="*/ 52 h 82"/>
                  <a:gd name="T84" fmla="*/ 23 w 153"/>
                  <a:gd name="T85" fmla="*/ 57 h 82"/>
                  <a:gd name="T86" fmla="*/ 18 w 153"/>
                  <a:gd name="T87" fmla="*/ 64 h 82"/>
                  <a:gd name="T88" fmla="*/ 13 w 153"/>
                  <a:gd name="T89" fmla="*/ 69 h 82"/>
                  <a:gd name="T90" fmla="*/ 7 w 153"/>
                  <a:gd name="T91" fmla="*/ 75 h 82"/>
                  <a:gd name="T92" fmla="*/ 0 w 153"/>
                  <a:gd name="T93" fmla="*/ 7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 h="82">
                    <a:moveTo>
                      <a:pt x="0" y="79"/>
                    </a:moveTo>
                    <a:lnTo>
                      <a:pt x="2" y="81"/>
                    </a:lnTo>
                    <a:lnTo>
                      <a:pt x="6" y="82"/>
                    </a:lnTo>
                    <a:lnTo>
                      <a:pt x="10" y="82"/>
                    </a:lnTo>
                    <a:lnTo>
                      <a:pt x="14" y="82"/>
                    </a:lnTo>
                    <a:lnTo>
                      <a:pt x="23" y="80"/>
                    </a:lnTo>
                    <a:lnTo>
                      <a:pt x="33" y="79"/>
                    </a:lnTo>
                    <a:lnTo>
                      <a:pt x="40" y="79"/>
                    </a:lnTo>
                    <a:lnTo>
                      <a:pt x="47" y="78"/>
                    </a:lnTo>
                    <a:lnTo>
                      <a:pt x="56" y="76"/>
                    </a:lnTo>
                    <a:lnTo>
                      <a:pt x="65" y="74"/>
                    </a:lnTo>
                    <a:lnTo>
                      <a:pt x="83" y="68"/>
                    </a:lnTo>
                    <a:lnTo>
                      <a:pt x="103" y="59"/>
                    </a:lnTo>
                    <a:lnTo>
                      <a:pt x="112" y="54"/>
                    </a:lnTo>
                    <a:lnTo>
                      <a:pt x="121" y="49"/>
                    </a:lnTo>
                    <a:lnTo>
                      <a:pt x="129" y="43"/>
                    </a:lnTo>
                    <a:lnTo>
                      <a:pt x="136" y="38"/>
                    </a:lnTo>
                    <a:lnTo>
                      <a:pt x="142" y="32"/>
                    </a:lnTo>
                    <a:lnTo>
                      <a:pt x="147" y="25"/>
                    </a:lnTo>
                    <a:lnTo>
                      <a:pt x="150" y="19"/>
                    </a:lnTo>
                    <a:lnTo>
                      <a:pt x="153" y="12"/>
                    </a:lnTo>
                    <a:lnTo>
                      <a:pt x="134" y="8"/>
                    </a:lnTo>
                    <a:lnTo>
                      <a:pt x="115" y="3"/>
                    </a:lnTo>
                    <a:lnTo>
                      <a:pt x="96" y="1"/>
                    </a:lnTo>
                    <a:lnTo>
                      <a:pt x="77" y="0"/>
                    </a:lnTo>
                    <a:lnTo>
                      <a:pt x="68" y="1"/>
                    </a:lnTo>
                    <a:lnTo>
                      <a:pt x="60" y="1"/>
                    </a:lnTo>
                    <a:lnTo>
                      <a:pt x="52" y="2"/>
                    </a:lnTo>
                    <a:lnTo>
                      <a:pt x="45" y="4"/>
                    </a:lnTo>
                    <a:lnTo>
                      <a:pt x="38" y="7"/>
                    </a:lnTo>
                    <a:lnTo>
                      <a:pt x="34" y="10"/>
                    </a:lnTo>
                    <a:lnTo>
                      <a:pt x="30" y="14"/>
                    </a:lnTo>
                    <a:lnTo>
                      <a:pt x="26" y="18"/>
                    </a:lnTo>
                    <a:lnTo>
                      <a:pt x="32" y="23"/>
                    </a:lnTo>
                    <a:lnTo>
                      <a:pt x="36" y="29"/>
                    </a:lnTo>
                    <a:lnTo>
                      <a:pt x="38" y="32"/>
                    </a:lnTo>
                    <a:lnTo>
                      <a:pt x="42" y="34"/>
                    </a:lnTo>
                    <a:lnTo>
                      <a:pt x="44" y="36"/>
                    </a:lnTo>
                    <a:lnTo>
                      <a:pt x="46" y="36"/>
                    </a:lnTo>
                    <a:lnTo>
                      <a:pt x="40" y="41"/>
                    </a:lnTo>
                    <a:lnTo>
                      <a:pt x="33" y="46"/>
                    </a:lnTo>
                    <a:lnTo>
                      <a:pt x="29" y="52"/>
                    </a:lnTo>
                    <a:lnTo>
                      <a:pt x="23" y="57"/>
                    </a:lnTo>
                    <a:lnTo>
                      <a:pt x="18" y="64"/>
                    </a:lnTo>
                    <a:lnTo>
                      <a:pt x="13" y="69"/>
                    </a:lnTo>
                    <a:lnTo>
                      <a:pt x="7" y="75"/>
                    </a:lnTo>
                    <a:lnTo>
                      <a:pt x="0" y="7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26" name="Freeform 406"/>
              <p:cNvSpPr>
                <a:spLocks/>
              </p:cNvSpPr>
              <p:nvPr/>
            </p:nvSpPr>
            <p:spPr bwMode="auto">
              <a:xfrm>
                <a:off x="1414" y="1217"/>
                <a:ext cx="29" cy="17"/>
              </a:xfrm>
              <a:custGeom>
                <a:avLst/>
                <a:gdLst>
                  <a:gd name="T0" fmla="*/ 0 w 86"/>
                  <a:gd name="T1" fmla="*/ 37 h 50"/>
                  <a:gd name="T2" fmla="*/ 5 w 86"/>
                  <a:gd name="T3" fmla="*/ 41 h 50"/>
                  <a:gd name="T4" fmla="*/ 11 w 86"/>
                  <a:gd name="T5" fmla="*/ 44 h 50"/>
                  <a:gd name="T6" fmla="*/ 16 w 86"/>
                  <a:gd name="T7" fmla="*/ 47 h 50"/>
                  <a:gd name="T8" fmla="*/ 23 w 86"/>
                  <a:gd name="T9" fmla="*/ 48 h 50"/>
                  <a:gd name="T10" fmla="*/ 35 w 86"/>
                  <a:gd name="T11" fmla="*/ 49 h 50"/>
                  <a:gd name="T12" fmla="*/ 46 w 86"/>
                  <a:gd name="T13" fmla="*/ 50 h 50"/>
                  <a:gd name="T14" fmla="*/ 58 w 86"/>
                  <a:gd name="T15" fmla="*/ 49 h 50"/>
                  <a:gd name="T16" fmla="*/ 67 w 86"/>
                  <a:gd name="T17" fmla="*/ 48 h 50"/>
                  <a:gd name="T18" fmla="*/ 73 w 86"/>
                  <a:gd name="T19" fmla="*/ 47 h 50"/>
                  <a:gd name="T20" fmla="*/ 79 w 86"/>
                  <a:gd name="T21" fmla="*/ 44 h 50"/>
                  <a:gd name="T22" fmla="*/ 82 w 86"/>
                  <a:gd name="T23" fmla="*/ 41 h 50"/>
                  <a:gd name="T24" fmla="*/ 84 w 86"/>
                  <a:gd name="T25" fmla="*/ 37 h 50"/>
                  <a:gd name="T26" fmla="*/ 85 w 86"/>
                  <a:gd name="T27" fmla="*/ 32 h 50"/>
                  <a:gd name="T28" fmla="*/ 86 w 86"/>
                  <a:gd name="T29" fmla="*/ 25 h 50"/>
                  <a:gd name="T30" fmla="*/ 85 w 86"/>
                  <a:gd name="T31" fmla="*/ 17 h 50"/>
                  <a:gd name="T32" fmla="*/ 84 w 86"/>
                  <a:gd name="T33" fmla="*/ 10 h 50"/>
                  <a:gd name="T34" fmla="*/ 83 w 86"/>
                  <a:gd name="T35" fmla="*/ 7 h 50"/>
                  <a:gd name="T36" fmla="*/ 81 w 86"/>
                  <a:gd name="T37" fmla="*/ 5 h 50"/>
                  <a:gd name="T38" fmla="*/ 77 w 86"/>
                  <a:gd name="T39" fmla="*/ 2 h 50"/>
                  <a:gd name="T40" fmla="*/ 73 w 86"/>
                  <a:gd name="T41" fmla="*/ 0 h 50"/>
                  <a:gd name="T42" fmla="*/ 0 w 86"/>
                  <a:gd name="T43"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50">
                    <a:moveTo>
                      <a:pt x="0" y="37"/>
                    </a:moveTo>
                    <a:lnTo>
                      <a:pt x="5" y="41"/>
                    </a:lnTo>
                    <a:lnTo>
                      <a:pt x="11" y="44"/>
                    </a:lnTo>
                    <a:lnTo>
                      <a:pt x="16" y="47"/>
                    </a:lnTo>
                    <a:lnTo>
                      <a:pt x="23" y="48"/>
                    </a:lnTo>
                    <a:lnTo>
                      <a:pt x="35" y="49"/>
                    </a:lnTo>
                    <a:lnTo>
                      <a:pt x="46" y="50"/>
                    </a:lnTo>
                    <a:lnTo>
                      <a:pt x="58" y="49"/>
                    </a:lnTo>
                    <a:lnTo>
                      <a:pt x="67" y="48"/>
                    </a:lnTo>
                    <a:lnTo>
                      <a:pt x="73" y="47"/>
                    </a:lnTo>
                    <a:lnTo>
                      <a:pt x="79" y="44"/>
                    </a:lnTo>
                    <a:lnTo>
                      <a:pt x="82" y="41"/>
                    </a:lnTo>
                    <a:lnTo>
                      <a:pt x="84" y="37"/>
                    </a:lnTo>
                    <a:lnTo>
                      <a:pt x="85" y="32"/>
                    </a:lnTo>
                    <a:lnTo>
                      <a:pt x="86" y="25"/>
                    </a:lnTo>
                    <a:lnTo>
                      <a:pt x="85" y="17"/>
                    </a:lnTo>
                    <a:lnTo>
                      <a:pt x="84" y="10"/>
                    </a:lnTo>
                    <a:lnTo>
                      <a:pt x="83" y="7"/>
                    </a:lnTo>
                    <a:lnTo>
                      <a:pt x="81" y="5"/>
                    </a:lnTo>
                    <a:lnTo>
                      <a:pt x="77" y="2"/>
                    </a:lnTo>
                    <a:lnTo>
                      <a:pt x="73" y="0"/>
                    </a:lnTo>
                    <a:lnTo>
                      <a:pt x="0" y="3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27" name="Freeform 407"/>
              <p:cNvSpPr>
                <a:spLocks/>
              </p:cNvSpPr>
              <p:nvPr/>
            </p:nvSpPr>
            <p:spPr bwMode="auto">
              <a:xfrm>
                <a:off x="1379" y="1163"/>
                <a:ext cx="55" cy="25"/>
              </a:xfrm>
              <a:custGeom>
                <a:avLst/>
                <a:gdLst>
                  <a:gd name="T0" fmla="*/ 119 w 172"/>
                  <a:gd name="T1" fmla="*/ 61 h 74"/>
                  <a:gd name="T2" fmla="*/ 109 w 172"/>
                  <a:gd name="T3" fmla="*/ 61 h 74"/>
                  <a:gd name="T4" fmla="*/ 99 w 172"/>
                  <a:gd name="T5" fmla="*/ 61 h 74"/>
                  <a:gd name="T6" fmla="*/ 90 w 172"/>
                  <a:gd name="T7" fmla="*/ 61 h 74"/>
                  <a:gd name="T8" fmla="*/ 80 w 172"/>
                  <a:gd name="T9" fmla="*/ 61 h 74"/>
                  <a:gd name="T10" fmla="*/ 60 w 172"/>
                  <a:gd name="T11" fmla="*/ 74 h 74"/>
                  <a:gd name="T12" fmla="*/ 33 w 172"/>
                  <a:gd name="T13" fmla="*/ 74 h 74"/>
                  <a:gd name="T14" fmla="*/ 36 w 172"/>
                  <a:gd name="T15" fmla="*/ 61 h 74"/>
                  <a:gd name="T16" fmla="*/ 39 w 172"/>
                  <a:gd name="T17" fmla="*/ 49 h 74"/>
                  <a:gd name="T18" fmla="*/ 30 w 172"/>
                  <a:gd name="T19" fmla="*/ 49 h 74"/>
                  <a:gd name="T20" fmla="*/ 23 w 172"/>
                  <a:gd name="T21" fmla="*/ 48 h 74"/>
                  <a:gd name="T22" fmla="*/ 15 w 172"/>
                  <a:gd name="T23" fmla="*/ 47 h 74"/>
                  <a:gd name="T24" fmla="*/ 9 w 172"/>
                  <a:gd name="T25" fmla="*/ 45 h 74"/>
                  <a:gd name="T26" fmla="*/ 5 w 172"/>
                  <a:gd name="T27" fmla="*/ 42 h 74"/>
                  <a:gd name="T28" fmla="*/ 2 w 172"/>
                  <a:gd name="T29" fmla="*/ 39 h 74"/>
                  <a:gd name="T30" fmla="*/ 1 w 172"/>
                  <a:gd name="T31" fmla="*/ 35 h 74"/>
                  <a:gd name="T32" fmla="*/ 0 w 172"/>
                  <a:gd name="T33" fmla="*/ 31 h 74"/>
                  <a:gd name="T34" fmla="*/ 1 w 172"/>
                  <a:gd name="T35" fmla="*/ 26 h 74"/>
                  <a:gd name="T36" fmla="*/ 2 w 172"/>
                  <a:gd name="T37" fmla="*/ 21 h 74"/>
                  <a:gd name="T38" fmla="*/ 5 w 172"/>
                  <a:gd name="T39" fmla="*/ 17 h 74"/>
                  <a:gd name="T40" fmla="*/ 8 w 172"/>
                  <a:gd name="T41" fmla="*/ 14 h 74"/>
                  <a:gd name="T42" fmla="*/ 13 w 172"/>
                  <a:gd name="T43" fmla="*/ 10 h 74"/>
                  <a:gd name="T44" fmla="*/ 18 w 172"/>
                  <a:gd name="T45" fmla="*/ 7 h 74"/>
                  <a:gd name="T46" fmla="*/ 24 w 172"/>
                  <a:gd name="T47" fmla="*/ 5 h 74"/>
                  <a:gd name="T48" fmla="*/ 29 w 172"/>
                  <a:gd name="T49" fmla="*/ 4 h 74"/>
                  <a:gd name="T50" fmla="*/ 42 w 172"/>
                  <a:gd name="T51" fmla="*/ 1 h 74"/>
                  <a:gd name="T52" fmla="*/ 56 w 172"/>
                  <a:gd name="T53" fmla="*/ 0 h 74"/>
                  <a:gd name="T54" fmla="*/ 69 w 172"/>
                  <a:gd name="T55" fmla="*/ 0 h 74"/>
                  <a:gd name="T56" fmla="*/ 80 w 172"/>
                  <a:gd name="T57" fmla="*/ 0 h 74"/>
                  <a:gd name="T58" fmla="*/ 94 w 172"/>
                  <a:gd name="T59" fmla="*/ 1 h 74"/>
                  <a:gd name="T60" fmla="*/ 106 w 172"/>
                  <a:gd name="T61" fmla="*/ 4 h 74"/>
                  <a:gd name="T62" fmla="*/ 117 w 172"/>
                  <a:gd name="T63" fmla="*/ 7 h 74"/>
                  <a:gd name="T64" fmla="*/ 128 w 172"/>
                  <a:gd name="T65" fmla="*/ 13 h 74"/>
                  <a:gd name="T66" fmla="*/ 139 w 172"/>
                  <a:gd name="T67" fmla="*/ 17 h 74"/>
                  <a:gd name="T68" fmla="*/ 150 w 172"/>
                  <a:gd name="T69" fmla="*/ 21 h 74"/>
                  <a:gd name="T70" fmla="*/ 161 w 172"/>
                  <a:gd name="T71" fmla="*/ 24 h 74"/>
                  <a:gd name="T72" fmla="*/ 172 w 172"/>
                  <a:gd name="T73" fmla="*/ 25 h 74"/>
                  <a:gd name="T74" fmla="*/ 172 w 172"/>
                  <a:gd name="T75" fmla="*/ 43 h 74"/>
                  <a:gd name="T76" fmla="*/ 169 w 172"/>
                  <a:gd name="T77" fmla="*/ 48 h 74"/>
                  <a:gd name="T78" fmla="*/ 165 w 172"/>
                  <a:gd name="T79" fmla="*/ 53 h 74"/>
                  <a:gd name="T80" fmla="*/ 161 w 172"/>
                  <a:gd name="T81" fmla="*/ 57 h 74"/>
                  <a:gd name="T82" fmla="*/ 158 w 172"/>
                  <a:gd name="T83" fmla="*/ 60 h 74"/>
                  <a:gd name="T84" fmla="*/ 153 w 172"/>
                  <a:gd name="T85" fmla="*/ 62 h 74"/>
                  <a:gd name="T86" fmla="*/ 149 w 172"/>
                  <a:gd name="T87" fmla="*/ 63 h 74"/>
                  <a:gd name="T88" fmla="*/ 146 w 172"/>
                  <a:gd name="T89" fmla="*/ 65 h 74"/>
                  <a:gd name="T90" fmla="*/ 141 w 172"/>
                  <a:gd name="T91" fmla="*/ 65 h 74"/>
                  <a:gd name="T92" fmla="*/ 131 w 172"/>
                  <a:gd name="T93" fmla="*/ 65 h 74"/>
                  <a:gd name="T94" fmla="*/ 121 w 172"/>
                  <a:gd name="T95" fmla="*/ 63 h 74"/>
                  <a:gd name="T96" fmla="*/ 112 w 172"/>
                  <a:gd name="T97" fmla="*/ 59 h 74"/>
                  <a:gd name="T98" fmla="*/ 99 w 172"/>
                  <a:gd name="T99" fmla="*/ 55 h 74"/>
                  <a:gd name="T100" fmla="*/ 106 w 172"/>
                  <a:gd name="T101" fmla="*/ 55 h 74"/>
                  <a:gd name="T102" fmla="*/ 119 w 172"/>
                  <a:gd name="T103" fmla="*/ 6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 h="74">
                    <a:moveTo>
                      <a:pt x="119" y="61"/>
                    </a:moveTo>
                    <a:lnTo>
                      <a:pt x="109" y="61"/>
                    </a:lnTo>
                    <a:lnTo>
                      <a:pt x="99" y="61"/>
                    </a:lnTo>
                    <a:lnTo>
                      <a:pt x="90" y="61"/>
                    </a:lnTo>
                    <a:lnTo>
                      <a:pt x="80" y="61"/>
                    </a:lnTo>
                    <a:lnTo>
                      <a:pt x="60" y="74"/>
                    </a:lnTo>
                    <a:lnTo>
                      <a:pt x="33" y="74"/>
                    </a:lnTo>
                    <a:lnTo>
                      <a:pt x="36" y="61"/>
                    </a:lnTo>
                    <a:lnTo>
                      <a:pt x="39" y="49"/>
                    </a:lnTo>
                    <a:lnTo>
                      <a:pt x="30" y="49"/>
                    </a:lnTo>
                    <a:lnTo>
                      <a:pt x="23" y="48"/>
                    </a:lnTo>
                    <a:lnTo>
                      <a:pt x="15" y="47"/>
                    </a:lnTo>
                    <a:lnTo>
                      <a:pt x="9" y="45"/>
                    </a:lnTo>
                    <a:lnTo>
                      <a:pt x="5" y="42"/>
                    </a:lnTo>
                    <a:lnTo>
                      <a:pt x="2" y="39"/>
                    </a:lnTo>
                    <a:lnTo>
                      <a:pt x="1" y="35"/>
                    </a:lnTo>
                    <a:lnTo>
                      <a:pt x="0" y="31"/>
                    </a:lnTo>
                    <a:lnTo>
                      <a:pt x="1" y="26"/>
                    </a:lnTo>
                    <a:lnTo>
                      <a:pt x="2" y="21"/>
                    </a:lnTo>
                    <a:lnTo>
                      <a:pt x="5" y="17"/>
                    </a:lnTo>
                    <a:lnTo>
                      <a:pt x="8" y="14"/>
                    </a:lnTo>
                    <a:lnTo>
                      <a:pt x="13" y="10"/>
                    </a:lnTo>
                    <a:lnTo>
                      <a:pt x="18" y="7"/>
                    </a:lnTo>
                    <a:lnTo>
                      <a:pt x="24" y="5"/>
                    </a:lnTo>
                    <a:lnTo>
                      <a:pt x="29" y="4"/>
                    </a:lnTo>
                    <a:lnTo>
                      <a:pt x="42" y="1"/>
                    </a:lnTo>
                    <a:lnTo>
                      <a:pt x="56" y="0"/>
                    </a:lnTo>
                    <a:lnTo>
                      <a:pt x="69" y="0"/>
                    </a:lnTo>
                    <a:lnTo>
                      <a:pt x="80" y="0"/>
                    </a:lnTo>
                    <a:lnTo>
                      <a:pt x="94" y="1"/>
                    </a:lnTo>
                    <a:lnTo>
                      <a:pt x="106" y="4"/>
                    </a:lnTo>
                    <a:lnTo>
                      <a:pt x="117" y="7"/>
                    </a:lnTo>
                    <a:lnTo>
                      <a:pt x="128" y="13"/>
                    </a:lnTo>
                    <a:lnTo>
                      <a:pt x="139" y="17"/>
                    </a:lnTo>
                    <a:lnTo>
                      <a:pt x="150" y="21"/>
                    </a:lnTo>
                    <a:lnTo>
                      <a:pt x="161" y="24"/>
                    </a:lnTo>
                    <a:lnTo>
                      <a:pt x="172" y="25"/>
                    </a:lnTo>
                    <a:lnTo>
                      <a:pt x="172" y="43"/>
                    </a:lnTo>
                    <a:lnTo>
                      <a:pt x="169" y="48"/>
                    </a:lnTo>
                    <a:lnTo>
                      <a:pt x="165" y="53"/>
                    </a:lnTo>
                    <a:lnTo>
                      <a:pt x="161" y="57"/>
                    </a:lnTo>
                    <a:lnTo>
                      <a:pt x="158" y="60"/>
                    </a:lnTo>
                    <a:lnTo>
                      <a:pt x="153" y="62"/>
                    </a:lnTo>
                    <a:lnTo>
                      <a:pt x="149" y="63"/>
                    </a:lnTo>
                    <a:lnTo>
                      <a:pt x="146" y="65"/>
                    </a:lnTo>
                    <a:lnTo>
                      <a:pt x="141" y="65"/>
                    </a:lnTo>
                    <a:lnTo>
                      <a:pt x="131" y="65"/>
                    </a:lnTo>
                    <a:lnTo>
                      <a:pt x="121" y="63"/>
                    </a:lnTo>
                    <a:lnTo>
                      <a:pt x="112" y="59"/>
                    </a:lnTo>
                    <a:lnTo>
                      <a:pt x="99" y="55"/>
                    </a:lnTo>
                    <a:lnTo>
                      <a:pt x="106" y="55"/>
                    </a:lnTo>
                    <a:lnTo>
                      <a:pt x="119" y="6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28" name="Freeform 408"/>
              <p:cNvSpPr>
                <a:spLocks/>
              </p:cNvSpPr>
              <p:nvPr/>
            </p:nvSpPr>
            <p:spPr bwMode="auto">
              <a:xfrm>
                <a:off x="1450" y="1171"/>
                <a:ext cx="38" cy="17"/>
              </a:xfrm>
              <a:custGeom>
                <a:avLst/>
                <a:gdLst>
                  <a:gd name="T0" fmla="*/ 27 w 120"/>
                  <a:gd name="T1" fmla="*/ 49 h 49"/>
                  <a:gd name="T2" fmla="*/ 47 w 120"/>
                  <a:gd name="T3" fmla="*/ 49 h 49"/>
                  <a:gd name="T4" fmla="*/ 64 w 120"/>
                  <a:gd name="T5" fmla="*/ 48 h 49"/>
                  <a:gd name="T6" fmla="*/ 78 w 120"/>
                  <a:gd name="T7" fmla="*/ 46 h 49"/>
                  <a:gd name="T8" fmla="*/ 90 w 120"/>
                  <a:gd name="T9" fmla="*/ 43 h 49"/>
                  <a:gd name="T10" fmla="*/ 96 w 120"/>
                  <a:gd name="T11" fmla="*/ 39 h 49"/>
                  <a:gd name="T12" fmla="*/ 100 w 120"/>
                  <a:gd name="T13" fmla="*/ 37 h 49"/>
                  <a:gd name="T14" fmla="*/ 104 w 120"/>
                  <a:gd name="T15" fmla="*/ 34 h 49"/>
                  <a:gd name="T16" fmla="*/ 108 w 120"/>
                  <a:gd name="T17" fmla="*/ 31 h 49"/>
                  <a:gd name="T18" fmla="*/ 114 w 120"/>
                  <a:gd name="T19" fmla="*/ 22 h 49"/>
                  <a:gd name="T20" fmla="*/ 120 w 120"/>
                  <a:gd name="T21" fmla="*/ 12 h 49"/>
                  <a:gd name="T22" fmla="*/ 102 w 120"/>
                  <a:gd name="T23" fmla="*/ 6 h 49"/>
                  <a:gd name="T24" fmla="*/ 84 w 120"/>
                  <a:gd name="T25" fmla="*/ 3 h 49"/>
                  <a:gd name="T26" fmla="*/ 66 w 120"/>
                  <a:gd name="T27" fmla="*/ 1 h 49"/>
                  <a:gd name="T28" fmla="*/ 50 w 120"/>
                  <a:gd name="T29" fmla="*/ 0 h 49"/>
                  <a:gd name="T30" fmla="*/ 34 w 120"/>
                  <a:gd name="T31" fmla="*/ 1 h 49"/>
                  <a:gd name="T32" fmla="*/ 20 w 120"/>
                  <a:gd name="T33" fmla="*/ 2 h 49"/>
                  <a:gd name="T34" fmla="*/ 9 w 120"/>
                  <a:gd name="T35" fmla="*/ 4 h 49"/>
                  <a:gd name="T36" fmla="*/ 0 w 120"/>
                  <a:gd name="T37" fmla="*/ 6 h 49"/>
                  <a:gd name="T38" fmla="*/ 0 w 120"/>
                  <a:gd name="T39" fmla="*/ 30 h 49"/>
                  <a:gd name="T40" fmla="*/ 2 w 120"/>
                  <a:gd name="T41" fmla="*/ 35 h 49"/>
                  <a:gd name="T42" fmla="*/ 6 w 120"/>
                  <a:gd name="T43" fmla="*/ 38 h 49"/>
                  <a:gd name="T44" fmla="*/ 9 w 120"/>
                  <a:gd name="T45" fmla="*/ 41 h 49"/>
                  <a:gd name="T46" fmla="*/ 13 w 120"/>
                  <a:gd name="T47" fmla="*/ 45 h 49"/>
                  <a:gd name="T48" fmla="*/ 20 w 120"/>
                  <a:gd name="T49" fmla="*/ 48 h 49"/>
                  <a:gd name="T50" fmla="*/ 27 w 120"/>
                  <a:gd name="T5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 h="49">
                    <a:moveTo>
                      <a:pt x="27" y="49"/>
                    </a:moveTo>
                    <a:lnTo>
                      <a:pt x="47" y="49"/>
                    </a:lnTo>
                    <a:lnTo>
                      <a:pt x="64" y="48"/>
                    </a:lnTo>
                    <a:lnTo>
                      <a:pt x="78" y="46"/>
                    </a:lnTo>
                    <a:lnTo>
                      <a:pt x="90" y="43"/>
                    </a:lnTo>
                    <a:lnTo>
                      <a:pt x="96" y="39"/>
                    </a:lnTo>
                    <a:lnTo>
                      <a:pt x="100" y="37"/>
                    </a:lnTo>
                    <a:lnTo>
                      <a:pt x="104" y="34"/>
                    </a:lnTo>
                    <a:lnTo>
                      <a:pt x="108" y="31"/>
                    </a:lnTo>
                    <a:lnTo>
                      <a:pt x="114" y="22"/>
                    </a:lnTo>
                    <a:lnTo>
                      <a:pt x="120" y="12"/>
                    </a:lnTo>
                    <a:lnTo>
                      <a:pt x="102" y="6"/>
                    </a:lnTo>
                    <a:lnTo>
                      <a:pt x="84" y="3"/>
                    </a:lnTo>
                    <a:lnTo>
                      <a:pt x="66" y="1"/>
                    </a:lnTo>
                    <a:lnTo>
                      <a:pt x="50" y="0"/>
                    </a:lnTo>
                    <a:lnTo>
                      <a:pt x="34" y="1"/>
                    </a:lnTo>
                    <a:lnTo>
                      <a:pt x="20" y="2"/>
                    </a:lnTo>
                    <a:lnTo>
                      <a:pt x="9" y="4"/>
                    </a:lnTo>
                    <a:lnTo>
                      <a:pt x="0" y="6"/>
                    </a:lnTo>
                    <a:lnTo>
                      <a:pt x="0" y="30"/>
                    </a:lnTo>
                    <a:lnTo>
                      <a:pt x="2" y="35"/>
                    </a:lnTo>
                    <a:lnTo>
                      <a:pt x="6" y="38"/>
                    </a:lnTo>
                    <a:lnTo>
                      <a:pt x="9" y="41"/>
                    </a:lnTo>
                    <a:lnTo>
                      <a:pt x="13" y="45"/>
                    </a:lnTo>
                    <a:lnTo>
                      <a:pt x="20" y="48"/>
                    </a:lnTo>
                    <a:lnTo>
                      <a:pt x="27" y="4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29" name="Freeform 409"/>
              <p:cNvSpPr>
                <a:spLocks/>
              </p:cNvSpPr>
              <p:nvPr/>
            </p:nvSpPr>
            <p:spPr bwMode="auto">
              <a:xfrm>
                <a:off x="1441" y="1194"/>
                <a:ext cx="26" cy="19"/>
              </a:xfrm>
              <a:custGeom>
                <a:avLst/>
                <a:gdLst>
                  <a:gd name="T0" fmla="*/ 33 w 85"/>
                  <a:gd name="T1" fmla="*/ 0 h 61"/>
                  <a:gd name="T2" fmla="*/ 22 w 85"/>
                  <a:gd name="T3" fmla="*/ 5 h 61"/>
                  <a:gd name="T4" fmla="*/ 11 w 85"/>
                  <a:gd name="T5" fmla="*/ 12 h 61"/>
                  <a:gd name="T6" fmla="*/ 6 w 85"/>
                  <a:gd name="T7" fmla="*/ 17 h 61"/>
                  <a:gd name="T8" fmla="*/ 3 w 85"/>
                  <a:gd name="T9" fmla="*/ 21 h 61"/>
                  <a:gd name="T10" fmla="*/ 0 w 85"/>
                  <a:gd name="T11" fmla="*/ 25 h 61"/>
                  <a:gd name="T12" fmla="*/ 0 w 85"/>
                  <a:gd name="T13" fmla="*/ 31 h 61"/>
                  <a:gd name="T14" fmla="*/ 0 w 85"/>
                  <a:gd name="T15" fmla="*/ 34 h 61"/>
                  <a:gd name="T16" fmla="*/ 1 w 85"/>
                  <a:gd name="T17" fmla="*/ 37 h 61"/>
                  <a:gd name="T18" fmla="*/ 2 w 85"/>
                  <a:gd name="T19" fmla="*/ 40 h 61"/>
                  <a:gd name="T20" fmla="*/ 5 w 85"/>
                  <a:gd name="T21" fmla="*/ 43 h 61"/>
                  <a:gd name="T22" fmla="*/ 11 w 85"/>
                  <a:gd name="T23" fmla="*/ 48 h 61"/>
                  <a:gd name="T24" fmla="*/ 18 w 85"/>
                  <a:gd name="T25" fmla="*/ 53 h 61"/>
                  <a:gd name="T26" fmla="*/ 27 w 85"/>
                  <a:gd name="T27" fmla="*/ 56 h 61"/>
                  <a:gd name="T28" fmla="*/ 36 w 85"/>
                  <a:gd name="T29" fmla="*/ 59 h 61"/>
                  <a:gd name="T30" fmla="*/ 45 w 85"/>
                  <a:gd name="T31" fmla="*/ 61 h 61"/>
                  <a:gd name="T32" fmla="*/ 53 w 85"/>
                  <a:gd name="T33" fmla="*/ 61 h 61"/>
                  <a:gd name="T34" fmla="*/ 56 w 85"/>
                  <a:gd name="T35" fmla="*/ 61 h 61"/>
                  <a:gd name="T36" fmla="*/ 59 w 85"/>
                  <a:gd name="T37" fmla="*/ 60 h 61"/>
                  <a:gd name="T38" fmla="*/ 62 w 85"/>
                  <a:gd name="T39" fmla="*/ 59 h 61"/>
                  <a:gd name="T40" fmla="*/ 66 w 85"/>
                  <a:gd name="T41" fmla="*/ 57 h 61"/>
                  <a:gd name="T42" fmla="*/ 72 w 85"/>
                  <a:gd name="T43" fmla="*/ 52 h 61"/>
                  <a:gd name="T44" fmla="*/ 77 w 85"/>
                  <a:gd name="T45" fmla="*/ 47 h 61"/>
                  <a:gd name="T46" fmla="*/ 80 w 85"/>
                  <a:gd name="T47" fmla="*/ 40 h 61"/>
                  <a:gd name="T48" fmla="*/ 83 w 85"/>
                  <a:gd name="T49" fmla="*/ 33 h 61"/>
                  <a:gd name="T50" fmla="*/ 85 w 85"/>
                  <a:gd name="T51" fmla="*/ 25 h 61"/>
                  <a:gd name="T52" fmla="*/ 85 w 85"/>
                  <a:gd name="T53" fmla="*/ 18 h 61"/>
                  <a:gd name="T54" fmla="*/ 33 w 85"/>
                  <a:gd name="T5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5" h="61">
                    <a:moveTo>
                      <a:pt x="33" y="0"/>
                    </a:moveTo>
                    <a:lnTo>
                      <a:pt x="22" y="5"/>
                    </a:lnTo>
                    <a:lnTo>
                      <a:pt x="11" y="12"/>
                    </a:lnTo>
                    <a:lnTo>
                      <a:pt x="6" y="17"/>
                    </a:lnTo>
                    <a:lnTo>
                      <a:pt x="3" y="21"/>
                    </a:lnTo>
                    <a:lnTo>
                      <a:pt x="0" y="25"/>
                    </a:lnTo>
                    <a:lnTo>
                      <a:pt x="0" y="31"/>
                    </a:lnTo>
                    <a:lnTo>
                      <a:pt x="0" y="34"/>
                    </a:lnTo>
                    <a:lnTo>
                      <a:pt x="1" y="37"/>
                    </a:lnTo>
                    <a:lnTo>
                      <a:pt x="2" y="40"/>
                    </a:lnTo>
                    <a:lnTo>
                      <a:pt x="5" y="43"/>
                    </a:lnTo>
                    <a:lnTo>
                      <a:pt x="11" y="48"/>
                    </a:lnTo>
                    <a:lnTo>
                      <a:pt x="18" y="53"/>
                    </a:lnTo>
                    <a:lnTo>
                      <a:pt x="27" y="56"/>
                    </a:lnTo>
                    <a:lnTo>
                      <a:pt x="36" y="59"/>
                    </a:lnTo>
                    <a:lnTo>
                      <a:pt x="45" y="61"/>
                    </a:lnTo>
                    <a:lnTo>
                      <a:pt x="53" y="61"/>
                    </a:lnTo>
                    <a:lnTo>
                      <a:pt x="56" y="61"/>
                    </a:lnTo>
                    <a:lnTo>
                      <a:pt x="59" y="60"/>
                    </a:lnTo>
                    <a:lnTo>
                      <a:pt x="62" y="59"/>
                    </a:lnTo>
                    <a:lnTo>
                      <a:pt x="66" y="57"/>
                    </a:lnTo>
                    <a:lnTo>
                      <a:pt x="72" y="52"/>
                    </a:lnTo>
                    <a:lnTo>
                      <a:pt x="77" y="47"/>
                    </a:lnTo>
                    <a:lnTo>
                      <a:pt x="80" y="40"/>
                    </a:lnTo>
                    <a:lnTo>
                      <a:pt x="83" y="33"/>
                    </a:lnTo>
                    <a:lnTo>
                      <a:pt x="85" y="25"/>
                    </a:lnTo>
                    <a:lnTo>
                      <a:pt x="85" y="18"/>
                    </a:lnTo>
                    <a:lnTo>
                      <a:pt x="3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30" name="Freeform 410"/>
              <p:cNvSpPr>
                <a:spLocks/>
              </p:cNvSpPr>
              <p:nvPr/>
            </p:nvSpPr>
            <p:spPr bwMode="auto">
              <a:xfrm>
                <a:off x="1254" y="1188"/>
                <a:ext cx="31" cy="6"/>
              </a:xfrm>
              <a:custGeom>
                <a:avLst/>
                <a:gdLst>
                  <a:gd name="T0" fmla="*/ 0 w 100"/>
                  <a:gd name="T1" fmla="*/ 6 h 19"/>
                  <a:gd name="T2" fmla="*/ 7 w 100"/>
                  <a:gd name="T3" fmla="*/ 11 h 19"/>
                  <a:gd name="T4" fmla="*/ 13 w 100"/>
                  <a:gd name="T5" fmla="*/ 15 h 19"/>
                  <a:gd name="T6" fmla="*/ 21 w 100"/>
                  <a:gd name="T7" fmla="*/ 18 h 19"/>
                  <a:gd name="T8" fmla="*/ 27 w 100"/>
                  <a:gd name="T9" fmla="*/ 19 h 19"/>
                  <a:gd name="T10" fmla="*/ 100 w 100"/>
                  <a:gd name="T11" fmla="*/ 6 h 19"/>
                  <a:gd name="T12" fmla="*/ 73 w 100"/>
                  <a:gd name="T13" fmla="*/ 2 h 19"/>
                  <a:gd name="T14" fmla="*/ 47 w 100"/>
                  <a:gd name="T15" fmla="*/ 0 h 19"/>
                  <a:gd name="T16" fmla="*/ 36 w 100"/>
                  <a:gd name="T17" fmla="*/ 0 h 19"/>
                  <a:gd name="T18" fmla="*/ 24 w 100"/>
                  <a:gd name="T19" fmla="*/ 1 h 19"/>
                  <a:gd name="T20" fmla="*/ 12 w 100"/>
                  <a:gd name="T21" fmla="*/ 3 h 19"/>
                  <a:gd name="T22" fmla="*/ 0 w 100"/>
                  <a:gd name="T23"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9">
                    <a:moveTo>
                      <a:pt x="0" y="6"/>
                    </a:moveTo>
                    <a:lnTo>
                      <a:pt x="7" y="11"/>
                    </a:lnTo>
                    <a:lnTo>
                      <a:pt x="13" y="15"/>
                    </a:lnTo>
                    <a:lnTo>
                      <a:pt x="21" y="18"/>
                    </a:lnTo>
                    <a:lnTo>
                      <a:pt x="27" y="19"/>
                    </a:lnTo>
                    <a:lnTo>
                      <a:pt x="100" y="6"/>
                    </a:lnTo>
                    <a:lnTo>
                      <a:pt x="73" y="2"/>
                    </a:lnTo>
                    <a:lnTo>
                      <a:pt x="47" y="0"/>
                    </a:lnTo>
                    <a:lnTo>
                      <a:pt x="36" y="0"/>
                    </a:lnTo>
                    <a:lnTo>
                      <a:pt x="24" y="1"/>
                    </a:lnTo>
                    <a:lnTo>
                      <a:pt x="12" y="3"/>
                    </a:lnTo>
                    <a:lnTo>
                      <a:pt x="0" y="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31" name="Freeform 411"/>
              <p:cNvSpPr>
                <a:spLocks/>
              </p:cNvSpPr>
              <p:nvPr/>
            </p:nvSpPr>
            <p:spPr bwMode="auto">
              <a:xfrm>
                <a:off x="1272" y="1168"/>
                <a:ext cx="53" cy="15"/>
              </a:xfrm>
              <a:custGeom>
                <a:avLst/>
                <a:gdLst>
                  <a:gd name="T0" fmla="*/ 0 w 166"/>
                  <a:gd name="T1" fmla="*/ 27 h 45"/>
                  <a:gd name="T2" fmla="*/ 0 w 166"/>
                  <a:gd name="T3" fmla="*/ 29 h 45"/>
                  <a:gd name="T4" fmla="*/ 3 w 166"/>
                  <a:gd name="T5" fmla="*/ 31 h 45"/>
                  <a:gd name="T6" fmla="*/ 8 w 166"/>
                  <a:gd name="T7" fmla="*/ 33 h 45"/>
                  <a:gd name="T8" fmla="*/ 13 w 166"/>
                  <a:gd name="T9" fmla="*/ 35 h 45"/>
                  <a:gd name="T10" fmla="*/ 27 w 166"/>
                  <a:gd name="T11" fmla="*/ 38 h 45"/>
                  <a:gd name="T12" fmla="*/ 44 w 166"/>
                  <a:gd name="T13" fmla="*/ 41 h 45"/>
                  <a:gd name="T14" fmla="*/ 75 w 166"/>
                  <a:gd name="T15" fmla="*/ 44 h 45"/>
                  <a:gd name="T16" fmla="*/ 92 w 166"/>
                  <a:gd name="T17" fmla="*/ 45 h 45"/>
                  <a:gd name="T18" fmla="*/ 166 w 166"/>
                  <a:gd name="T19" fmla="*/ 27 h 45"/>
                  <a:gd name="T20" fmla="*/ 157 w 166"/>
                  <a:gd name="T21" fmla="*/ 25 h 45"/>
                  <a:gd name="T22" fmla="*/ 137 w 166"/>
                  <a:gd name="T23" fmla="*/ 19 h 45"/>
                  <a:gd name="T24" fmla="*/ 110 w 166"/>
                  <a:gd name="T25" fmla="*/ 11 h 45"/>
                  <a:gd name="T26" fmla="*/ 80 w 166"/>
                  <a:gd name="T27" fmla="*/ 4 h 45"/>
                  <a:gd name="T28" fmla="*/ 65 w 166"/>
                  <a:gd name="T29" fmla="*/ 2 h 45"/>
                  <a:gd name="T30" fmla="*/ 50 w 166"/>
                  <a:gd name="T31" fmla="*/ 1 h 45"/>
                  <a:gd name="T32" fmla="*/ 36 w 166"/>
                  <a:gd name="T33" fmla="*/ 0 h 45"/>
                  <a:gd name="T34" fmla="*/ 24 w 166"/>
                  <a:gd name="T35" fmla="*/ 2 h 45"/>
                  <a:gd name="T36" fmla="*/ 19 w 166"/>
                  <a:gd name="T37" fmla="*/ 3 h 45"/>
                  <a:gd name="T38" fmla="*/ 14 w 166"/>
                  <a:gd name="T39" fmla="*/ 5 h 45"/>
                  <a:gd name="T40" fmla="*/ 10 w 166"/>
                  <a:gd name="T41" fmla="*/ 7 h 45"/>
                  <a:gd name="T42" fmla="*/ 7 w 166"/>
                  <a:gd name="T43" fmla="*/ 10 h 45"/>
                  <a:gd name="T44" fmla="*/ 3 w 166"/>
                  <a:gd name="T45" fmla="*/ 13 h 45"/>
                  <a:gd name="T46" fmla="*/ 1 w 166"/>
                  <a:gd name="T47" fmla="*/ 17 h 45"/>
                  <a:gd name="T48" fmla="*/ 0 w 166"/>
                  <a:gd name="T49" fmla="*/ 22 h 45"/>
                  <a:gd name="T50" fmla="*/ 0 w 166"/>
                  <a:gd name="T51"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45">
                    <a:moveTo>
                      <a:pt x="0" y="27"/>
                    </a:moveTo>
                    <a:lnTo>
                      <a:pt x="0" y="29"/>
                    </a:lnTo>
                    <a:lnTo>
                      <a:pt x="3" y="31"/>
                    </a:lnTo>
                    <a:lnTo>
                      <a:pt x="8" y="33"/>
                    </a:lnTo>
                    <a:lnTo>
                      <a:pt x="13" y="35"/>
                    </a:lnTo>
                    <a:lnTo>
                      <a:pt x="27" y="38"/>
                    </a:lnTo>
                    <a:lnTo>
                      <a:pt x="44" y="41"/>
                    </a:lnTo>
                    <a:lnTo>
                      <a:pt x="75" y="44"/>
                    </a:lnTo>
                    <a:lnTo>
                      <a:pt x="92" y="45"/>
                    </a:lnTo>
                    <a:lnTo>
                      <a:pt x="166" y="27"/>
                    </a:lnTo>
                    <a:lnTo>
                      <a:pt x="157" y="25"/>
                    </a:lnTo>
                    <a:lnTo>
                      <a:pt x="137" y="19"/>
                    </a:lnTo>
                    <a:lnTo>
                      <a:pt x="110" y="11"/>
                    </a:lnTo>
                    <a:lnTo>
                      <a:pt x="80" y="4"/>
                    </a:lnTo>
                    <a:lnTo>
                      <a:pt x="65" y="2"/>
                    </a:lnTo>
                    <a:lnTo>
                      <a:pt x="50" y="1"/>
                    </a:lnTo>
                    <a:lnTo>
                      <a:pt x="36" y="0"/>
                    </a:lnTo>
                    <a:lnTo>
                      <a:pt x="24" y="2"/>
                    </a:lnTo>
                    <a:lnTo>
                      <a:pt x="19" y="3"/>
                    </a:lnTo>
                    <a:lnTo>
                      <a:pt x="14" y="5"/>
                    </a:lnTo>
                    <a:lnTo>
                      <a:pt x="10" y="7"/>
                    </a:lnTo>
                    <a:lnTo>
                      <a:pt x="7" y="10"/>
                    </a:lnTo>
                    <a:lnTo>
                      <a:pt x="3" y="13"/>
                    </a:lnTo>
                    <a:lnTo>
                      <a:pt x="1" y="17"/>
                    </a:lnTo>
                    <a:lnTo>
                      <a:pt x="0" y="22"/>
                    </a:lnTo>
                    <a:lnTo>
                      <a:pt x="0" y="2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32" name="Freeform 412"/>
              <p:cNvSpPr>
                <a:spLocks/>
              </p:cNvSpPr>
              <p:nvPr/>
            </p:nvSpPr>
            <p:spPr bwMode="auto">
              <a:xfrm>
                <a:off x="1488" y="1422"/>
                <a:ext cx="11" cy="8"/>
              </a:xfrm>
              <a:custGeom>
                <a:avLst/>
                <a:gdLst>
                  <a:gd name="T0" fmla="*/ 0 w 33"/>
                  <a:gd name="T1" fmla="*/ 0 h 25"/>
                  <a:gd name="T2" fmla="*/ 0 w 33"/>
                  <a:gd name="T3" fmla="*/ 9 h 25"/>
                  <a:gd name="T4" fmla="*/ 3 w 33"/>
                  <a:gd name="T5" fmla="*/ 15 h 25"/>
                  <a:gd name="T6" fmla="*/ 6 w 33"/>
                  <a:gd name="T7" fmla="*/ 20 h 25"/>
                  <a:gd name="T8" fmla="*/ 11 w 33"/>
                  <a:gd name="T9" fmla="*/ 22 h 25"/>
                  <a:gd name="T10" fmla="*/ 16 w 33"/>
                  <a:gd name="T11" fmla="*/ 24 h 25"/>
                  <a:gd name="T12" fmla="*/ 22 w 33"/>
                  <a:gd name="T13" fmla="*/ 25 h 25"/>
                  <a:gd name="T14" fmla="*/ 27 w 33"/>
                  <a:gd name="T15" fmla="*/ 25 h 25"/>
                  <a:gd name="T16" fmla="*/ 33 w 33"/>
                  <a:gd name="T17" fmla="*/ 25 h 25"/>
                  <a:gd name="T18" fmla="*/ 33 w 33"/>
                  <a:gd name="T19" fmla="*/ 0 h 25"/>
                  <a:gd name="T20" fmla="*/ 24 w 33"/>
                  <a:gd name="T21" fmla="*/ 0 h 25"/>
                  <a:gd name="T22" fmla="*/ 16 w 33"/>
                  <a:gd name="T23" fmla="*/ 0 h 25"/>
                  <a:gd name="T24" fmla="*/ 9 w 33"/>
                  <a:gd name="T25" fmla="*/ 0 h 25"/>
                  <a:gd name="T26" fmla="*/ 0 w 33"/>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25">
                    <a:moveTo>
                      <a:pt x="0" y="0"/>
                    </a:moveTo>
                    <a:lnTo>
                      <a:pt x="0" y="9"/>
                    </a:lnTo>
                    <a:lnTo>
                      <a:pt x="3" y="15"/>
                    </a:lnTo>
                    <a:lnTo>
                      <a:pt x="6" y="20"/>
                    </a:lnTo>
                    <a:lnTo>
                      <a:pt x="11" y="22"/>
                    </a:lnTo>
                    <a:lnTo>
                      <a:pt x="16" y="24"/>
                    </a:lnTo>
                    <a:lnTo>
                      <a:pt x="22" y="25"/>
                    </a:lnTo>
                    <a:lnTo>
                      <a:pt x="27" y="25"/>
                    </a:lnTo>
                    <a:lnTo>
                      <a:pt x="33" y="25"/>
                    </a:lnTo>
                    <a:lnTo>
                      <a:pt x="33" y="0"/>
                    </a:lnTo>
                    <a:lnTo>
                      <a:pt x="24" y="0"/>
                    </a:lnTo>
                    <a:lnTo>
                      <a:pt x="16" y="0"/>
                    </a:lnTo>
                    <a:lnTo>
                      <a:pt x="9" y="0"/>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33" name="Freeform 413"/>
              <p:cNvSpPr>
                <a:spLocks/>
              </p:cNvSpPr>
              <p:nvPr/>
            </p:nvSpPr>
            <p:spPr bwMode="auto">
              <a:xfrm>
                <a:off x="1605" y="1729"/>
                <a:ext cx="16" cy="20"/>
              </a:xfrm>
              <a:custGeom>
                <a:avLst/>
                <a:gdLst>
                  <a:gd name="T0" fmla="*/ 0 w 48"/>
                  <a:gd name="T1" fmla="*/ 62 h 62"/>
                  <a:gd name="T2" fmla="*/ 12 w 48"/>
                  <a:gd name="T3" fmla="*/ 56 h 62"/>
                  <a:gd name="T4" fmla="*/ 22 w 48"/>
                  <a:gd name="T5" fmla="*/ 50 h 62"/>
                  <a:gd name="T6" fmla="*/ 30 w 48"/>
                  <a:gd name="T7" fmla="*/ 43 h 62"/>
                  <a:gd name="T8" fmla="*/ 37 w 48"/>
                  <a:gd name="T9" fmla="*/ 36 h 62"/>
                  <a:gd name="T10" fmla="*/ 41 w 48"/>
                  <a:gd name="T11" fmla="*/ 28 h 62"/>
                  <a:gd name="T12" fmla="*/ 44 w 48"/>
                  <a:gd name="T13" fmla="*/ 19 h 62"/>
                  <a:gd name="T14" fmla="*/ 47 w 48"/>
                  <a:gd name="T15" fmla="*/ 9 h 62"/>
                  <a:gd name="T16" fmla="*/ 48 w 48"/>
                  <a:gd name="T17" fmla="*/ 0 h 62"/>
                  <a:gd name="T18" fmla="*/ 40 w 48"/>
                  <a:gd name="T19" fmla="*/ 3 h 62"/>
                  <a:gd name="T20" fmla="*/ 32 w 48"/>
                  <a:gd name="T21" fmla="*/ 6 h 62"/>
                  <a:gd name="T22" fmla="*/ 23 w 48"/>
                  <a:gd name="T23" fmla="*/ 10 h 62"/>
                  <a:gd name="T24" fmla="*/ 17 w 48"/>
                  <a:gd name="T25" fmla="*/ 15 h 62"/>
                  <a:gd name="T26" fmla="*/ 10 w 48"/>
                  <a:gd name="T27" fmla="*/ 21 h 62"/>
                  <a:gd name="T28" fmla="*/ 6 w 48"/>
                  <a:gd name="T29" fmla="*/ 27 h 62"/>
                  <a:gd name="T30" fmla="*/ 4 w 48"/>
                  <a:gd name="T31" fmla="*/ 31 h 62"/>
                  <a:gd name="T32" fmla="*/ 3 w 48"/>
                  <a:gd name="T33" fmla="*/ 35 h 62"/>
                  <a:gd name="T34" fmla="*/ 1 w 48"/>
                  <a:gd name="T35" fmla="*/ 39 h 62"/>
                  <a:gd name="T36" fmla="*/ 0 w 48"/>
                  <a:gd name="T37" fmla="*/ 43 h 62"/>
                  <a:gd name="T38" fmla="*/ 0 w 48"/>
                  <a:gd name="T39" fmla="*/ 52 h 62"/>
                  <a:gd name="T40" fmla="*/ 0 w 48"/>
                  <a:gd name="T41"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62">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34" name="Freeform 414"/>
              <p:cNvSpPr>
                <a:spLocks/>
              </p:cNvSpPr>
              <p:nvPr/>
            </p:nvSpPr>
            <p:spPr bwMode="auto">
              <a:xfrm>
                <a:off x="1554" y="1729"/>
                <a:ext cx="36" cy="20"/>
              </a:xfrm>
              <a:custGeom>
                <a:avLst/>
                <a:gdLst>
                  <a:gd name="T0" fmla="*/ 47 w 113"/>
                  <a:gd name="T1" fmla="*/ 0 h 62"/>
                  <a:gd name="T2" fmla="*/ 36 w 113"/>
                  <a:gd name="T3" fmla="*/ 7 h 62"/>
                  <a:gd name="T4" fmla="*/ 23 w 113"/>
                  <a:gd name="T5" fmla="*/ 17 h 62"/>
                  <a:gd name="T6" fmla="*/ 11 w 113"/>
                  <a:gd name="T7" fmla="*/ 27 h 62"/>
                  <a:gd name="T8" fmla="*/ 0 w 113"/>
                  <a:gd name="T9" fmla="*/ 37 h 62"/>
                  <a:gd name="T10" fmla="*/ 22 w 113"/>
                  <a:gd name="T11" fmla="*/ 46 h 62"/>
                  <a:gd name="T12" fmla="*/ 41 w 113"/>
                  <a:gd name="T13" fmla="*/ 54 h 62"/>
                  <a:gd name="T14" fmla="*/ 51 w 113"/>
                  <a:gd name="T15" fmla="*/ 57 h 62"/>
                  <a:gd name="T16" fmla="*/ 62 w 113"/>
                  <a:gd name="T17" fmla="*/ 59 h 62"/>
                  <a:gd name="T18" fmla="*/ 73 w 113"/>
                  <a:gd name="T19" fmla="*/ 61 h 62"/>
                  <a:gd name="T20" fmla="*/ 87 w 113"/>
                  <a:gd name="T21" fmla="*/ 62 h 62"/>
                  <a:gd name="T22" fmla="*/ 97 w 113"/>
                  <a:gd name="T23" fmla="*/ 61 h 62"/>
                  <a:gd name="T24" fmla="*/ 106 w 113"/>
                  <a:gd name="T25" fmla="*/ 58 h 62"/>
                  <a:gd name="T26" fmla="*/ 109 w 113"/>
                  <a:gd name="T27" fmla="*/ 56 h 62"/>
                  <a:gd name="T28" fmla="*/ 111 w 113"/>
                  <a:gd name="T29" fmla="*/ 54 h 62"/>
                  <a:gd name="T30" fmla="*/ 113 w 113"/>
                  <a:gd name="T31" fmla="*/ 52 h 62"/>
                  <a:gd name="T32" fmla="*/ 113 w 113"/>
                  <a:gd name="T33" fmla="*/ 49 h 62"/>
                  <a:gd name="T34" fmla="*/ 91 w 113"/>
                  <a:gd name="T35" fmla="*/ 41 h 62"/>
                  <a:gd name="T36" fmla="*/ 70 w 113"/>
                  <a:gd name="T37" fmla="*/ 32 h 62"/>
                  <a:gd name="T38" fmla="*/ 65 w 113"/>
                  <a:gd name="T39" fmla="*/ 29 h 62"/>
                  <a:gd name="T40" fmla="*/ 61 w 113"/>
                  <a:gd name="T41" fmla="*/ 26 h 62"/>
                  <a:gd name="T42" fmla="*/ 57 w 113"/>
                  <a:gd name="T43" fmla="*/ 23 h 62"/>
                  <a:gd name="T44" fmla="*/ 54 w 113"/>
                  <a:gd name="T45" fmla="*/ 20 h 62"/>
                  <a:gd name="T46" fmla="*/ 51 w 113"/>
                  <a:gd name="T47" fmla="*/ 16 h 62"/>
                  <a:gd name="T48" fmla="*/ 48 w 113"/>
                  <a:gd name="T49" fmla="*/ 10 h 62"/>
                  <a:gd name="T50" fmla="*/ 47 w 113"/>
                  <a:gd name="T51" fmla="*/ 5 h 62"/>
                  <a:gd name="T52" fmla="*/ 47 w 113"/>
                  <a:gd name="T5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62">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35" name="Freeform 415"/>
              <p:cNvSpPr>
                <a:spLocks/>
              </p:cNvSpPr>
              <p:nvPr/>
            </p:nvSpPr>
            <p:spPr bwMode="auto">
              <a:xfrm>
                <a:off x="1748" y="1188"/>
                <a:ext cx="29" cy="15"/>
              </a:xfrm>
              <a:custGeom>
                <a:avLst/>
                <a:gdLst>
                  <a:gd name="T0" fmla="*/ 0 w 93"/>
                  <a:gd name="T1" fmla="*/ 0 h 50"/>
                  <a:gd name="T2" fmla="*/ 15 w 93"/>
                  <a:gd name="T3" fmla="*/ 0 h 50"/>
                  <a:gd name="T4" fmla="*/ 30 w 93"/>
                  <a:gd name="T5" fmla="*/ 1 h 50"/>
                  <a:gd name="T6" fmla="*/ 45 w 93"/>
                  <a:gd name="T7" fmla="*/ 2 h 50"/>
                  <a:gd name="T8" fmla="*/ 59 w 93"/>
                  <a:gd name="T9" fmla="*/ 5 h 50"/>
                  <a:gd name="T10" fmla="*/ 64 w 93"/>
                  <a:gd name="T11" fmla="*/ 7 h 50"/>
                  <a:gd name="T12" fmla="*/ 71 w 93"/>
                  <a:gd name="T13" fmla="*/ 9 h 50"/>
                  <a:gd name="T14" fmla="*/ 75 w 93"/>
                  <a:gd name="T15" fmla="*/ 12 h 50"/>
                  <a:gd name="T16" fmla="*/ 81 w 93"/>
                  <a:gd name="T17" fmla="*/ 16 h 50"/>
                  <a:gd name="T18" fmla="*/ 85 w 93"/>
                  <a:gd name="T19" fmla="*/ 20 h 50"/>
                  <a:gd name="T20" fmla="*/ 89 w 93"/>
                  <a:gd name="T21" fmla="*/ 25 h 50"/>
                  <a:gd name="T22" fmla="*/ 91 w 93"/>
                  <a:gd name="T23" fmla="*/ 30 h 50"/>
                  <a:gd name="T24" fmla="*/ 93 w 93"/>
                  <a:gd name="T25" fmla="*/ 37 h 50"/>
                  <a:gd name="T26" fmla="*/ 79 w 93"/>
                  <a:gd name="T27" fmla="*/ 37 h 50"/>
                  <a:gd name="T28" fmla="*/ 68 w 93"/>
                  <a:gd name="T29" fmla="*/ 39 h 50"/>
                  <a:gd name="T30" fmla="*/ 60 w 93"/>
                  <a:gd name="T31" fmla="*/ 41 h 50"/>
                  <a:gd name="T32" fmla="*/ 52 w 93"/>
                  <a:gd name="T33" fmla="*/ 43 h 50"/>
                  <a:gd name="T34" fmla="*/ 42 w 93"/>
                  <a:gd name="T35" fmla="*/ 47 h 50"/>
                  <a:gd name="T36" fmla="*/ 33 w 93"/>
                  <a:gd name="T37" fmla="*/ 50 h 50"/>
                  <a:gd name="T38" fmla="*/ 30 w 93"/>
                  <a:gd name="T39" fmla="*/ 50 h 50"/>
                  <a:gd name="T40" fmla="*/ 28 w 93"/>
                  <a:gd name="T41" fmla="*/ 48 h 50"/>
                  <a:gd name="T42" fmla="*/ 26 w 93"/>
                  <a:gd name="T43" fmla="*/ 47 h 50"/>
                  <a:gd name="T44" fmla="*/ 25 w 93"/>
                  <a:gd name="T45" fmla="*/ 45 h 50"/>
                  <a:gd name="T46" fmla="*/ 23 w 93"/>
                  <a:gd name="T47" fmla="*/ 41 h 50"/>
                  <a:gd name="T48" fmla="*/ 22 w 93"/>
                  <a:gd name="T49" fmla="*/ 36 h 50"/>
                  <a:gd name="T50" fmla="*/ 22 w 93"/>
                  <a:gd name="T51" fmla="*/ 31 h 50"/>
                  <a:gd name="T52" fmla="*/ 23 w 93"/>
                  <a:gd name="T53" fmla="*/ 26 h 50"/>
                  <a:gd name="T54" fmla="*/ 24 w 93"/>
                  <a:gd name="T55" fmla="*/ 22 h 50"/>
                  <a:gd name="T56" fmla="*/ 26 w 93"/>
                  <a:gd name="T57" fmla="*/ 19 h 50"/>
                  <a:gd name="T58" fmla="*/ 0 w 93"/>
                  <a:gd name="T59" fmla="*/ 19 h 50"/>
                  <a:gd name="T60" fmla="*/ 0 w 93"/>
                  <a:gd name="T6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 h="50">
                    <a:moveTo>
                      <a:pt x="0" y="0"/>
                    </a:moveTo>
                    <a:lnTo>
                      <a:pt x="15" y="0"/>
                    </a:lnTo>
                    <a:lnTo>
                      <a:pt x="30" y="1"/>
                    </a:lnTo>
                    <a:lnTo>
                      <a:pt x="45" y="2"/>
                    </a:lnTo>
                    <a:lnTo>
                      <a:pt x="59" y="5"/>
                    </a:lnTo>
                    <a:lnTo>
                      <a:pt x="64" y="7"/>
                    </a:lnTo>
                    <a:lnTo>
                      <a:pt x="71" y="9"/>
                    </a:lnTo>
                    <a:lnTo>
                      <a:pt x="75" y="12"/>
                    </a:lnTo>
                    <a:lnTo>
                      <a:pt x="81" y="16"/>
                    </a:lnTo>
                    <a:lnTo>
                      <a:pt x="85" y="20"/>
                    </a:lnTo>
                    <a:lnTo>
                      <a:pt x="89" y="25"/>
                    </a:lnTo>
                    <a:lnTo>
                      <a:pt x="91" y="30"/>
                    </a:lnTo>
                    <a:lnTo>
                      <a:pt x="93" y="37"/>
                    </a:lnTo>
                    <a:lnTo>
                      <a:pt x="79" y="37"/>
                    </a:lnTo>
                    <a:lnTo>
                      <a:pt x="68" y="39"/>
                    </a:lnTo>
                    <a:lnTo>
                      <a:pt x="60" y="41"/>
                    </a:lnTo>
                    <a:lnTo>
                      <a:pt x="52" y="43"/>
                    </a:lnTo>
                    <a:lnTo>
                      <a:pt x="42" y="47"/>
                    </a:lnTo>
                    <a:lnTo>
                      <a:pt x="33" y="50"/>
                    </a:lnTo>
                    <a:lnTo>
                      <a:pt x="30" y="50"/>
                    </a:lnTo>
                    <a:lnTo>
                      <a:pt x="28" y="48"/>
                    </a:lnTo>
                    <a:lnTo>
                      <a:pt x="26" y="47"/>
                    </a:lnTo>
                    <a:lnTo>
                      <a:pt x="25" y="45"/>
                    </a:lnTo>
                    <a:lnTo>
                      <a:pt x="23" y="41"/>
                    </a:lnTo>
                    <a:lnTo>
                      <a:pt x="22" y="36"/>
                    </a:lnTo>
                    <a:lnTo>
                      <a:pt x="22" y="31"/>
                    </a:lnTo>
                    <a:lnTo>
                      <a:pt x="23" y="26"/>
                    </a:lnTo>
                    <a:lnTo>
                      <a:pt x="24" y="22"/>
                    </a:lnTo>
                    <a:lnTo>
                      <a:pt x="26" y="19"/>
                    </a:lnTo>
                    <a:lnTo>
                      <a:pt x="0" y="19"/>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36" name="Freeform 416"/>
              <p:cNvSpPr>
                <a:spLocks/>
              </p:cNvSpPr>
              <p:nvPr/>
            </p:nvSpPr>
            <p:spPr bwMode="auto">
              <a:xfrm>
                <a:off x="1436" y="1246"/>
                <a:ext cx="331" cy="198"/>
              </a:xfrm>
              <a:custGeom>
                <a:avLst/>
                <a:gdLst>
                  <a:gd name="T0" fmla="*/ 20 w 1029"/>
                  <a:gd name="T1" fmla="*/ 112 h 604"/>
                  <a:gd name="T2" fmla="*/ 67 w 1029"/>
                  <a:gd name="T3" fmla="*/ 60 h 604"/>
                  <a:gd name="T4" fmla="*/ 266 w 1029"/>
                  <a:gd name="T5" fmla="*/ 0 h 604"/>
                  <a:gd name="T6" fmla="*/ 205 w 1029"/>
                  <a:gd name="T7" fmla="*/ 47 h 604"/>
                  <a:gd name="T8" fmla="*/ 180 w 1029"/>
                  <a:gd name="T9" fmla="*/ 105 h 604"/>
                  <a:gd name="T10" fmla="*/ 274 w 1029"/>
                  <a:gd name="T11" fmla="*/ 60 h 604"/>
                  <a:gd name="T12" fmla="*/ 397 w 1029"/>
                  <a:gd name="T13" fmla="*/ 14 h 604"/>
                  <a:gd name="T14" fmla="*/ 438 w 1029"/>
                  <a:gd name="T15" fmla="*/ 23 h 604"/>
                  <a:gd name="T16" fmla="*/ 433 w 1029"/>
                  <a:gd name="T17" fmla="*/ 71 h 604"/>
                  <a:gd name="T18" fmla="*/ 581 w 1029"/>
                  <a:gd name="T19" fmla="*/ 80 h 604"/>
                  <a:gd name="T20" fmla="*/ 675 w 1029"/>
                  <a:gd name="T21" fmla="*/ 89 h 604"/>
                  <a:gd name="T22" fmla="*/ 749 w 1029"/>
                  <a:gd name="T23" fmla="*/ 111 h 604"/>
                  <a:gd name="T24" fmla="*/ 749 w 1029"/>
                  <a:gd name="T25" fmla="*/ 134 h 604"/>
                  <a:gd name="T26" fmla="*/ 711 w 1029"/>
                  <a:gd name="T27" fmla="*/ 184 h 604"/>
                  <a:gd name="T28" fmla="*/ 799 w 1029"/>
                  <a:gd name="T29" fmla="*/ 168 h 604"/>
                  <a:gd name="T30" fmla="*/ 866 w 1029"/>
                  <a:gd name="T31" fmla="*/ 191 h 604"/>
                  <a:gd name="T32" fmla="*/ 856 w 1029"/>
                  <a:gd name="T33" fmla="*/ 239 h 604"/>
                  <a:gd name="T34" fmla="*/ 788 w 1029"/>
                  <a:gd name="T35" fmla="*/ 248 h 604"/>
                  <a:gd name="T36" fmla="*/ 859 w 1029"/>
                  <a:gd name="T37" fmla="*/ 284 h 604"/>
                  <a:gd name="T38" fmla="*/ 903 w 1029"/>
                  <a:gd name="T39" fmla="*/ 327 h 604"/>
                  <a:gd name="T40" fmla="*/ 977 w 1029"/>
                  <a:gd name="T41" fmla="*/ 329 h 604"/>
                  <a:gd name="T42" fmla="*/ 1029 w 1029"/>
                  <a:gd name="T43" fmla="*/ 351 h 604"/>
                  <a:gd name="T44" fmla="*/ 939 w 1029"/>
                  <a:gd name="T45" fmla="*/ 409 h 604"/>
                  <a:gd name="T46" fmla="*/ 899 w 1029"/>
                  <a:gd name="T47" fmla="*/ 417 h 604"/>
                  <a:gd name="T48" fmla="*/ 874 w 1029"/>
                  <a:gd name="T49" fmla="*/ 443 h 604"/>
                  <a:gd name="T50" fmla="*/ 830 w 1029"/>
                  <a:gd name="T51" fmla="*/ 414 h 604"/>
                  <a:gd name="T52" fmla="*/ 851 w 1029"/>
                  <a:gd name="T53" fmla="*/ 393 h 604"/>
                  <a:gd name="T54" fmla="*/ 792 w 1029"/>
                  <a:gd name="T55" fmla="*/ 379 h 604"/>
                  <a:gd name="T56" fmla="*/ 759 w 1029"/>
                  <a:gd name="T57" fmla="*/ 364 h 604"/>
                  <a:gd name="T58" fmla="*/ 744 w 1029"/>
                  <a:gd name="T59" fmla="*/ 394 h 604"/>
                  <a:gd name="T60" fmla="*/ 747 w 1029"/>
                  <a:gd name="T61" fmla="*/ 445 h 604"/>
                  <a:gd name="T62" fmla="*/ 795 w 1029"/>
                  <a:gd name="T63" fmla="*/ 523 h 604"/>
                  <a:gd name="T64" fmla="*/ 771 w 1029"/>
                  <a:gd name="T65" fmla="*/ 547 h 604"/>
                  <a:gd name="T66" fmla="*/ 708 w 1029"/>
                  <a:gd name="T67" fmla="*/ 556 h 604"/>
                  <a:gd name="T68" fmla="*/ 618 w 1029"/>
                  <a:gd name="T69" fmla="*/ 517 h 604"/>
                  <a:gd name="T70" fmla="*/ 668 w 1029"/>
                  <a:gd name="T71" fmla="*/ 567 h 604"/>
                  <a:gd name="T72" fmla="*/ 665 w 1029"/>
                  <a:gd name="T73" fmla="*/ 604 h 604"/>
                  <a:gd name="T74" fmla="*/ 518 w 1029"/>
                  <a:gd name="T75" fmla="*/ 570 h 604"/>
                  <a:gd name="T76" fmla="*/ 471 w 1029"/>
                  <a:gd name="T77" fmla="*/ 523 h 604"/>
                  <a:gd name="T78" fmla="*/ 410 w 1029"/>
                  <a:gd name="T79" fmla="*/ 473 h 604"/>
                  <a:gd name="T80" fmla="*/ 367 w 1029"/>
                  <a:gd name="T81" fmla="*/ 453 h 604"/>
                  <a:gd name="T82" fmla="*/ 392 w 1029"/>
                  <a:gd name="T83" fmla="*/ 433 h 604"/>
                  <a:gd name="T84" fmla="*/ 459 w 1029"/>
                  <a:gd name="T85" fmla="*/ 399 h 604"/>
                  <a:gd name="T86" fmla="*/ 500 w 1029"/>
                  <a:gd name="T87" fmla="*/ 378 h 604"/>
                  <a:gd name="T88" fmla="*/ 577 w 1029"/>
                  <a:gd name="T89" fmla="*/ 380 h 604"/>
                  <a:gd name="T90" fmla="*/ 614 w 1029"/>
                  <a:gd name="T91" fmla="*/ 395 h 604"/>
                  <a:gd name="T92" fmla="*/ 687 w 1029"/>
                  <a:gd name="T93" fmla="*/ 387 h 604"/>
                  <a:gd name="T94" fmla="*/ 581 w 1029"/>
                  <a:gd name="T95" fmla="*/ 355 h 604"/>
                  <a:gd name="T96" fmla="*/ 542 w 1029"/>
                  <a:gd name="T97" fmla="*/ 361 h 604"/>
                  <a:gd name="T98" fmla="*/ 539 w 1029"/>
                  <a:gd name="T99" fmla="*/ 350 h 604"/>
                  <a:gd name="T100" fmla="*/ 576 w 1029"/>
                  <a:gd name="T101" fmla="*/ 306 h 604"/>
                  <a:gd name="T102" fmla="*/ 576 w 1029"/>
                  <a:gd name="T103" fmla="*/ 274 h 604"/>
                  <a:gd name="T104" fmla="*/ 524 w 1029"/>
                  <a:gd name="T105" fmla="*/ 254 h 604"/>
                  <a:gd name="T106" fmla="*/ 473 w 1029"/>
                  <a:gd name="T107" fmla="*/ 198 h 604"/>
                  <a:gd name="T108" fmla="*/ 434 w 1029"/>
                  <a:gd name="T109" fmla="*/ 168 h 604"/>
                  <a:gd name="T110" fmla="*/ 408 w 1029"/>
                  <a:gd name="T111" fmla="*/ 163 h 604"/>
                  <a:gd name="T112" fmla="*/ 378 w 1029"/>
                  <a:gd name="T113" fmla="*/ 203 h 604"/>
                  <a:gd name="T114" fmla="*/ 207 w 1029"/>
                  <a:gd name="T115" fmla="*/ 174 h 604"/>
                  <a:gd name="T116" fmla="*/ 114 w 1029"/>
                  <a:gd name="T117" fmla="*/ 189 h 604"/>
                  <a:gd name="T118" fmla="*/ 79 w 1029"/>
                  <a:gd name="T119" fmla="*/ 187 h 604"/>
                  <a:gd name="T120" fmla="*/ 16 w 1029"/>
                  <a:gd name="T121" fmla="*/ 180 h 604"/>
                  <a:gd name="T122" fmla="*/ 9 w 1029"/>
                  <a:gd name="T123" fmla="*/ 158 h 604"/>
                  <a:gd name="T124" fmla="*/ 75 w 1029"/>
                  <a:gd name="T125" fmla="*/ 14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9" h="604">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37" name="Freeform 417"/>
              <p:cNvSpPr>
                <a:spLocks/>
              </p:cNvSpPr>
              <p:nvPr/>
            </p:nvSpPr>
            <p:spPr bwMode="auto">
              <a:xfrm>
                <a:off x="1528" y="1110"/>
                <a:ext cx="409" cy="105"/>
              </a:xfrm>
              <a:custGeom>
                <a:avLst/>
                <a:gdLst>
                  <a:gd name="T0" fmla="*/ 797 w 1268"/>
                  <a:gd name="T1" fmla="*/ 38 h 321"/>
                  <a:gd name="T2" fmla="*/ 813 w 1268"/>
                  <a:gd name="T3" fmla="*/ 16 h 321"/>
                  <a:gd name="T4" fmla="*/ 846 w 1268"/>
                  <a:gd name="T5" fmla="*/ 10 h 321"/>
                  <a:gd name="T6" fmla="*/ 865 w 1268"/>
                  <a:gd name="T7" fmla="*/ 25 h 321"/>
                  <a:gd name="T8" fmla="*/ 938 w 1268"/>
                  <a:gd name="T9" fmla="*/ 14 h 321"/>
                  <a:gd name="T10" fmla="*/ 1020 w 1268"/>
                  <a:gd name="T11" fmla="*/ 1 h 321"/>
                  <a:gd name="T12" fmla="*/ 1084 w 1268"/>
                  <a:gd name="T13" fmla="*/ 17 h 321"/>
                  <a:gd name="T14" fmla="*/ 1133 w 1268"/>
                  <a:gd name="T15" fmla="*/ 20 h 321"/>
                  <a:gd name="T16" fmla="*/ 1268 w 1268"/>
                  <a:gd name="T17" fmla="*/ 32 h 321"/>
                  <a:gd name="T18" fmla="*/ 1242 w 1268"/>
                  <a:gd name="T19" fmla="*/ 50 h 321"/>
                  <a:gd name="T20" fmla="*/ 1163 w 1268"/>
                  <a:gd name="T21" fmla="*/ 64 h 321"/>
                  <a:gd name="T22" fmla="*/ 1053 w 1268"/>
                  <a:gd name="T23" fmla="*/ 77 h 321"/>
                  <a:gd name="T24" fmla="*/ 1029 w 1268"/>
                  <a:gd name="T25" fmla="*/ 96 h 321"/>
                  <a:gd name="T26" fmla="*/ 999 w 1268"/>
                  <a:gd name="T27" fmla="*/ 104 h 321"/>
                  <a:gd name="T28" fmla="*/ 942 w 1268"/>
                  <a:gd name="T29" fmla="*/ 102 h 321"/>
                  <a:gd name="T30" fmla="*/ 930 w 1268"/>
                  <a:gd name="T31" fmla="*/ 118 h 321"/>
                  <a:gd name="T32" fmla="*/ 747 w 1268"/>
                  <a:gd name="T33" fmla="*/ 133 h 321"/>
                  <a:gd name="T34" fmla="*/ 666 w 1268"/>
                  <a:gd name="T35" fmla="*/ 156 h 321"/>
                  <a:gd name="T36" fmla="*/ 635 w 1268"/>
                  <a:gd name="T37" fmla="*/ 181 h 321"/>
                  <a:gd name="T38" fmla="*/ 591 w 1268"/>
                  <a:gd name="T39" fmla="*/ 167 h 321"/>
                  <a:gd name="T40" fmla="*/ 570 w 1268"/>
                  <a:gd name="T41" fmla="*/ 181 h 321"/>
                  <a:gd name="T42" fmla="*/ 590 w 1268"/>
                  <a:gd name="T43" fmla="*/ 207 h 321"/>
                  <a:gd name="T44" fmla="*/ 545 w 1268"/>
                  <a:gd name="T45" fmla="*/ 237 h 321"/>
                  <a:gd name="T46" fmla="*/ 483 w 1268"/>
                  <a:gd name="T47" fmla="*/ 236 h 321"/>
                  <a:gd name="T48" fmla="*/ 404 w 1268"/>
                  <a:gd name="T49" fmla="*/ 242 h 321"/>
                  <a:gd name="T50" fmla="*/ 405 w 1268"/>
                  <a:gd name="T51" fmla="*/ 257 h 321"/>
                  <a:gd name="T52" fmla="*/ 392 w 1268"/>
                  <a:gd name="T53" fmla="*/ 293 h 321"/>
                  <a:gd name="T54" fmla="*/ 333 w 1268"/>
                  <a:gd name="T55" fmla="*/ 320 h 321"/>
                  <a:gd name="T56" fmla="*/ 290 w 1268"/>
                  <a:gd name="T57" fmla="*/ 296 h 321"/>
                  <a:gd name="T58" fmla="*/ 253 w 1268"/>
                  <a:gd name="T59" fmla="*/ 285 h 321"/>
                  <a:gd name="T60" fmla="*/ 96 w 1268"/>
                  <a:gd name="T61" fmla="*/ 276 h 321"/>
                  <a:gd name="T62" fmla="*/ 0 w 1268"/>
                  <a:gd name="T63" fmla="*/ 285 h 321"/>
                  <a:gd name="T64" fmla="*/ 10 w 1268"/>
                  <a:gd name="T65" fmla="*/ 266 h 321"/>
                  <a:gd name="T66" fmla="*/ 56 w 1268"/>
                  <a:gd name="T67" fmla="*/ 246 h 321"/>
                  <a:gd name="T68" fmla="*/ 143 w 1268"/>
                  <a:gd name="T69" fmla="*/ 235 h 321"/>
                  <a:gd name="T70" fmla="*/ 170 w 1268"/>
                  <a:gd name="T71" fmla="*/ 225 h 321"/>
                  <a:gd name="T72" fmla="*/ 190 w 1268"/>
                  <a:gd name="T73" fmla="*/ 217 h 321"/>
                  <a:gd name="T74" fmla="*/ 219 w 1268"/>
                  <a:gd name="T75" fmla="*/ 232 h 321"/>
                  <a:gd name="T76" fmla="*/ 247 w 1268"/>
                  <a:gd name="T77" fmla="*/ 247 h 321"/>
                  <a:gd name="T78" fmla="*/ 208 w 1268"/>
                  <a:gd name="T79" fmla="*/ 207 h 321"/>
                  <a:gd name="T80" fmla="*/ 193 w 1268"/>
                  <a:gd name="T81" fmla="*/ 200 h 321"/>
                  <a:gd name="T82" fmla="*/ 197 w 1268"/>
                  <a:gd name="T83" fmla="*/ 181 h 321"/>
                  <a:gd name="T84" fmla="*/ 246 w 1268"/>
                  <a:gd name="T85" fmla="*/ 174 h 321"/>
                  <a:gd name="T86" fmla="*/ 365 w 1268"/>
                  <a:gd name="T87" fmla="*/ 186 h 321"/>
                  <a:gd name="T88" fmla="*/ 418 w 1268"/>
                  <a:gd name="T89" fmla="*/ 174 h 321"/>
                  <a:gd name="T90" fmla="*/ 322 w 1268"/>
                  <a:gd name="T91" fmla="*/ 169 h 321"/>
                  <a:gd name="T92" fmla="*/ 299 w 1268"/>
                  <a:gd name="T93" fmla="*/ 149 h 321"/>
                  <a:gd name="T94" fmla="*/ 378 w 1268"/>
                  <a:gd name="T95" fmla="*/ 137 h 321"/>
                  <a:gd name="T96" fmla="*/ 438 w 1268"/>
                  <a:gd name="T97" fmla="*/ 155 h 321"/>
                  <a:gd name="T98" fmla="*/ 478 w 1268"/>
                  <a:gd name="T99" fmla="*/ 124 h 321"/>
                  <a:gd name="T100" fmla="*/ 664 w 1268"/>
                  <a:gd name="T101" fmla="*/ 87 h 321"/>
                  <a:gd name="T102" fmla="*/ 589 w 1268"/>
                  <a:gd name="T103" fmla="*/ 110 h 321"/>
                  <a:gd name="T104" fmla="*/ 449 w 1268"/>
                  <a:gd name="T105" fmla="*/ 111 h 321"/>
                  <a:gd name="T106" fmla="*/ 312 w 1268"/>
                  <a:gd name="T107" fmla="*/ 116 h 321"/>
                  <a:gd name="T108" fmla="*/ 253 w 1268"/>
                  <a:gd name="T109" fmla="*/ 101 h 321"/>
                  <a:gd name="T110" fmla="*/ 219 w 1268"/>
                  <a:gd name="T111" fmla="*/ 80 h 321"/>
                  <a:gd name="T112" fmla="*/ 253 w 1268"/>
                  <a:gd name="T113" fmla="*/ 71 h 321"/>
                  <a:gd name="T114" fmla="*/ 446 w 1268"/>
                  <a:gd name="T115" fmla="*/ 47 h 321"/>
                  <a:gd name="T116" fmla="*/ 618 w 1268"/>
                  <a:gd name="T117" fmla="*/ 32 h 321"/>
                  <a:gd name="T118" fmla="*/ 674 w 1268"/>
                  <a:gd name="T119" fmla="*/ 20 h 321"/>
                  <a:gd name="T120" fmla="*/ 757 w 1268"/>
                  <a:gd name="T121" fmla="*/ 26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8" h="321">
                    <a:moveTo>
                      <a:pt x="764" y="26"/>
                    </a:moveTo>
                    <a:lnTo>
                      <a:pt x="770" y="30"/>
                    </a:lnTo>
                    <a:lnTo>
                      <a:pt x="778" y="34"/>
                    </a:lnTo>
                    <a:lnTo>
                      <a:pt x="787" y="37"/>
                    </a:lnTo>
                    <a:lnTo>
                      <a:pt x="797" y="38"/>
                    </a:lnTo>
                    <a:lnTo>
                      <a:pt x="797" y="35"/>
                    </a:lnTo>
                    <a:lnTo>
                      <a:pt x="799" y="31"/>
                    </a:lnTo>
                    <a:lnTo>
                      <a:pt x="803" y="26"/>
                    </a:lnTo>
                    <a:lnTo>
                      <a:pt x="807" y="20"/>
                    </a:lnTo>
                    <a:lnTo>
                      <a:pt x="813" y="16"/>
                    </a:lnTo>
                    <a:lnTo>
                      <a:pt x="819" y="11"/>
                    </a:lnTo>
                    <a:lnTo>
                      <a:pt x="828" y="9"/>
                    </a:lnTo>
                    <a:lnTo>
                      <a:pt x="837" y="8"/>
                    </a:lnTo>
                    <a:lnTo>
                      <a:pt x="841" y="8"/>
                    </a:lnTo>
                    <a:lnTo>
                      <a:pt x="846" y="10"/>
                    </a:lnTo>
                    <a:lnTo>
                      <a:pt x="850" y="13"/>
                    </a:lnTo>
                    <a:lnTo>
                      <a:pt x="853" y="17"/>
                    </a:lnTo>
                    <a:lnTo>
                      <a:pt x="858" y="20"/>
                    </a:lnTo>
                    <a:lnTo>
                      <a:pt x="861" y="23"/>
                    </a:lnTo>
                    <a:lnTo>
                      <a:pt x="865" y="25"/>
                    </a:lnTo>
                    <a:lnTo>
                      <a:pt x="870" y="26"/>
                    </a:lnTo>
                    <a:lnTo>
                      <a:pt x="888" y="25"/>
                    </a:lnTo>
                    <a:lnTo>
                      <a:pt x="906" y="22"/>
                    </a:lnTo>
                    <a:lnTo>
                      <a:pt x="921" y="18"/>
                    </a:lnTo>
                    <a:lnTo>
                      <a:pt x="938" y="14"/>
                    </a:lnTo>
                    <a:lnTo>
                      <a:pt x="953" y="9"/>
                    </a:lnTo>
                    <a:lnTo>
                      <a:pt x="970" y="4"/>
                    </a:lnTo>
                    <a:lnTo>
                      <a:pt x="988" y="2"/>
                    </a:lnTo>
                    <a:lnTo>
                      <a:pt x="1009" y="0"/>
                    </a:lnTo>
                    <a:lnTo>
                      <a:pt x="1020" y="1"/>
                    </a:lnTo>
                    <a:lnTo>
                      <a:pt x="1032" y="3"/>
                    </a:lnTo>
                    <a:lnTo>
                      <a:pt x="1045" y="7"/>
                    </a:lnTo>
                    <a:lnTo>
                      <a:pt x="1059" y="11"/>
                    </a:lnTo>
                    <a:lnTo>
                      <a:pt x="1072" y="14"/>
                    </a:lnTo>
                    <a:lnTo>
                      <a:pt x="1084" y="17"/>
                    </a:lnTo>
                    <a:lnTo>
                      <a:pt x="1094" y="19"/>
                    </a:lnTo>
                    <a:lnTo>
                      <a:pt x="1103" y="20"/>
                    </a:lnTo>
                    <a:lnTo>
                      <a:pt x="1115" y="20"/>
                    </a:lnTo>
                    <a:lnTo>
                      <a:pt x="1123" y="20"/>
                    </a:lnTo>
                    <a:lnTo>
                      <a:pt x="1133" y="20"/>
                    </a:lnTo>
                    <a:lnTo>
                      <a:pt x="1149" y="20"/>
                    </a:lnTo>
                    <a:lnTo>
                      <a:pt x="1180" y="21"/>
                    </a:lnTo>
                    <a:lnTo>
                      <a:pt x="1209" y="23"/>
                    </a:lnTo>
                    <a:lnTo>
                      <a:pt x="1236" y="27"/>
                    </a:lnTo>
                    <a:lnTo>
                      <a:pt x="1268" y="32"/>
                    </a:lnTo>
                    <a:lnTo>
                      <a:pt x="1266" y="36"/>
                    </a:lnTo>
                    <a:lnTo>
                      <a:pt x="1263" y="39"/>
                    </a:lnTo>
                    <a:lnTo>
                      <a:pt x="1258" y="42"/>
                    </a:lnTo>
                    <a:lnTo>
                      <a:pt x="1253" y="45"/>
                    </a:lnTo>
                    <a:lnTo>
                      <a:pt x="1242" y="50"/>
                    </a:lnTo>
                    <a:lnTo>
                      <a:pt x="1229" y="54"/>
                    </a:lnTo>
                    <a:lnTo>
                      <a:pt x="1213" y="57"/>
                    </a:lnTo>
                    <a:lnTo>
                      <a:pt x="1198" y="59"/>
                    </a:lnTo>
                    <a:lnTo>
                      <a:pt x="1180" y="62"/>
                    </a:lnTo>
                    <a:lnTo>
                      <a:pt x="1163" y="64"/>
                    </a:lnTo>
                    <a:lnTo>
                      <a:pt x="1128" y="66"/>
                    </a:lnTo>
                    <a:lnTo>
                      <a:pt x="1094" y="69"/>
                    </a:lnTo>
                    <a:lnTo>
                      <a:pt x="1078" y="71"/>
                    </a:lnTo>
                    <a:lnTo>
                      <a:pt x="1065" y="74"/>
                    </a:lnTo>
                    <a:lnTo>
                      <a:pt x="1053" y="77"/>
                    </a:lnTo>
                    <a:lnTo>
                      <a:pt x="1043" y="81"/>
                    </a:lnTo>
                    <a:lnTo>
                      <a:pt x="1039" y="84"/>
                    </a:lnTo>
                    <a:lnTo>
                      <a:pt x="1034" y="87"/>
                    </a:lnTo>
                    <a:lnTo>
                      <a:pt x="1031" y="91"/>
                    </a:lnTo>
                    <a:lnTo>
                      <a:pt x="1029" y="96"/>
                    </a:lnTo>
                    <a:lnTo>
                      <a:pt x="1026" y="99"/>
                    </a:lnTo>
                    <a:lnTo>
                      <a:pt x="1021" y="102"/>
                    </a:lnTo>
                    <a:lnTo>
                      <a:pt x="1016" y="105"/>
                    </a:lnTo>
                    <a:lnTo>
                      <a:pt x="1009" y="105"/>
                    </a:lnTo>
                    <a:lnTo>
                      <a:pt x="999" y="104"/>
                    </a:lnTo>
                    <a:lnTo>
                      <a:pt x="991" y="102"/>
                    </a:lnTo>
                    <a:lnTo>
                      <a:pt x="983" y="98"/>
                    </a:lnTo>
                    <a:lnTo>
                      <a:pt x="976" y="93"/>
                    </a:lnTo>
                    <a:lnTo>
                      <a:pt x="943" y="93"/>
                    </a:lnTo>
                    <a:lnTo>
                      <a:pt x="942" y="102"/>
                    </a:lnTo>
                    <a:lnTo>
                      <a:pt x="939" y="110"/>
                    </a:lnTo>
                    <a:lnTo>
                      <a:pt x="937" y="113"/>
                    </a:lnTo>
                    <a:lnTo>
                      <a:pt x="935" y="115"/>
                    </a:lnTo>
                    <a:lnTo>
                      <a:pt x="932" y="118"/>
                    </a:lnTo>
                    <a:lnTo>
                      <a:pt x="930" y="118"/>
                    </a:lnTo>
                    <a:lnTo>
                      <a:pt x="902" y="119"/>
                    </a:lnTo>
                    <a:lnTo>
                      <a:pt x="862" y="120"/>
                    </a:lnTo>
                    <a:lnTo>
                      <a:pt x="818" y="124"/>
                    </a:lnTo>
                    <a:lnTo>
                      <a:pt x="771" y="129"/>
                    </a:lnTo>
                    <a:lnTo>
                      <a:pt x="747" y="133"/>
                    </a:lnTo>
                    <a:lnTo>
                      <a:pt x="725" y="137"/>
                    </a:lnTo>
                    <a:lnTo>
                      <a:pt x="703" y="143"/>
                    </a:lnTo>
                    <a:lnTo>
                      <a:pt x="683" y="149"/>
                    </a:lnTo>
                    <a:lnTo>
                      <a:pt x="674" y="153"/>
                    </a:lnTo>
                    <a:lnTo>
                      <a:pt x="666" y="156"/>
                    </a:lnTo>
                    <a:lnTo>
                      <a:pt x="658" y="160"/>
                    </a:lnTo>
                    <a:lnTo>
                      <a:pt x="651" y="165"/>
                    </a:lnTo>
                    <a:lnTo>
                      <a:pt x="645" y="169"/>
                    </a:lnTo>
                    <a:lnTo>
                      <a:pt x="639" y="175"/>
                    </a:lnTo>
                    <a:lnTo>
                      <a:pt x="635" y="181"/>
                    </a:lnTo>
                    <a:lnTo>
                      <a:pt x="630" y="186"/>
                    </a:lnTo>
                    <a:lnTo>
                      <a:pt x="604" y="186"/>
                    </a:lnTo>
                    <a:lnTo>
                      <a:pt x="604" y="177"/>
                    </a:lnTo>
                    <a:lnTo>
                      <a:pt x="604" y="167"/>
                    </a:lnTo>
                    <a:lnTo>
                      <a:pt x="591" y="167"/>
                    </a:lnTo>
                    <a:lnTo>
                      <a:pt x="579" y="167"/>
                    </a:lnTo>
                    <a:lnTo>
                      <a:pt x="562" y="167"/>
                    </a:lnTo>
                    <a:lnTo>
                      <a:pt x="538" y="167"/>
                    </a:lnTo>
                    <a:lnTo>
                      <a:pt x="556" y="175"/>
                    </a:lnTo>
                    <a:lnTo>
                      <a:pt x="570" y="181"/>
                    </a:lnTo>
                    <a:lnTo>
                      <a:pt x="577" y="185"/>
                    </a:lnTo>
                    <a:lnTo>
                      <a:pt x="583" y="190"/>
                    </a:lnTo>
                    <a:lnTo>
                      <a:pt x="591" y="196"/>
                    </a:lnTo>
                    <a:lnTo>
                      <a:pt x="597" y="204"/>
                    </a:lnTo>
                    <a:lnTo>
                      <a:pt x="590" y="207"/>
                    </a:lnTo>
                    <a:lnTo>
                      <a:pt x="581" y="212"/>
                    </a:lnTo>
                    <a:lnTo>
                      <a:pt x="571" y="218"/>
                    </a:lnTo>
                    <a:lnTo>
                      <a:pt x="562" y="225"/>
                    </a:lnTo>
                    <a:lnTo>
                      <a:pt x="552" y="232"/>
                    </a:lnTo>
                    <a:lnTo>
                      <a:pt x="545" y="237"/>
                    </a:lnTo>
                    <a:lnTo>
                      <a:pt x="537" y="240"/>
                    </a:lnTo>
                    <a:lnTo>
                      <a:pt x="532" y="241"/>
                    </a:lnTo>
                    <a:lnTo>
                      <a:pt x="517" y="241"/>
                    </a:lnTo>
                    <a:lnTo>
                      <a:pt x="502" y="238"/>
                    </a:lnTo>
                    <a:lnTo>
                      <a:pt x="483" y="236"/>
                    </a:lnTo>
                    <a:lnTo>
                      <a:pt x="458" y="235"/>
                    </a:lnTo>
                    <a:lnTo>
                      <a:pt x="442" y="236"/>
                    </a:lnTo>
                    <a:lnTo>
                      <a:pt x="427" y="237"/>
                    </a:lnTo>
                    <a:lnTo>
                      <a:pt x="415" y="240"/>
                    </a:lnTo>
                    <a:lnTo>
                      <a:pt x="404" y="242"/>
                    </a:lnTo>
                    <a:lnTo>
                      <a:pt x="384" y="248"/>
                    </a:lnTo>
                    <a:lnTo>
                      <a:pt x="365" y="254"/>
                    </a:lnTo>
                    <a:lnTo>
                      <a:pt x="382" y="257"/>
                    </a:lnTo>
                    <a:lnTo>
                      <a:pt x="394" y="258"/>
                    </a:lnTo>
                    <a:lnTo>
                      <a:pt x="405" y="257"/>
                    </a:lnTo>
                    <a:lnTo>
                      <a:pt x="418" y="254"/>
                    </a:lnTo>
                    <a:lnTo>
                      <a:pt x="418" y="272"/>
                    </a:lnTo>
                    <a:lnTo>
                      <a:pt x="413" y="277"/>
                    </a:lnTo>
                    <a:lnTo>
                      <a:pt x="404" y="285"/>
                    </a:lnTo>
                    <a:lnTo>
                      <a:pt x="392" y="293"/>
                    </a:lnTo>
                    <a:lnTo>
                      <a:pt x="379" y="301"/>
                    </a:lnTo>
                    <a:lnTo>
                      <a:pt x="356" y="315"/>
                    </a:lnTo>
                    <a:lnTo>
                      <a:pt x="345" y="321"/>
                    </a:lnTo>
                    <a:lnTo>
                      <a:pt x="339" y="321"/>
                    </a:lnTo>
                    <a:lnTo>
                      <a:pt x="333" y="320"/>
                    </a:lnTo>
                    <a:lnTo>
                      <a:pt x="327" y="318"/>
                    </a:lnTo>
                    <a:lnTo>
                      <a:pt x="322" y="315"/>
                    </a:lnTo>
                    <a:lnTo>
                      <a:pt x="312" y="310"/>
                    </a:lnTo>
                    <a:lnTo>
                      <a:pt x="301" y="303"/>
                    </a:lnTo>
                    <a:lnTo>
                      <a:pt x="290" y="296"/>
                    </a:lnTo>
                    <a:lnTo>
                      <a:pt x="279" y="290"/>
                    </a:lnTo>
                    <a:lnTo>
                      <a:pt x="272" y="288"/>
                    </a:lnTo>
                    <a:lnTo>
                      <a:pt x="266" y="286"/>
                    </a:lnTo>
                    <a:lnTo>
                      <a:pt x="259" y="285"/>
                    </a:lnTo>
                    <a:lnTo>
                      <a:pt x="253" y="285"/>
                    </a:lnTo>
                    <a:lnTo>
                      <a:pt x="215" y="283"/>
                    </a:lnTo>
                    <a:lnTo>
                      <a:pt x="182" y="281"/>
                    </a:lnTo>
                    <a:lnTo>
                      <a:pt x="152" y="279"/>
                    </a:lnTo>
                    <a:lnTo>
                      <a:pt x="123" y="277"/>
                    </a:lnTo>
                    <a:lnTo>
                      <a:pt x="96" y="276"/>
                    </a:lnTo>
                    <a:lnTo>
                      <a:pt x="66" y="276"/>
                    </a:lnTo>
                    <a:lnTo>
                      <a:pt x="51" y="277"/>
                    </a:lnTo>
                    <a:lnTo>
                      <a:pt x="35" y="279"/>
                    </a:lnTo>
                    <a:lnTo>
                      <a:pt x="18" y="281"/>
                    </a:lnTo>
                    <a:lnTo>
                      <a:pt x="0" y="285"/>
                    </a:lnTo>
                    <a:lnTo>
                      <a:pt x="0" y="281"/>
                    </a:lnTo>
                    <a:lnTo>
                      <a:pt x="1" y="277"/>
                    </a:lnTo>
                    <a:lnTo>
                      <a:pt x="2" y="274"/>
                    </a:lnTo>
                    <a:lnTo>
                      <a:pt x="5" y="271"/>
                    </a:lnTo>
                    <a:lnTo>
                      <a:pt x="10" y="266"/>
                    </a:lnTo>
                    <a:lnTo>
                      <a:pt x="17" y="261"/>
                    </a:lnTo>
                    <a:lnTo>
                      <a:pt x="25" y="257"/>
                    </a:lnTo>
                    <a:lnTo>
                      <a:pt x="35" y="253"/>
                    </a:lnTo>
                    <a:lnTo>
                      <a:pt x="45" y="249"/>
                    </a:lnTo>
                    <a:lnTo>
                      <a:pt x="56" y="246"/>
                    </a:lnTo>
                    <a:lnTo>
                      <a:pt x="79" y="241"/>
                    </a:lnTo>
                    <a:lnTo>
                      <a:pt x="101" y="238"/>
                    </a:lnTo>
                    <a:lnTo>
                      <a:pt x="120" y="236"/>
                    </a:lnTo>
                    <a:lnTo>
                      <a:pt x="133" y="235"/>
                    </a:lnTo>
                    <a:lnTo>
                      <a:pt x="143" y="235"/>
                    </a:lnTo>
                    <a:lnTo>
                      <a:pt x="159" y="235"/>
                    </a:lnTo>
                    <a:lnTo>
                      <a:pt x="162" y="235"/>
                    </a:lnTo>
                    <a:lnTo>
                      <a:pt x="164" y="233"/>
                    </a:lnTo>
                    <a:lnTo>
                      <a:pt x="167" y="230"/>
                    </a:lnTo>
                    <a:lnTo>
                      <a:pt x="170" y="225"/>
                    </a:lnTo>
                    <a:lnTo>
                      <a:pt x="174" y="222"/>
                    </a:lnTo>
                    <a:lnTo>
                      <a:pt x="177" y="219"/>
                    </a:lnTo>
                    <a:lnTo>
                      <a:pt x="181" y="217"/>
                    </a:lnTo>
                    <a:lnTo>
                      <a:pt x="186" y="216"/>
                    </a:lnTo>
                    <a:lnTo>
                      <a:pt x="190" y="217"/>
                    </a:lnTo>
                    <a:lnTo>
                      <a:pt x="196" y="218"/>
                    </a:lnTo>
                    <a:lnTo>
                      <a:pt x="200" y="219"/>
                    </a:lnTo>
                    <a:lnTo>
                      <a:pt x="203" y="221"/>
                    </a:lnTo>
                    <a:lnTo>
                      <a:pt x="211" y="226"/>
                    </a:lnTo>
                    <a:lnTo>
                      <a:pt x="219" y="232"/>
                    </a:lnTo>
                    <a:lnTo>
                      <a:pt x="226" y="238"/>
                    </a:lnTo>
                    <a:lnTo>
                      <a:pt x="234" y="243"/>
                    </a:lnTo>
                    <a:lnTo>
                      <a:pt x="238" y="245"/>
                    </a:lnTo>
                    <a:lnTo>
                      <a:pt x="243" y="246"/>
                    </a:lnTo>
                    <a:lnTo>
                      <a:pt x="247" y="247"/>
                    </a:lnTo>
                    <a:lnTo>
                      <a:pt x="253" y="247"/>
                    </a:lnTo>
                    <a:lnTo>
                      <a:pt x="253" y="204"/>
                    </a:lnTo>
                    <a:lnTo>
                      <a:pt x="232" y="206"/>
                    </a:lnTo>
                    <a:lnTo>
                      <a:pt x="212" y="207"/>
                    </a:lnTo>
                    <a:lnTo>
                      <a:pt x="208" y="207"/>
                    </a:lnTo>
                    <a:lnTo>
                      <a:pt x="204" y="207"/>
                    </a:lnTo>
                    <a:lnTo>
                      <a:pt x="201" y="206"/>
                    </a:lnTo>
                    <a:lnTo>
                      <a:pt x="198" y="204"/>
                    </a:lnTo>
                    <a:lnTo>
                      <a:pt x="196" y="202"/>
                    </a:lnTo>
                    <a:lnTo>
                      <a:pt x="193" y="200"/>
                    </a:lnTo>
                    <a:lnTo>
                      <a:pt x="192" y="196"/>
                    </a:lnTo>
                    <a:lnTo>
                      <a:pt x="192" y="192"/>
                    </a:lnTo>
                    <a:lnTo>
                      <a:pt x="193" y="188"/>
                    </a:lnTo>
                    <a:lnTo>
                      <a:pt x="194" y="184"/>
                    </a:lnTo>
                    <a:lnTo>
                      <a:pt x="197" y="181"/>
                    </a:lnTo>
                    <a:lnTo>
                      <a:pt x="199" y="179"/>
                    </a:lnTo>
                    <a:lnTo>
                      <a:pt x="205" y="176"/>
                    </a:lnTo>
                    <a:lnTo>
                      <a:pt x="214" y="174"/>
                    </a:lnTo>
                    <a:lnTo>
                      <a:pt x="232" y="172"/>
                    </a:lnTo>
                    <a:lnTo>
                      <a:pt x="246" y="174"/>
                    </a:lnTo>
                    <a:lnTo>
                      <a:pt x="265" y="176"/>
                    </a:lnTo>
                    <a:lnTo>
                      <a:pt x="290" y="180"/>
                    </a:lnTo>
                    <a:lnTo>
                      <a:pt x="315" y="184"/>
                    </a:lnTo>
                    <a:lnTo>
                      <a:pt x="338" y="186"/>
                    </a:lnTo>
                    <a:lnTo>
                      <a:pt x="365" y="186"/>
                    </a:lnTo>
                    <a:lnTo>
                      <a:pt x="386" y="184"/>
                    </a:lnTo>
                    <a:lnTo>
                      <a:pt x="394" y="183"/>
                    </a:lnTo>
                    <a:lnTo>
                      <a:pt x="403" y="181"/>
                    </a:lnTo>
                    <a:lnTo>
                      <a:pt x="411" y="178"/>
                    </a:lnTo>
                    <a:lnTo>
                      <a:pt x="418" y="174"/>
                    </a:lnTo>
                    <a:lnTo>
                      <a:pt x="379" y="172"/>
                    </a:lnTo>
                    <a:lnTo>
                      <a:pt x="344" y="172"/>
                    </a:lnTo>
                    <a:lnTo>
                      <a:pt x="336" y="172"/>
                    </a:lnTo>
                    <a:lnTo>
                      <a:pt x="328" y="171"/>
                    </a:lnTo>
                    <a:lnTo>
                      <a:pt x="322" y="169"/>
                    </a:lnTo>
                    <a:lnTo>
                      <a:pt x="315" y="167"/>
                    </a:lnTo>
                    <a:lnTo>
                      <a:pt x="310" y="164"/>
                    </a:lnTo>
                    <a:lnTo>
                      <a:pt x="305" y="160"/>
                    </a:lnTo>
                    <a:lnTo>
                      <a:pt x="302" y="155"/>
                    </a:lnTo>
                    <a:lnTo>
                      <a:pt x="299" y="149"/>
                    </a:lnTo>
                    <a:lnTo>
                      <a:pt x="309" y="145"/>
                    </a:lnTo>
                    <a:lnTo>
                      <a:pt x="320" y="142"/>
                    </a:lnTo>
                    <a:lnTo>
                      <a:pt x="331" y="140"/>
                    </a:lnTo>
                    <a:lnTo>
                      <a:pt x="345" y="138"/>
                    </a:lnTo>
                    <a:lnTo>
                      <a:pt x="378" y="137"/>
                    </a:lnTo>
                    <a:lnTo>
                      <a:pt x="425" y="137"/>
                    </a:lnTo>
                    <a:lnTo>
                      <a:pt x="426" y="141"/>
                    </a:lnTo>
                    <a:lnTo>
                      <a:pt x="429" y="146"/>
                    </a:lnTo>
                    <a:lnTo>
                      <a:pt x="434" y="150"/>
                    </a:lnTo>
                    <a:lnTo>
                      <a:pt x="438" y="155"/>
                    </a:lnTo>
                    <a:lnTo>
                      <a:pt x="484" y="155"/>
                    </a:lnTo>
                    <a:lnTo>
                      <a:pt x="483" y="146"/>
                    </a:lnTo>
                    <a:lnTo>
                      <a:pt x="481" y="137"/>
                    </a:lnTo>
                    <a:lnTo>
                      <a:pt x="479" y="130"/>
                    </a:lnTo>
                    <a:lnTo>
                      <a:pt x="478" y="124"/>
                    </a:lnTo>
                    <a:lnTo>
                      <a:pt x="645" y="124"/>
                    </a:lnTo>
                    <a:lnTo>
                      <a:pt x="648" y="109"/>
                    </a:lnTo>
                    <a:lnTo>
                      <a:pt x="651" y="101"/>
                    </a:lnTo>
                    <a:lnTo>
                      <a:pt x="657" y="95"/>
                    </a:lnTo>
                    <a:lnTo>
                      <a:pt x="664" y="87"/>
                    </a:lnTo>
                    <a:lnTo>
                      <a:pt x="653" y="91"/>
                    </a:lnTo>
                    <a:lnTo>
                      <a:pt x="638" y="99"/>
                    </a:lnTo>
                    <a:lnTo>
                      <a:pt x="622" y="108"/>
                    </a:lnTo>
                    <a:lnTo>
                      <a:pt x="611" y="111"/>
                    </a:lnTo>
                    <a:lnTo>
                      <a:pt x="589" y="110"/>
                    </a:lnTo>
                    <a:lnTo>
                      <a:pt x="556" y="108"/>
                    </a:lnTo>
                    <a:lnTo>
                      <a:pt x="522" y="106"/>
                    </a:lnTo>
                    <a:lnTo>
                      <a:pt x="491" y="105"/>
                    </a:lnTo>
                    <a:lnTo>
                      <a:pt x="476" y="107"/>
                    </a:lnTo>
                    <a:lnTo>
                      <a:pt x="449" y="111"/>
                    </a:lnTo>
                    <a:lnTo>
                      <a:pt x="414" y="115"/>
                    </a:lnTo>
                    <a:lnTo>
                      <a:pt x="376" y="119"/>
                    </a:lnTo>
                    <a:lnTo>
                      <a:pt x="355" y="120"/>
                    </a:lnTo>
                    <a:lnTo>
                      <a:pt x="333" y="119"/>
                    </a:lnTo>
                    <a:lnTo>
                      <a:pt x="312" y="116"/>
                    </a:lnTo>
                    <a:lnTo>
                      <a:pt x="291" y="113"/>
                    </a:lnTo>
                    <a:lnTo>
                      <a:pt x="281" y="111"/>
                    </a:lnTo>
                    <a:lnTo>
                      <a:pt x="271" y="108"/>
                    </a:lnTo>
                    <a:lnTo>
                      <a:pt x="261" y="105"/>
                    </a:lnTo>
                    <a:lnTo>
                      <a:pt x="253" y="101"/>
                    </a:lnTo>
                    <a:lnTo>
                      <a:pt x="244" y="97"/>
                    </a:lnTo>
                    <a:lnTo>
                      <a:pt x="235" y="92"/>
                    </a:lnTo>
                    <a:lnTo>
                      <a:pt x="226" y="87"/>
                    </a:lnTo>
                    <a:lnTo>
                      <a:pt x="219" y="81"/>
                    </a:lnTo>
                    <a:lnTo>
                      <a:pt x="219" y="80"/>
                    </a:lnTo>
                    <a:lnTo>
                      <a:pt x="221" y="79"/>
                    </a:lnTo>
                    <a:lnTo>
                      <a:pt x="223" y="78"/>
                    </a:lnTo>
                    <a:lnTo>
                      <a:pt x="227" y="76"/>
                    </a:lnTo>
                    <a:lnTo>
                      <a:pt x="238" y="74"/>
                    </a:lnTo>
                    <a:lnTo>
                      <a:pt x="253" y="71"/>
                    </a:lnTo>
                    <a:lnTo>
                      <a:pt x="290" y="66"/>
                    </a:lnTo>
                    <a:lnTo>
                      <a:pt x="334" y="60"/>
                    </a:lnTo>
                    <a:lnTo>
                      <a:pt x="378" y="55"/>
                    </a:lnTo>
                    <a:lnTo>
                      <a:pt x="417" y="50"/>
                    </a:lnTo>
                    <a:lnTo>
                      <a:pt x="446" y="47"/>
                    </a:lnTo>
                    <a:lnTo>
                      <a:pt x="458" y="44"/>
                    </a:lnTo>
                    <a:lnTo>
                      <a:pt x="545" y="44"/>
                    </a:lnTo>
                    <a:lnTo>
                      <a:pt x="591" y="32"/>
                    </a:lnTo>
                    <a:lnTo>
                      <a:pt x="605" y="33"/>
                    </a:lnTo>
                    <a:lnTo>
                      <a:pt x="618" y="32"/>
                    </a:lnTo>
                    <a:lnTo>
                      <a:pt x="631" y="31"/>
                    </a:lnTo>
                    <a:lnTo>
                      <a:pt x="642" y="28"/>
                    </a:lnTo>
                    <a:lnTo>
                      <a:pt x="653" y="25"/>
                    </a:lnTo>
                    <a:lnTo>
                      <a:pt x="664" y="22"/>
                    </a:lnTo>
                    <a:lnTo>
                      <a:pt x="674" y="20"/>
                    </a:lnTo>
                    <a:lnTo>
                      <a:pt x="684" y="20"/>
                    </a:lnTo>
                    <a:lnTo>
                      <a:pt x="707" y="21"/>
                    </a:lnTo>
                    <a:lnTo>
                      <a:pt x="723" y="23"/>
                    </a:lnTo>
                    <a:lnTo>
                      <a:pt x="737" y="25"/>
                    </a:lnTo>
                    <a:lnTo>
                      <a:pt x="757" y="26"/>
                    </a:lnTo>
                    <a:lnTo>
                      <a:pt x="764" y="2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38" name="Freeform 418"/>
              <p:cNvSpPr>
                <a:spLocks/>
              </p:cNvSpPr>
              <p:nvPr/>
            </p:nvSpPr>
            <p:spPr bwMode="auto">
              <a:xfrm>
                <a:off x="553" y="1660"/>
                <a:ext cx="51" cy="38"/>
              </a:xfrm>
              <a:custGeom>
                <a:avLst/>
                <a:gdLst>
                  <a:gd name="T0" fmla="*/ 0 w 160"/>
                  <a:gd name="T1" fmla="*/ 0 h 117"/>
                  <a:gd name="T2" fmla="*/ 1 w 160"/>
                  <a:gd name="T3" fmla="*/ 10 h 117"/>
                  <a:gd name="T4" fmla="*/ 4 w 160"/>
                  <a:gd name="T5" fmla="*/ 19 h 117"/>
                  <a:gd name="T6" fmla="*/ 9 w 160"/>
                  <a:gd name="T7" fmla="*/ 29 h 117"/>
                  <a:gd name="T8" fmla="*/ 15 w 160"/>
                  <a:gd name="T9" fmla="*/ 39 h 117"/>
                  <a:gd name="T10" fmla="*/ 22 w 160"/>
                  <a:gd name="T11" fmla="*/ 48 h 117"/>
                  <a:gd name="T12" fmla="*/ 31 w 160"/>
                  <a:gd name="T13" fmla="*/ 59 h 117"/>
                  <a:gd name="T14" fmla="*/ 41 w 160"/>
                  <a:gd name="T15" fmla="*/ 68 h 117"/>
                  <a:gd name="T16" fmla="*/ 51 w 160"/>
                  <a:gd name="T17" fmla="*/ 77 h 117"/>
                  <a:gd name="T18" fmla="*/ 62 w 160"/>
                  <a:gd name="T19" fmla="*/ 85 h 117"/>
                  <a:gd name="T20" fmla="*/ 73 w 160"/>
                  <a:gd name="T21" fmla="*/ 93 h 117"/>
                  <a:gd name="T22" fmla="*/ 84 w 160"/>
                  <a:gd name="T23" fmla="*/ 99 h 117"/>
                  <a:gd name="T24" fmla="*/ 95 w 160"/>
                  <a:gd name="T25" fmla="*/ 105 h 117"/>
                  <a:gd name="T26" fmla="*/ 106 w 160"/>
                  <a:gd name="T27" fmla="*/ 111 h 117"/>
                  <a:gd name="T28" fmla="*/ 116 w 160"/>
                  <a:gd name="T29" fmla="*/ 114 h 117"/>
                  <a:gd name="T30" fmla="*/ 124 w 160"/>
                  <a:gd name="T31" fmla="*/ 117 h 117"/>
                  <a:gd name="T32" fmla="*/ 133 w 160"/>
                  <a:gd name="T33" fmla="*/ 117 h 117"/>
                  <a:gd name="T34" fmla="*/ 139 w 160"/>
                  <a:gd name="T35" fmla="*/ 116 h 117"/>
                  <a:gd name="T36" fmla="*/ 146 w 160"/>
                  <a:gd name="T37" fmla="*/ 113 h 117"/>
                  <a:gd name="T38" fmla="*/ 153 w 160"/>
                  <a:gd name="T39" fmla="*/ 110 h 117"/>
                  <a:gd name="T40" fmla="*/ 160 w 160"/>
                  <a:gd name="T41" fmla="*/ 104 h 117"/>
                  <a:gd name="T42" fmla="*/ 150 w 160"/>
                  <a:gd name="T43" fmla="*/ 91 h 117"/>
                  <a:gd name="T44" fmla="*/ 141 w 160"/>
                  <a:gd name="T45" fmla="*/ 79 h 117"/>
                  <a:gd name="T46" fmla="*/ 138 w 160"/>
                  <a:gd name="T47" fmla="*/ 73 h 117"/>
                  <a:gd name="T48" fmla="*/ 135 w 160"/>
                  <a:gd name="T49" fmla="*/ 66 h 117"/>
                  <a:gd name="T50" fmla="*/ 133 w 160"/>
                  <a:gd name="T51" fmla="*/ 58 h 117"/>
                  <a:gd name="T52" fmla="*/ 133 w 160"/>
                  <a:gd name="T53" fmla="*/ 49 h 117"/>
                  <a:gd name="T54" fmla="*/ 127 w 160"/>
                  <a:gd name="T55" fmla="*/ 48 h 117"/>
                  <a:gd name="T56" fmla="*/ 118 w 160"/>
                  <a:gd name="T57" fmla="*/ 45 h 117"/>
                  <a:gd name="T58" fmla="*/ 108 w 160"/>
                  <a:gd name="T59" fmla="*/ 40 h 117"/>
                  <a:gd name="T60" fmla="*/ 97 w 160"/>
                  <a:gd name="T61" fmla="*/ 34 h 117"/>
                  <a:gd name="T62" fmla="*/ 87 w 160"/>
                  <a:gd name="T63" fmla="*/ 28 h 117"/>
                  <a:gd name="T64" fmla="*/ 77 w 160"/>
                  <a:gd name="T65" fmla="*/ 21 h 117"/>
                  <a:gd name="T66" fmla="*/ 74 w 160"/>
                  <a:gd name="T67" fmla="*/ 17 h 117"/>
                  <a:gd name="T68" fmla="*/ 71 w 160"/>
                  <a:gd name="T69" fmla="*/ 13 h 117"/>
                  <a:gd name="T70" fmla="*/ 68 w 160"/>
                  <a:gd name="T71" fmla="*/ 10 h 117"/>
                  <a:gd name="T72" fmla="*/ 66 w 160"/>
                  <a:gd name="T73" fmla="*/ 6 h 117"/>
                  <a:gd name="T74" fmla="*/ 60 w 160"/>
                  <a:gd name="T75" fmla="*/ 6 h 117"/>
                  <a:gd name="T76" fmla="*/ 52 w 160"/>
                  <a:gd name="T77" fmla="*/ 6 h 117"/>
                  <a:gd name="T78" fmla="*/ 43 w 160"/>
                  <a:gd name="T79" fmla="*/ 4 h 117"/>
                  <a:gd name="T80" fmla="*/ 33 w 160"/>
                  <a:gd name="T81" fmla="*/ 0 h 117"/>
                  <a:gd name="T82" fmla="*/ 0 w 160"/>
                  <a:gd name="T8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0" h="117">
                    <a:moveTo>
                      <a:pt x="0" y="0"/>
                    </a:moveTo>
                    <a:lnTo>
                      <a:pt x="1" y="10"/>
                    </a:lnTo>
                    <a:lnTo>
                      <a:pt x="4" y="19"/>
                    </a:lnTo>
                    <a:lnTo>
                      <a:pt x="9" y="29"/>
                    </a:lnTo>
                    <a:lnTo>
                      <a:pt x="15" y="39"/>
                    </a:lnTo>
                    <a:lnTo>
                      <a:pt x="22" y="48"/>
                    </a:lnTo>
                    <a:lnTo>
                      <a:pt x="31" y="59"/>
                    </a:lnTo>
                    <a:lnTo>
                      <a:pt x="41" y="68"/>
                    </a:lnTo>
                    <a:lnTo>
                      <a:pt x="51" y="77"/>
                    </a:lnTo>
                    <a:lnTo>
                      <a:pt x="62" y="85"/>
                    </a:lnTo>
                    <a:lnTo>
                      <a:pt x="73" y="93"/>
                    </a:lnTo>
                    <a:lnTo>
                      <a:pt x="84" y="99"/>
                    </a:lnTo>
                    <a:lnTo>
                      <a:pt x="95" y="105"/>
                    </a:lnTo>
                    <a:lnTo>
                      <a:pt x="106" y="111"/>
                    </a:lnTo>
                    <a:lnTo>
                      <a:pt x="116" y="114"/>
                    </a:lnTo>
                    <a:lnTo>
                      <a:pt x="124" y="117"/>
                    </a:lnTo>
                    <a:lnTo>
                      <a:pt x="133" y="117"/>
                    </a:lnTo>
                    <a:lnTo>
                      <a:pt x="139" y="116"/>
                    </a:lnTo>
                    <a:lnTo>
                      <a:pt x="146" y="113"/>
                    </a:lnTo>
                    <a:lnTo>
                      <a:pt x="153" y="110"/>
                    </a:lnTo>
                    <a:lnTo>
                      <a:pt x="160" y="104"/>
                    </a:lnTo>
                    <a:lnTo>
                      <a:pt x="150" y="91"/>
                    </a:lnTo>
                    <a:lnTo>
                      <a:pt x="141" y="79"/>
                    </a:lnTo>
                    <a:lnTo>
                      <a:pt x="138" y="73"/>
                    </a:lnTo>
                    <a:lnTo>
                      <a:pt x="135" y="66"/>
                    </a:lnTo>
                    <a:lnTo>
                      <a:pt x="133" y="58"/>
                    </a:lnTo>
                    <a:lnTo>
                      <a:pt x="133" y="49"/>
                    </a:lnTo>
                    <a:lnTo>
                      <a:pt x="127" y="48"/>
                    </a:lnTo>
                    <a:lnTo>
                      <a:pt x="118" y="45"/>
                    </a:lnTo>
                    <a:lnTo>
                      <a:pt x="108" y="40"/>
                    </a:lnTo>
                    <a:lnTo>
                      <a:pt x="97" y="34"/>
                    </a:lnTo>
                    <a:lnTo>
                      <a:pt x="87" y="28"/>
                    </a:lnTo>
                    <a:lnTo>
                      <a:pt x="77" y="21"/>
                    </a:lnTo>
                    <a:lnTo>
                      <a:pt x="74" y="17"/>
                    </a:lnTo>
                    <a:lnTo>
                      <a:pt x="71" y="13"/>
                    </a:lnTo>
                    <a:lnTo>
                      <a:pt x="68" y="10"/>
                    </a:lnTo>
                    <a:lnTo>
                      <a:pt x="66" y="6"/>
                    </a:lnTo>
                    <a:lnTo>
                      <a:pt x="60" y="6"/>
                    </a:lnTo>
                    <a:lnTo>
                      <a:pt x="52" y="6"/>
                    </a:lnTo>
                    <a:lnTo>
                      <a:pt x="43" y="4"/>
                    </a:lnTo>
                    <a:lnTo>
                      <a:pt x="33" y="0"/>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39" name="Freeform 419"/>
              <p:cNvSpPr>
                <a:spLocks/>
              </p:cNvSpPr>
              <p:nvPr/>
            </p:nvSpPr>
            <p:spPr bwMode="auto">
              <a:xfrm>
                <a:off x="527" y="1592"/>
                <a:ext cx="26" cy="46"/>
              </a:xfrm>
              <a:custGeom>
                <a:avLst/>
                <a:gdLst>
                  <a:gd name="T0" fmla="*/ 40 w 80"/>
                  <a:gd name="T1" fmla="*/ 123 h 141"/>
                  <a:gd name="T2" fmla="*/ 80 w 80"/>
                  <a:gd name="T3" fmla="*/ 36 h 141"/>
                  <a:gd name="T4" fmla="*/ 80 w 80"/>
                  <a:gd name="T5" fmla="*/ 18 h 141"/>
                  <a:gd name="T6" fmla="*/ 68 w 80"/>
                  <a:gd name="T7" fmla="*/ 17 h 141"/>
                  <a:gd name="T8" fmla="*/ 59 w 80"/>
                  <a:gd name="T9" fmla="*/ 16 h 141"/>
                  <a:gd name="T10" fmla="*/ 53 w 80"/>
                  <a:gd name="T11" fmla="*/ 14 h 141"/>
                  <a:gd name="T12" fmla="*/ 47 w 80"/>
                  <a:gd name="T13" fmla="*/ 11 h 141"/>
                  <a:gd name="T14" fmla="*/ 44 w 80"/>
                  <a:gd name="T15" fmla="*/ 8 h 141"/>
                  <a:gd name="T16" fmla="*/ 42 w 80"/>
                  <a:gd name="T17" fmla="*/ 5 h 141"/>
                  <a:gd name="T18" fmla="*/ 41 w 80"/>
                  <a:gd name="T19" fmla="*/ 2 h 141"/>
                  <a:gd name="T20" fmla="*/ 40 w 80"/>
                  <a:gd name="T21" fmla="*/ 0 h 141"/>
                  <a:gd name="T22" fmla="*/ 0 w 80"/>
                  <a:gd name="T23" fmla="*/ 0 h 141"/>
                  <a:gd name="T24" fmla="*/ 0 w 80"/>
                  <a:gd name="T25" fmla="*/ 23 h 141"/>
                  <a:gd name="T26" fmla="*/ 0 w 80"/>
                  <a:gd name="T27" fmla="*/ 40 h 141"/>
                  <a:gd name="T28" fmla="*/ 0 w 80"/>
                  <a:gd name="T29" fmla="*/ 52 h 141"/>
                  <a:gd name="T30" fmla="*/ 0 w 80"/>
                  <a:gd name="T31" fmla="*/ 61 h 141"/>
                  <a:gd name="T32" fmla="*/ 1 w 80"/>
                  <a:gd name="T33" fmla="*/ 69 h 141"/>
                  <a:gd name="T34" fmla="*/ 3 w 80"/>
                  <a:gd name="T35" fmla="*/ 78 h 141"/>
                  <a:gd name="T36" fmla="*/ 7 w 80"/>
                  <a:gd name="T37" fmla="*/ 88 h 141"/>
                  <a:gd name="T38" fmla="*/ 11 w 80"/>
                  <a:gd name="T39" fmla="*/ 99 h 141"/>
                  <a:gd name="T40" fmla="*/ 20 w 80"/>
                  <a:gd name="T41" fmla="*/ 121 h 141"/>
                  <a:gd name="T42" fmla="*/ 27 w 80"/>
                  <a:gd name="T43" fmla="*/ 141 h 141"/>
                  <a:gd name="T44" fmla="*/ 31 w 80"/>
                  <a:gd name="T45" fmla="*/ 135 h 141"/>
                  <a:gd name="T46" fmla="*/ 33 w 80"/>
                  <a:gd name="T47" fmla="*/ 129 h 141"/>
                  <a:gd name="T48" fmla="*/ 34 w 80"/>
                  <a:gd name="T49" fmla="*/ 127 h 141"/>
                  <a:gd name="T50" fmla="*/ 36 w 80"/>
                  <a:gd name="T51" fmla="*/ 125 h 141"/>
                  <a:gd name="T52" fmla="*/ 38 w 80"/>
                  <a:gd name="T53" fmla="*/ 123 h 141"/>
                  <a:gd name="T54" fmla="*/ 40 w 80"/>
                  <a:gd name="T55" fmla="*/ 12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141">
                    <a:moveTo>
                      <a:pt x="40" y="123"/>
                    </a:moveTo>
                    <a:lnTo>
                      <a:pt x="80" y="36"/>
                    </a:lnTo>
                    <a:lnTo>
                      <a:pt x="80" y="18"/>
                    </a:lnTo>
                    <a:lnTo>
                      <a:pt x="68" y="17"/>
                    </a:lnTo>
                    <a:lnTo>
                      <a:pt x="59" y="16"/>
                    </a:lnTo>
                    <a:lnTo>
                      <a:pt x="53" y="14"/>
                    </a:lnTo>
                    <a:lnTo>
                      <a:pt x="47" y="11"/>
                    </a:lnTo>
                    <a:lnTo>
                      <a:pt x="44" y="8"/>
                    </a:lnTo>
                    <a:lnTo>
                      <a:pt x="42" y="5"/>
                    </a:lnTo>
                    <a:lnTo>
                      <a:pt x="41" y="2"/>
                    </a:lnTo>
                    <a:lnTo>
                      <a:pt x="40" y="0"/>
                    </a:lnTo>
                    <a:lnTo>
                      <a:pt x="0" y="0"/>
                    </a:lnTo>
                    <a:lnTo>
                      <a:pt x="0" y="23"/>
                    </a:lnTo>
                    <a:lnTo>
                      <a:pt x="0" y="40"/>
                    </a:lnTo>
                    <a:lnTo>
                      <a:pt x="0" y="52"/>
                    </a:lnTo>
                    <a:lnTo>
                      <a:pt x="0" y="61"/>
                    </a:lnTo>
                    <a:lnTo>
                      <a:pt x="1" y="69"/>
                    </a:lnTo>
                    <a:lnTo>
                      <a:pt x="3" y="78"/>
                    </a:lnTo>
                    <a:lnTo>
                      <a:pt x="7" y="88"/>
                    </a:lnTo>
                    <a:lnTo>
                      <a:pt x="11" y="99"/>
                    </a:lnTo>
                    <a:lnTo>
                      <a:pt x="20" y="121"/>
                    </a:lnTo>
                    <a:lnTo>
                      <a:pt x="27" y="141"/>
                    </a:lnTo>
                    <a:lnTo>
                      <a:pt x="31" y="135"/>
                    </a:lnTo>
                    <a:lnTo>
                      <a:pt x="33" y="129"/>
                    </a:lnTo>
                    <a:lnTo>
                      <a:pt x="34" y="127"/>
                    </a:lnTo>
                    <a:lnTo>
                      <a:pt x="36" y="125"/>
                    </a:lnTo>
                    <a:lnTo>
                      <a:pt x="38" y="123"/>
                    </a:lnTo>
                    <a:lnTo>
                      <a:pt x="40" y="12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40" name="Freeform 420"/>
              <p:cNvSpPr>
                <a:spLocks/>
              </p:cNvSpPr>
              <p:nvPr/>
            </p:nvSpPr>
            <p:spPr bwMode="auto">
              <a:xfrm>
                <a:off x="1379" y="1383"/>
                <a:ext cx="83" cy="41"/>
              </a:xfrm>
              <a:custGeom>
                <a:avLst/>
                <a:gdLst>
                  <a:gd name="T0" fmla="*/ 0 w 259"/>
                  <a:gd name="T1" fmla="*/ 93 h 124"/>
                  <a:gd name="T2" fmla="*/ 0 w 259"/>
                  <a:gd name="T3" fmla="*/ 96 h 124"/>
                  <a:gd name="T4" fmla="*/ 2 w 259"/>
                  <a:gd name="T5" fmla="*/ 100 h 124"/>
                  <a:gd name="T6" fmla="*/ 4 w 259"/>
                  <a:gd name="T7" fmla="*/ 103 h 124"/>
                  <a:gd name="T8" fmla="*/ 6 w 259"/>
                  <a:gd name="T9" fmla="*/ 106 h 124"/>
                  <a:gd name="T10" fmla="*/ 14 w 259"/>
                  <a:gd name="T11" fmla="*/ 111 h 124"/>
                  <a:gd name="T12" fmla="*/ 23 w 259"/>
                  <a:gd name="T13" fmla="*/ 115 h 124"/>
                  <a:gd name="T14" fmla="*/ 31 w 259"/>
                  <a:gd name="T15" fmla="*/ 120 h 124"/>
                  <a:gd name="T16" fmla="*/ 41 w 259"/>
                  <a:gd name="T17" fmla="*/ 122 h 124"/>
                  <a:gd name="T18" fmla="*/ 51 w 259"/>
                  <a:gd name="T19" fmla="*/ 124 h 124"/>
                  <a:gd name="T20" fmla="*/ 60 w 259"/>
                  <a:gd name="T21" fmla="*/ 124 h 124"/>
                  <a:gd name="T22" fmla="*/ 68 w 259"/>
                  <a:gd name="T23" fmla="*/ 124 h 124"/>
                  <a:gd name="T24" fmla="*/ 75 w 259"/>
                  <a:gd name="T25" fmla="*/ 123 h 124"/>
                  <a:gd name="T26" fmla="*/ 81 w 259"/>
                  <a:gd name="T27" fmla="*/ 122 h 124"/>
                  <a:gd name="T28" fmla="*/ 87 w 259"/>
                  <a:gd name="T29" fmla="*/ 120 h 124"/>
                  <a:gd name="T30" fmla="*/ 97 w 259"/>
                  <a:gd name="T31" fmla="*/ 114 h 124"/>
                  <a:gd name="T32" fmla="*/ 106 w 259"/>
                  <a:gd name="T33" fmla="*/ 108 h 124"/>
                  <a:gd name="T34" fmla="*/ 115 w 259"/>
                  <a:gd name="T35" fmla="*/ 103 h 124"/>
                  <a:gd name="T36" fmla="*/ 125 w 259"/>
                  <a:gd name="T37" fmla="*/ 98 h 124"/>
                  <a:gd name="T38" fmla="*/ 130 w 259"/>
                  <a:gd name="T39" fmla="*/ 96 h 124"/>
                  <a:gd name="T40" fmla="*/ 137 w 259"/>
                  <a:gd name="T41" fmla="*/ 94 h 124"/>
                  <a:gd name="T42" fmla="*/ 145 w 259"/>
                  <a:gd name="T43" fmla="*/ 93 h 124"/>
                  <a:gd name="T44" fmla="*/ 152 w 259"/>
                  <a:gd name="T45" fmla="*/ 93 h 124"/>
                  <a:gd name="T46" fmla="*/ 162 w 259"/>
                  <a:gd name="T47" fmla="*/ 94 h 124"/>
                  <a:gd name="T48" fmla="*/ 171 w 259"/>
                  <a:gd name="T49" fmla="*/ 96 h 124"/>
                  <a:gd name="T50" fmla="*/ 180 w 259"/>
                  <a:gd name="T51" fmla="*/ 99 h 124"/>
                  <a:gd name="T52" fmla="*/ 188 w 259"/>
                  <a:gd name="T53" fmla="*/ 103 h 124"/>
                  <a:gd name="T54" fmla="*/ 204 w 259"/>
                  <a:gd name="T55" fmla="*/ 111 h 124"/>
                  <a:gd name="T56" fmla="*/ 219 w 259"/>
                  <a:gd name="T57" fmla="*/ 117 h 124"/>
                  <a:gd name="T58" fmla="*/ 259 w 259"/>
                  <a:gd name="T59" fmla="*/ 117 h 124"/>
                  <a:gd name="T60" fmla="*/ 259 w 259"/>
                  <a:gd name="T61" fmla="*/ 99 h 124"/>
                  <a:gd name="T62" fmla="*/ 252 w 259"/>
                  <a:gd name="T63" fmla="*/ 98 h 124"/>
                  <a:gd name="T64" fmla="*/ 244 w 259"/>
                  <a:gd name="T65" fmla="*/ 96 h 124"/>
                  <a:gd name="T66" fmla="*/ 236 w 259"/>
                  <a:gd name="T67" fmla="*/ 94 h 124"/>
                  <a:gd name="T68" fmla="*/ 226 w 259"/>
                  <a:gd name="T69" fmla="*/ 93 h 124"/>
                  <a:gd name="T70" fmla="*/ 230 w 259"/>
                  <a:gd name="T71" fmla="*/ 85 h 124"/>
                  <a:gd name="T72" fmla="*/ 236 w 259"/>
                  <a:gd name="T73" fmla="*/ 79 h 124"/>
                  <a:gd name="T74" fmla="*/ 240 w 259"/>
                  <a:gd name="T75" fmla="*/ 74 h 124"/>
                  <a:gd name="T76" fmla="*/ 246 w 259"/>
                  <a:gd name="T77" fmla="*/ 69 h 124"/>
                  <a:gd name="T78" fmla="*/ 238 w 259"/>
                  <a:gd name="T79" fmla="*/ 61 h 124"/>
                  <a:gd name="T80" fmla="*/ 230 w 259"/>
                  <a:gd name="T81" fmla="*/ 56 h 124"/>
                  <a:gd name="T82" fmla="*/ 222 w 259"/>
                  <a:gd name="T83" fmla="*/ 50 h 124"/>
                  <a:gd name="T84" fmla="*/ 214 w 259"/>
                  <a:gd name="T85" fmla="*/ 46 h 124"/>
                  <a:gd name="T86" fmla="*/ 197 w 259"/>
                  <a:gd name="T87" fmla="*/ 37 h 124"/>
                  <a:gd name="T88" fmla="*/ 182 w 259"/>
                  <a:gd name="T89" fmla="*/ 30 h 124"/>
                  <a:gd name="T90" fmla="*/ 166 w 259"/>
                  <a:gd name="T91" fmla="*/ 23 h 124"/>
                  <a:gd name="T92" fmla="*/ 153 w 259"/>
                  <a:gd name="T93" fmla="*/ 17 h 124"/>
                  <a:gd name="T94" fmla="*/ 147 w 259"/>
                  <a:gd name="T95" fmla="*/ 13 h 124"/>
                  <a:gd name="T96" fmla="*/ 141 w 259"/>
                  <a:gd name="T97" fmla="*/ 10 h 124"/>
                  <a:gd name="T98" fmla="*/ 137 w 259"/>
                  <a:gd name="T99" fmla="*/ 5 h 124"/>
                  <a:gd name="T100" fmla="*/ 132 w 259"/>
                  <a:gd name="T101" fmla="*/ 0 h 124"/>
                  <a:gd name="T102" fmla="*/ 124 w 259"/>
                  <a:gd name="T103" fmla="*/ 3 h 124"/>
                  <a:gd name="T104" fmla="*/ 114 w 259"/>
                  <a:gd name="T105" fmla="*/ 7 h 124"/>
                  <a:gd name="T106" fmla="*/ 105 w 259"/>
                  <a:gd name="T107" fmla="*/ 12 h 124"/>
                  <a:gd name="T108" fmla="*/ 95 w 259"/>
                  <a:gd name="T109" fmla="*/ 17 h 124"/>
                  <a:gd name="T110" fmla="*/ 75 w 259"/>
                  <a:gd name="T111" fmla="*/ 29 h 124"/>
                  <a:gd name="T112" fmla="*/ 57 w 259"/>
                  <a:gd name="T113" fmla="*/ 42 h 124"/>
                  <a:gd name="T114" fmla="*/ 38 w 259"/>
                  <a:gd name="T115" fmla="*/ 56 h 124"/>
                  <a:gd name="T116" fmla="*/ 23 w 259"/>
                  <a:gd name="T117" fmla="*/ 70 h 124"/>
                  <a:gd name="T118" fmla="*/ 9 w 259"/>
                  <a:gd name="T119" fmla="*/ 83 h 124"/>
                  <a:gd name="T120" fmla="*/ 0 w 259"/>
                  <a:gd name="T121" fmla="*/ 9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 h="124">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41" name="Freeform 421"/>
              <p:cNvSpPr>
                <a:spLocks/>
              </p:cNvSpPr>
              <p:nvPr/>
            </p:nvSpPr>
            <p:spPr bwMode="auto">
              <a:xfrm>
                <a:off x="1509" y="1389"/>
                <a:ext cx="38" cy="19"/>
              </a:xfrm>
              <a:custGeom>
                <a:avLst/>
                <a:gdLst>
                  <a:gd name="T0" fmla="*/ 0 w 119"/>
                  <a:gd name="T1" fmla="*/ 32 h 57"/>
                  <a:gd name="T2" fmla="*/ 7 w 119"/>
                  <a:gd name="T3" fmla="*/ 35 h 57"/>
                  <a:gd name="T4" fmla="*/ 14 w 119"/>
                  <a:gd name="T5" fmla="*/ 38 h 57"/>
                  <a:gd name="T6" fmla="*/ 20 w 119"/>
                  <a:gd name="T7" fmla="*/ 42 h 57"/>
                  <a:gd name="T8" fmla="*/ 26 w 119"/>
                  <a:gd name="T9" fmla="*/ 47 h 57"/>
                  <a:gd name="T10" fmla="*/ 32 w 119"/>
                  <a:gd name="T11" fmla="*/ 51 h 57"/>
                  <a:gd name="T12" fmla="*/ 36 w 119"/>
                  <a:gd name="T13" fmla="*/ 54 h 57"/>
                  <a:gd name="T14" fmla="*/ 41 w 119"/>
                  <a:gd name="T15" fmla="*/ 56 h 57"/>
                  <a:gd name="T16" fmla="*/ 47 w 119"/>
                  <a:gd name="T17" fmla="*/ 57 h 57"/>
                  <a:gd name="T18" fmla="*/ 55 w 119"/>
                  <a:gd name="T19" fmla="*/ 57 h 57"/>
                  <a:gd name="T20" fmla="*/ 62 w 119"/>
                  <a:gd name="T21" fmla="*/ 56 h 57"/>
                  <a:gd name="T22" fmla="*/ 70 w 119"/>
                  <a:gd name="T23" fmla="*/ 55 h 57"/>
                  <a:gd name="T24" fmla="*/ 77 w 119"/>
                  <a:gd name="T25" fmla="*/ 53 h 57"/>
                  <a:gd name="T26" fmla="*/ 83 w 119"/>
                  <a:gd name="T27" fmla="*/ 50 h 57"/>
                  <a:gd name="T28" fmla="*/ 89 w 119"/>
                  <a:gd name="T29" fmla="*/ 48 h 57"/>
                  <a:gd name="T30" fmla="*/ 93 w 119"/>
                  <a:gd name="T31" fmla="*/ 44 h 57"/>
                  <a:gd name="T32" fmla="*/ 97 w 119"/>
                  <a:gd name="T33" fmla="*/ 40 h 57"/>
                  <a:gd name="T34" fmla="*/ 106 w 119"/>
                  <a:gd name="T35" fmla="*/ 32 h 57"/>
                  <a:gd name="T36" fmla="*/ 112 w 119"/>
                  <a:gd name="T37" fmla="*/ 23 h 57"/>
                  <a:gd name="T38" fmla="*/ 116 w 119"/>
                  <a:gd name="T39" fmla="*/ 13 h 57"/>
                  <a:gd name="T40" fmla="*/ 119 w 119"/>
                  <a:gd name="T41" fmla="*/ 1 h 57"/>
                  <a:gd name="T42" fmla="*/ 101 w 119"/>
                  <a:gd name="T43" fmla="*/ 0 h 57"/>
                  <a:gd name="T44" fmla="*/ 82 w 119"/>
                  <a:gd name="T45" fmla="*/ 0 h 57"/>
                  <a:gd name="T46" fmla="*/ 63 w 119"/>
                  <a:gd name="T47" fmla="*/ 2 h 57"/>
                  <a:gd name="T48" fmla="*/ 45 w 119"/>
                  <a:gd name="T49" fmla="*/ 5 h 57"/>
                  <a:gd name="T50" fmla="*/ 36 w 119"/>
                  <a:gd name="T51" fmla="*/ 7 h 57"/>
                  <a:gd name="T52" fmla="*/ 28 w 119"/>
                  <a:gd name="T53" fmla="*/ 10 h 57"/>
                  <a:gd name="T54" fmla="*/ 22 w 119"/>
                  <a:gd name="T55" fmla="*/ 13 h 57"/>
                  <a:gd name="T56" fmla="*/ 15 w 119"/>
                  <a:gd name="T57" fmla="*/ 16 h 57"/>
                  <a:gd name="T58" fmla="*/ 10 w 119"/>
                  <a:gd name="T59" fmla="*/ 19 h 57"/>
                  <a:gd name="T60" fmla="*/ 5 w 119"/>
                  <a:gd name="T61" fmla="*/ 23 h 57"/>
                  <a:gd name="T62" fmla="*/ 2 w 119"/>
                  <a:gd name="T63" fmla="*/ 27 h 57"/>
                  <a:gd name="T64" fmla="*/ 0 w 119"/>
                  <a:gd name="T65" fmla="*/ 3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9" h="57">
                    <a:moveTo>
                      <a:pt x="0" y="32"/>
                    </a:moveTo>
                    <a:lnTo>
                      <a:pt x="7" y="35"/>
                    </a:lnTo>
                    <a:lnTo>
                      <a:pt x="14" y="38"/>
                    </a:lnTo>
                    <a:lnTo>
                      <a:pt x="20" y="42"/>
                    </a:lnTo>
                    <a:lnTo>
                      <a:pt x="26" y="47"/>
                    </a:lnTo>
                    <a:lnTo>
                      <a:pt x="32" y="51"/>
                    </a:lnTo>
                    <a:lnTo>
                      <a:pt x="36" y="54"/>
                    </a:lnTo>
                    <a:lnTo>
                      <a:pt x="41" y="56"/>
                    </a:lnTo>
                    <a:lnTo>
                      <a:pt x="47" y="57"/>
                    </a:lnTo>
                    <a:lnTo>
                      <a:pt x="55" y="57"/>
                    </a:lnTo>
                    <a:lnTo>
                      <a:pt x="62" y="56"/>
                    </a:lnTo>
                    <a:lnTo>
                      <a:pt x="70" y="55"/>
                    </a:lnTo>
                    <a:lnTo>
                      <a:pt x="77" y="53"/>
                    </a:lnTo>
                    <a:lnTo>
                      <a:pt x="83" y="50"/>
                    </a:lnTo>
                    <a:lnTo>
                      <a:pt x="89" y="48"/>
                    </a:lnTo>
                    <a:lnTo>
                      <a:pt x="93" y="44"/>
                    </a:lnTo>
                    <a:lnTo>
                      <a:pt x="97" y="40"/>
                    </a:lnTo>
                    <a:lnTo>
                      <a:pt x="106" y="32"/>
                    </a:lnTo>
                    <a:lnTo>
                      <a:pt x="112" y="23"/>
                    </a:lnTo>
                    <a:lnTo>
                      <a:pt x="116" y="13"/>
                    </a:lnTo>
                    <a:lnTo>
                      <a:pt x="119" y="1"/>
                    </a:lnTo>
                    <a:lnTo>
                      <a:pt x="101" y="0"/>
                    </a:lnTo>
                    <a:lnTo>
                      <a:pt x="82" y="0"/>
                    </a:lnTo>
                    <a:lnTo>
                      <a:pt x="63" y="2"/>
                    </a:lnTo>
                    <a:lnTo>
                      <a:pt x="45" y="5"/>
                    </a:lnTo>
                    <a:lnTo>
                      <a:pt x="36" y="7"/>
                    </a:lnTo>
                    <a:lnTo>
                      <a:pt x="28" y="10"/>
                    </a:lnTo>
                    <a:lnTo>
                      <a:pt x="22" y="13"/>
                    </a:lnTo>
                    <a:lnTo>
                      <a:pt x="15" y="16"/>
                    </a:lnTo>
                    <a:lnTo>
                      <a:pt x="10" y="19"/>
                    </a:lnTo>
                    <a:lnTo>
                      <a:pt x="5" y="23"/>
                    </a:lnTo>
                    <a:lnTo>
                      <a:pt x="2" y="27"/>
                    </a:lnTo>
                    <a:lnTo>
                      <a:pt x="0" y="3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42" name="Freeform 422"/>
              <p:cNvSpPr>
                <a:spLocks/>
              </p:cNvSpPr>
              <p:nvPr/>
            </p:nvSpPr>
            <p:spPr bwMode="auto">
              <a:xfrm>
                <a:off x="1554" y="1335"/>
                <a:ext cx="34" cy="17"/>
              </a:xfrm>
              <a:custGeom>
                <a:avLst/>
                <a:gdLst>
                  <a:gd name="T0" fmla="*/ 0 w 107"/>
                  <a:gd name="T1" fmla="*/ 50 h 52"/>
                  <a:gd name="T2" fmla="*/ 6 w 107"/>
                  <a:gd name="T3" fmla="*/ 51 h 52"/>
                  <a:gd name="T4" fmla="*/ 9 w 107"/>
                  <a:gd name="T5" fmla="*/ 52 h 52"/>
                  <a:gd name="T6" fmla="*/ 13 w 107"/>
                  <a:gd name="T7" fmla="*/ 52 h 52"/>
                  <a:gd name="T8" fmla="*/ 17 w 107"/>
                  <a:gd name="T9" fmla="*/ 52 h 52"/>
                  <a:gd name="T10" fmla="*/ 24 w 107"/>
                  <a:gd name="T11" fmla="*/ 50 h 52"/>
                  <a:gd name="T12" fmla="*/ 34 w 107"/>
                  <a:gd name="T13" fmla="*/ 50 h 52"/>
                  <a:gd name="T14" fmla="*/ 43 w 107"/>
                  <a:gd name="T15" fmla="*/ 49 h 52"/>
                  <a:gd name="T16" fmla="*/ 53 w 107"/>
                  <a:gd name="T17" fmla="*/ 48 h 52"/>
                  <a:gd name="T18" fmla="*/ 62 w 107"/>
                  <a:gd name="T19" fmla="*/ 47 h 52"/>
                  <a:gd name="T20" fmla="*/ 70 w 107"/>
                  <a:gd name="T21" fmla="*/ 43 h 52"/>
                  <a:gd name="T22" fmla="*/ 79 w 107"/>
                  <a:gd name="T23" fmla="*/ 40 h 52"/>
                  <a:gd name="T24" fmla="*/ 88 w 107"/>
                  <a:gd name="T25" fmla="*/ 36 h 52"/>
                  <a:gd name="T26" fmla="*/ 97 w 107"/>
                  <a:gd name="T27" fmla="*/ 31 h 52"/>
                  <a:gd name="T28" fmla="*/ 107 w 107"/>
                  <a:gd name="T29" fmla="*/ 24 h 52"/>
                  <a:gd name="T30" fmla="*/ 107 w 107"/>
                  <a:gd name="T31" fmla="*/ 0 h 52"/>
                  <a:gd name="T32" fmla="*/ 98 w 107"/>
                  <a:gd name="T33" fmla="*/ 1 h 52"/>
                  <a:gd name="T34" fmla="*/ 86 w 107"/>
                  <a:gd name="T35" fmla="*/ 3 h 52"/>
                  <a:gd name="T36" fmla="*/ 72 w 107"/>
                  <a:gd name="T37" fmla="*/ 7 h 52"/>
                  <a:gd name="T38" fmla="*/ 56 w 107"/>
                  <a:gd name="T39" fmla="*/ 13 h 52"/>
                  <a:gd name="T40" fmla="*/ 41 w 107"/>
                  <a:gd name="T41" fmla="*/ 20 h 52"/>
                  <a:gd name="T42" fmla="*/ 25 w 107"/>
                  <a:gd name="T43" fmla="*/ 28 h 52"/>
                  <a:gd name="T44" fmla="*/ 19 w 107"/>
                  <a:gd name="T45" fmla="*/ 33 h 52"/>
                  <a:gd name="T46" fmla="*/ 12 w 107"/>
                  <a:gd name="T47" fmla="*/ 38 h 52"/>
                  <a:gd name="T48" fmla="*/ 6 w 107"/>
                  <a:gd name="T49" fmla="*/ 43 h 52"/>
                  <a:gd name="T50" fmla="*/ 0 w 107"/>
                  <a:gd name="T51" fmla="*/ 5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7" h="52">
                    <a:moveTo>
                      <a:pt x="0" y="50"/>
                    </a:moveTo>
                    <a:lnTo>
                      <a:pt x="6" y="51"/>
                    </a:lnTo>
                    <a:lnTo>
                      <a:pt x="9" y="52"/>
                    </a:lnTo>
                    <a:lnTo>
                      <a:pt x="13" y="52"/>
                    </a:lnTo>
                    <a:lnTo>
                      <a:pt x="17" y="52"/>
                    </a:lnTo>
                    <a:lnTo>
                      <a:pt x="24" y="50"/>
                    </a:lnTo>
                    <a:lnTo>
                      <a:pt x="34" y="50"/>
                    </a:lnTo>
                    <a:lnTo>
                      <a:pt x="43" y="49"/>
                    </a:lnTo>
                    <a:lnTo>
                      <a:pt x="53" y="48"/>
                    </a:lnTo>
                    <a:lnTo>
                      <a:pt x="62" y="47"/>
                    </a:lnTo>
                    <a:lnTo>
                      <a:pt x="70" y="43"/>
                    </a:lnTo>
                    <a:lnTo>
                      <a:pt x="79" y="40"/>
                    </a:lnTo>
                    <a:lnTo>
                      <a:pt x="88" y="36"/>
                    </a:lnTo>
                    <a:lnTo>
                      <a:pt x="97" y="31"/>
                    </a:lnTo>
                    <a:lnTo>
                      <a:pt x="107" y="24"/>
                    </a:lnTo>
                    <a:lnTo>
                      <a:pt x="107" y="0"/>
                    </a:lnTo>
                    <a:lnTo>
                      <a:pt x="98" y="1"/>
                    </a:lnTo>
                    <a:lnTo>
                      <a:pt x="86" y="3"/>
                    </a:lnTo>
                    <a:lnTo>
                      <a:pt x="72" y="7"/>
                    </a:lnTo>
                    <a:lnTo>
                      <a:pt x="56" y="13"/>
                    </a:lnTo>
                    <a:lnTo>
                      <a:pt x="41" y="20"/>
                    </a:lnTo>
                    <a:lnTo>
                      <a:pt x="25" y="28"/>
                    </a:lnTo>
                    <a:lnTo>
                      <a:pt x="19" y="33"/>
                    </a:lnTo>
                    <a:lnTo>
                      <a:pt x="12" y="38"/>
                    </a:lnTo>
                    <a:lnTo>
                      <a:pt x="6" y="43"/>
                    </a:lnTo>
                    <a:lnTo>
                      <a:pt x="0" y="5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43" name="Freeform 423"/>
              <p:cNvSpPr>
                <a:spLocks/>
              </p:cNvSpPr>
              <p:nvPr/>
            </p:nvSpPr>
            <p:spPr bwMode="auto">
              <a:xfrm>
                <a:off x="1381" y="1244"/>
                <a:ext cx="79" cy="32"/>
              </a:xfrm>
              <a:custGeom>
                <a:avLst/>
                <a:gdLst>
                  <a:gd name="T0" fmla="*/ 27 w 246"/>
                  <a:gd name="T1" fmla="*/ 99 h 99"/>
                  <a:gd name="T2" fmla="*/ 22 w 246"/>
                  <a:gd name="T3" fmla="*/ 97 h 99"/>
                  <a:gd name="T4" fmla="*/ 17 w 246"/>
                  <a:gd name="T5" fmla="*/ 96 h 99"/>
                  <a:gd name="T6" fmla="*/ 12 w 246"/>
                  <a:gd name="T7" fmla="*/ 93 h 99"/>
                  <a:gd name="T8" fmla="*/ 9 w 246"/>
                  <a:gd name="T9" fmla="*/ 90 h 99"/>
                  <a:gd name="T10" fmla="*/ 6 w 246"/>
                  <a:gd name="T11" fmla="*/ 86 h 99"/>
                  <a:gd name="T12" fmla="*/ 2 w 246"/>
                  <a:gd name="T13" fmla="*/ 82 h 99"/>
                  <a:gd name="T14" fmla="*/ 1 w 246"/>
                  <a:gd name="T15" fmla="*/ 78 h 99"/>
                  <a:gd name="T16" fmla="*/ 0 w 246"/>
                  <a:gd name="T17" fmla="*/ 73 h 99"/>
                  <a:gd name="T18" fmla="*/ 0 w 246"/>
                  <a:gd name="T19" fmla="*/ 69 h 99"/>
                  <a:gd name="T20" fmla="*/ 1 w 246"/>
                  <a:gd name="T21" fmla="*/ 65 h 99"/>
                  <a:gd name="T22" fmla="*/ 3 w 246"/>
                  <a:gd name="T23" fmla="*/ 60 h 99"/>
                  <a:gd name="T24" fmla="*/ 5 w 246"/>
                  <a:gd name="T25" fmla="*/ 56 h 99"/>
                  <a:gd name="T26" fmla="*/ 10 w 246"/>
                  <a:gd name="T27" fmla="*/ 49 h 99"/>
                  <a:gd name="T28" fmla="*/ 18 w 246"/>
                  <a:gd name="T29" fmla="*/ 41 h 99"/>
                  <a:gd name="T30" fmla="*/ 25 w 246"/>
                  <a:gd name="T31" fmla="*/ 34 h 99"/>
                  <a:gd name="T32" fmla="*/ 35 w 246"/>
                  <a:gd name="T33" fmla="*/ 28 h 99"/>
                  <a:gd name="T34" fmla="*/ 46 w 246"/>
                  <a:gd name="T35" fmla="*/ 23 h 99"/>
                  <a:gd name="T36" fmla="*/ 57 w 246"/>
                  <a:gd name="T37" fmla="*/ 18 h 99"/>
                  <a:gd name="T38" fmla="*/ 69 w 246"/>
                  <a:gd name="T39" fmla="*/ 14 h 99"/>
                  <a:gd name="T40" fmla="*/ 81 w 246"/>
                  <a:gd name="T41" fmla="*/ 10 h 99"/>
                  <a:gd name="T42" fmla="*/ 92 w 246"/>
                  <a:gd name="T43" fmla="*/ 7 h 99"/>
                  <a:gd name="T44" fmla="*/ 104 w 246"/>
                  <a:gd name="T45" fmla="*/ 4 h 99"/>
                  <a:gd name="T46" fmla="*/ 124 w 246"/>
                  <a:gd name="T47" fmla="*/ 1 h 99"/>
                  <a:gd name="T48" fmla="*/ 140 w 246"/>
                  <a:gd name="T49" fmla="*/ 0 h 99"/>
                  <a:gd name="T50" fmla="*/ 168 w 246"/>
                  <a:gd name="T51" fmla="*/ 0 h 99"/>
                  <a:gd name="T52" fmla="*/ 193 w 246"/>
                  <a:gd name="T53" fmla="*/ 1 h 99"/>
                  <a:gd name="T54" fmla="*/ 219 w 246"/>
                  <a:gd name="T55" fmla="*/ 2 h 99"/>
                  <a:gd name="T56" fmla="*/ 246 w 246"/>
                  <a:gd name="T57" fmla="*/ 6 h 99"/>
                  <a:gd name="T58" fmla="*/ 244 w 246"/>
                  <a:gd name="T59" fmla="*/ 11 h 99"/>
                  <a:gd name="T60" fmla="*/ 241 w 246"/>
                  <a:gd name="T61" fmla="*/ 15 h 99"/>
                  <a:gd name="T62" fmla="*/ 236 w 246"/>
                  <a:gd name="T63" fmla="*/ 20 h 99"/>
                  <a:gd name="T64" fmla="*/ 231 w 246"/>
                  <a:gd name="T65" fmla="*/ 26 h 99"/>
                  <a:gd name="T66" fmla="*/ 215 w 246"/>
                  <a:gd name="T67" fmla="*/ 36 h 99"/>
                  <a:gd name="T68" fmla="*/ 199 w 246"/>
                  <a:gd name="T69" fmla="*/ 46 h 99"/>
                  <a:gd name="T70" fmla="*/ 180 w 246"/>
                  <a:gd name="T71" fmla="*/ 55 h 99"/>
                  <a:gd name="T72" fmla="*/ 162 w 246"/>
                  <a:gd name="T73" fmla="*/ 61 h 99"/>
                  <a:gd name="T74" fmla="*/ 152 w 246"/>
                  <a:gd name="T75" fmla="*/ 64 h 99"/>
                  <a:gd name="T76" fmla="*/ 143 w 246"/>
                  <a:gd name="T77" fmla="*/ 66 h 99"/>
                  <a:gd name="T78" fmla="*/ 134 w 246"/>
                  <a:gd name="T79" fmla="*/ 67 h 99"/>
                  <a:gd name="T80" fmla="*/ 126 w 246"/>
                  <a:gd name="T81" fmla="*/ 67 h 99"/>
                  <a:gd name="T82" fmla="*/ 120 w 246"/>
                  <a:gd name="T83" fmla="*/ 67 h 99"/>
                  <a:gd name="T84" fmla="*/ 110 w 246"/>
                  <a:gd name="T85" fmla="*/ 67 h 99"/>
                  <a:gd name="T86" fmla="*/ 100 w 246"/>
                  <a:gd name="T87" fmla="*/ 67 h 99"/>
                  <a:gd name="T88" fmla="*/ 93 w 246"/>
                  <a:gd name="T89" fmla="*/ 67 h 99"/>
                  <a:gd name="T90" fmla="*/ 88 w 246"/>
                  <a:gd name="T91" fmla="*/ 69 h 99"/>
                  <a:gd name="T92" fmla="*/ 80 w 246"/>
                  <a:gd name="T93" fmla="*/ 72 h 99"/>
                  <a:gd name="T94" fmla="*/ 72 w 246"/>
                  <a:gd name="T95" fmla="*/ 77 h 99"/>
                  <a:gd name="T96" fmla="*/ 63 w 246"/>
                  <a:gd name="T97" fmla="*/ 83 h 99"/>
                  <a:gd name="T98" fmla="*/ 53 w 246"/>
                  <a:gd name="T99" fmla="*/ 88 h 99"/>
                  <a:gd name="T100" fmla="*/ 44 w 246"/>
                  <a:gd name="T101" fmla="*/ 93 h 99"/>
                  <a:gd name="T102" fmla="*/ 35 w 246"/>
                  <a:gd name="T103" fmla="*/ 96 h 99"/>
                  <a:gd name="T104" fmla="*/ 27 w 246"/>
                  <a:gd name="T105"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99">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44" name="Freeform 424"/>
              <p:cNvSpPr>
                <a:spLocks/>
              </p:cNvSpPr>
              <p:nvPr/>
            </p:nvSpPr>
            <p:spPr bwMode="auto">
              <a:xfrm>
                <a:off x="1294" y="1248"/>
                <a:ext cx="76" cy="40"/>
              </a:xfrm>
              <a:custGeom>
                <a:avLst/>
                <a:gdLst>
                  <a:gd name="T0" fmla="*/ 33 w 233"/>
                  <a:gd name="T1" fmla="*/ 88 h 123"/>
                  <a:gd name="T2" fmla="*/ 10 w 233"/>
                  <a:gd name="T3" fmla="*/ 78 h 123"/>
                  <a:gd name="T4" fmla="*/ 0 w 233"/>
                  <a:gd name="T5" fmla="*/ 55 h 123"/>
                  <a:gd name="T6" fmla="*/ 20 w 233"/>
                  <a:gd name="T7" fmla="*/ 37 h 123"/>
                  <a:gd name="T8" fmla="*/ 40 w 233"/>
                  <a:gd name="T9" fmla="*/ 37 h 123"/>
                  <a:gd name="T10" fmla="*/ 61 w 233"/>
                  <a:gd name="T11" fmla="*/ 37 h 123"/>
                  <a:gd name="T12" fmla="*/ 72 w 233"/>
                  <a:gd name="T13" fmla="*/ 36 h 123"/>
                  <a:gd name="T14" fmla="*/ 83 w 233"/>
                  <a:gd name="T15" fmla="*/ 33 h 123"/>
                  <a:gd name="T16" fmla="*/ 104 w 233"/>
                  <a:gd name="T17" fmla="*/ 23 h 123"/>
                  <a:gd name="T18" fmla="*/ 123 w 233"/>
                  <a:gd name="T19" fmla="*/ 11 h 123"/>
                  <a:gd name="T20" fmla="*/ 146 w 233"/>
                  <a:gd name="T21" fmla="*/ 0 h 123"/>
                  <a:gd name="T22" fmla="*/ 161 w 233"/>
                  <a:gd name="T23" fmla="*/ 8 h 123"/>
                  <a:gd name="T24" fmla="*/ 181 w 233"/>
                  <a:gd name="T25" fmla="*/ 12 h 123"/>
                  <a:gd name="T26" fmla="*/ 190 w 233"/>
                  <a:gd name="T27" fmla="*/ 10 h 123"/>
                  <a:gd name="T28" fmla="*/ 201 w 233"/>
                  <a:gd name="T29" fmla="*/ 6 h 123"/>
                  <a:gd name="T30" fmla="*/ 213 w 233"/>
                  <a:gd name="T31" fmla="*/ 0 h 123"/>
                  <a:gd name="T32" fmla="*/ 232 w 233"/>
                  <a:gd name="T33" fmla="*/ 6 h 123"/>
                  <a:gd name="T34" fmla="*/ 228 w 233"/>
                  <a:gd name="T35" fmla="*/ 18 h 123"/>
                  <a:gd name="T36" fmla="*/ 219 w 233"/>
                  <a:gd name="T37" fmla="*/ 25 h 123"/>
                  <a:gd name="T38" fmla="*/ 207 w 233"/>
                  <a:gd name="T39" fmla="*/ 30 h 123"/>
                  <a:gd name="T40" fmla="*/ 201 w 233"/>
                  <a:gd name="T41" fmla="*/ 43 h 123"/>
                  <a:gd name="T42" fmla="*/ 206 w 233"/>
                  <a:gd name="T43" fmla="*/ 62 h 123"/>
                  <a:gd name="T44" fmla="*/ 185 w 233"/>
                  <a:gd name="T45" fmla="*/ 85 h 123"/>
                  <a:gd name="T46" fmla="*/ 157 w 233"/>
                  <a:gd name="T47" fmla="*/ 96 h 123"/>
                  <a:gd name="T48" fmla="*/ 139 w 233"/>
                  <a:gd name="T49" fmla="*/ 98 h 123"/>
                  <a:gd name="T50" fmla="*/ 116 w 233"/>
                  <a:gd name="T51" fmla="*/ 100 h 123"/>
                  <a:gd name="T52" fmla="*/ 96 w 233"/>
                  <a:gd name="T53" fmla="*/ 106 h 123"/>
                  <a:gd name="T54" fmla="*/ 82 w 233"/>
                  <a:gd name="T55" fmla="*/ 115 h 123"/>
                  <a:gd name="T56" fmla="*/ 67 w 233"/>
                  <a:gd name="T57" fmla="*/ 122 h 123"/>
                  <a:gd name="T58" fmla="*/ 58 w 233"/>
                  <a:gd name="T59" fmla="*/ 122 h 123"/>
                  <a:gd name="T60" fmla="*/ 53 w 233"/>
                  <a:gd name="T61" fmla="*/ 115 h 123"/>
                  <a:gd name="T62" fmla="*/ 48 w 233"/>
                  <a:gd name="T63" fmla="*/ 10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3" h="123">
                    <a:moveTo>
                      <a:pt x="47" y="93"/>
                    </a:moveTo>
                    <a:lnTo>
                      <a:pt x="33" y="88"/>
                    </a:lnTo>
                    <a:lnTo>
                      <a:pt x="21" y="83"/>
                    </a:lnTo>
                    <a:lnTo>
                      <a:pt x="10" y="78"/>
                    </a:lnTo>
                    <a:lnTo>
                      <a:pt x="0" y="74"/>
                    </a:lnTo>
                    <a:lnTo>
                      <a:pt x="0" y="55"/>
                    </a:lnTo>
                    <a:lnTo>
                      <a:pt x="10" y="46"/>
                    </a:lnTo>
                    <a:lnTo>
                      <a:pt x="20" y="37"/>
                    </a:lnTo>
                    <a:lnTo>
                      <a:pt x="30" y="37"/>
                    </a:lnTo>
                    <a:lnTo>
                      <a:pt x="40" y="37"/>
                    </a:lnTo>
                    <a:lnTo>
                      <a:pt x="51" y="37"/>
                    </a:lnTo>
                    <a:lnTo>
                      <a:pt x="61" y="37"/>
                    </a:lnTo>
                    <a:lnTo>
                      <a:pt x="66" y="37"/>
                    </a:lnTo>
                    <a:lnTo>
                      <a:pt x="72" y="36"/>
                    </a:lnTo>
                    <a:lnTo>
                      <a:pt x="77" y="35"/>
                    </a:lnTo>
                    <a:lnTo>
                      <a:pt x="83" y="33"/>
                    </a:lnTo>
                    <a:lnTo>
                      <a:pt x="94" y="28"/>
                    </a:lnTo>
                    <a:lnTo>
                      <a:pt x="104" y="23"/>
                    </a:lnTo>
                    <a:lnTo>
                      <a:pt x="114" y="17"/>
                    </a:lnTo>
                    <a:lnTo>
                      <a:pt x="123" y="11"/>
                    </a:lnTo>
                    <a:lnTo>
                      <a:pt x="134" y="5"/>
                    </a:lnTo>
                    <a:lnTo>
                      <a:pt x="146" y="0"/>
                    </a:lnTo>
                    <a:lnTo>
                      <a:pt x="153" y="4"/>
                    </a:lnTo>
                    <a:lnTo>
                      <a:pt x="161" y="8"/>
                    </a:lnTo>
                    <a:lnTo>
                      <a:pt x="171" y="11"/>
                    </a:lnTo>
                    <a:lnTo>
                      <a:pt x="181" y="12"/>
                    </a:lnTo>
                    <a:lnTo>
                      <a:pt x="185" y="12"/>
                    </a:lnTo>
                    <a:lnTo>
                      <a:pt x="190" y="10"/>
                    </a:lnTo>
                    <a:lnTo>
                      <a:pt x="196" y="8"/>
                    </a:lnTo>
                    <a:lnTo>
                      <a:pt x="201" y="6"/>
                    </a:lnTo>
                    <a:lnTo>
                      <a:pt x="210" y="2"/>
                    </a:lnTo>
                    <a:lnTo>
                      <a:pt x="213" y="0"/>
                    </a:lnTo>
                    <a:lnTo>
                      <a:pt x="233" y="0"/>
                    </a:lnTo>
                    <a:lnTo>
                      <a:pt x="232" y="6"/>
                    </a:lnTo>
                    <a:lnTo>
                      <a:pt x="231" y="12"/>
                    </a:lnTo>
                    <a:lnTo>
                      <a:pt x="228" y="18"/>
                    </a:lnTo>
                    <a:lnTo>
                      <a:pt x="224" y="22"/>
                    </a:lnTo>
                    <a:lnTo>
                      <a:pt x="219" y="25"/>
                    </a:lnTo>
                    <a:lnTo>
                      <a:pt x="213" y="28"/>
                    </a:lnTo>
                    <a:lnTo>
                      <a:pt x="207" y="30"/>
                    </a:lnTo>
                    <a:lnTo>
                      <a:pt x="200" y="30"/>
                    </a:lnTo>
                    <a:lnTo>
                      <a:pt x="201" y="43"/>
                    </a:lnTo>
                    <a:lnTo>
                      <a:pt x="204" y="52"/>
                    </a:lnTo>
                    <a:lnTo>
                      <a:pt x="206" y="62"/>
                    </a:lnTo>
                    <a:lnTo>
                      <a:pt x="207" y="74"/>
                    </a:lnTo>
                    <a:lnTo>
                      <a:pt x="185" y="85"/>
                    </a:lnTo>
                    <a:lnTo>
                      <a:pt x="166" y="93"/>
                    </a:lnTo>
                    <a:lnTo>
                      <a:pt x="157" y="96"/>
                    </a:lnTo>
                    <a:lnTo>
                      <a:pt x="149" y="98"/>
                    </a:lnTo>
                    <a:lnTo>
                      <a:pt x="139" y="98"/>
                    </a:lnTo>
                    <a:lnTo>
                      <a:pt x="127" y="99"/>
                    </a:lnTo>
                    <a:lnTo>
                      <a:pt x="116" y="100"/>
                    </a:lnTo>
                    <a:lnTo>
                      <a:pt x="105" y="103"/>
                    </a:lnTo>
                    <a:lnTo>
                      <a:pt x="96" y="106"/>
                    </a:lnTo>
                    <a:lnTo>
                      <a:pt x="88" y="111"/>
                    </a:lnTo>
                    <a:lnTo>
                      <a:pt x="82" y="115"/>
                    </a:lnTo>
                    <a:lnTo>
                      <a:pt x="74" y="119"/>
                    </a:lnTo>
                    <a:lnTo>
                      <a:pt x="67" y="122"/>
                    </a:lnTo>
                    <a:lnTo>
                      <a:pt x="61" y="123"/>
                    </a:lnTo>
                    <a:lnTo>
                      <a:pt x="58" y="122"/>
                    </a:lnTo>
                    <a:lnTo>
                      <a:pt x="55" y="119"/>
                    </a:lnTo>
                    <a:lnTo>
                      <a:pt x="53" y="115"/>
                    </a:lnTo>
                    <a:lnTo>
                      <a:pt x="51" y="110"/>
                    </a:lnTo>
                    <a:lnTo>
                      <a:pt x="48" y="100"/>
                    </a:lnTo>
                    <a:lnTo>
                      <a:pt x="47" y="9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45" name="Freeform 425"/>
              <p:cNvSpPr>
                <a:spLocks/>
              </p:cNvSpPr>
              <p:nvPr/>
            </p:nvSpPr>
            <p:spPr bwMode="auto">
              <a:xfrm>
                <a:off x="983" y="1236"/>
                <a:ext cx="157" cy="56"/>
              </a:xfrm>
              <a:custGeom>
                <a:avLst/>
                <a:gdLst>
                  <a:gd name="T0" fmla="*/ 0 w 484"/>
                  <a:gd name="T1" fmla="*/ 147 h 172"/>
                  <a:gd name="T2" fmla="*/ 3 w 484"/>
                  <a:gd name="T3" fmla="*/ 156 h 172"/>
                  <a:gd name="T4" fmla="*/ 9 w 484"/>
                  <a:gd name="T5" fmla="*/ 162 h 172"/>
                  <a:gd name="T6" fmla="*/ 17 w 484"/>
                  <a:gd name="T7" fmla="*/ 167 h 172"/>
                  <a:gd name="T8" fmla="*/ 31 w 484"/>
                  <a:gd name="T9" fmla="*/ 170 h 172"/>
                  <a:gd name="T10" fmla="*/ 51 w 484"/>
                  <a:gd name="T11" fmla="*/ 172 h 172"/>
                  <a:gd name="T12" fmla="*/ 73 w 484"/>
                  <a:gd name="T13" fmla="*/ 172 h 172"/>
                  <a:gd name="T14" fmla="*/ 99 w 484"/>
                  <a:gd name="T15" fmla="*/ 167 h 172"/>
                  <a:gd name="T16" fmla="*/ 139 w 484"/>
                  <a:gd name="T17" fmla="*/ 156 h 172"/>
                  <a:gd name="T18" fmla="*/ 189 w 484"/>
                  <a:gd name="T19" fmla="*/ 135 h 172"/>
                  <a:gd name="T20" fmla="*/ 240 w 484"/>
                  <a:gd name="T21" fmla="*/ 113 h 172"/>
                  <a:gd name="T22" fmla="*/ 287 w 484"/>
                  <a:gd name="T23" fmla="*/ 100 h 172"/>
                  <a:gd name="T24" fmla="*/ 350 w 484"/>
                  <a:gd name="T25" fmla="*/ 87 h 172"/>
                  <a:gd name="T26" fmla="*/ 401 w 484"/>
                  <a:gd name="T27" fmla="*/ 75 h 172"/>
                  <a:gd name="T28" fmla="*/ 434 w 484"/>
                  <a:gd name="T29" fmla="*/ 64 h 172"/>
                  <a:gd name="T30" fmla="*/ 461 w 484"/>
                  <a:gd name="T31" fmla="*/ 52 h 172"/>
                  <a:gd name="T32" fmla="*/ 475 w 484"/>
                  <a:gd name="T33" fmla="*/ 42 h 172"/>
                  <a:gd name="T34" fmla="*/ 482 w 484"/>
                  <a:gd name="T35" fmla="*/ 35 h 172"/>
                  <a:gd name="T36" fmla="*/ 449 w 484"/>
                  <a:gd name="T37" fmla="*/ 26 h 172"/>
                  <a:gd name="T38" fmla="*/ 387 w 484"/>
                  <a:gd name="T39" fmla="*/ 16 h 172"/>
                  <a:gd name="T40" fmla="*/ 331 w 484"/>
                  <a:gd name="T41" fmla="*/ 6 h 172"/>
                  <a:gd name="T42" fmla="*/ 272 w 484"/>
                  <a:gd name="T43" fmla="*/ 0 h 172"/>
                  <a:gd name="T44" fmla="*/ 225 w 484"/>
                  <a:gd name="T45" fmla="*/ 0 h 172"/>
                  <a:gd name="T46" fmla="*/ 203 w 484"/>
                  <a:gd name="T47" fmla="*/ 4 h 172"/>
                  <a:gd name="T48" fmla="*/ 186 w 484"/>
                  <a:gd name="T49" fmla="*/ 8 h 172"/>
                  <a:gd name="T50" fmla="*/ 176 w 484"/>
                  <a:gd name="T51" fmla="*/ 6 h 172"/>
                  <a:gd name="T52" fmla="*/ 169 w 484"/>
                  <a:gd name="T53" fmla="*/ 3 h 172"/>
                  <a:gd name="T54" fmla="*/ 165 w 484"/>
                  <a:gd name="T55" fmla="*/ 8 h 172"/>
                  <a:gd name="T56" fmla="*/ 161 w 484"/>
                  <a:gd name="T57" fmla="*/ 24 h 172"/>
                  <a:gd name="T58" fmla="*/ 154 w 484"/>
                  <a:gd name="T59" fmla="*/ 36 h 172"/>
                  <a:gd name="T60" fmla="*/ 144 w 484"/>
                  <a:gd name="T61" fmla="*/ 46 h 172"/>
                  <a:gd name="T62" fmla="*/ 127 w 484"/>
                  <a:gd name="T63" fmla="*/ 58 h 172"/>
                  <a:gd name="T64" fmla="*/ 97 w 484"/>
                  <a:gd name="T65" fmla="*/ 69 h 172"/>
                  <a:gd name="T66" fmla="*/ 66 w 484"/>
                  <a:gd name="T67" fmla="*/ 78 h 172"/>
                  <a:gd name="T68" fmla="*/ 38 w 484"/>
                  <a:gd name="T69" fmla="*/ 88 h 172"/>
                  <a:gd name="T70" fmla="*/ 19 w 484"/>
                  <a:gd name="T71" fmla="*/ 98 h 172"/>
                  <a:gd name="T72" fmla="*/ 10 w 484"/>
                  <a:gd name="T73" fmla="*/ 107 h 172"/>
                  <a:gd name="T74" fmla="*/ 3 w 484"/>
                  <a:gd name="T75" fmla="*/ 119 h 172"/>
                  <a:gd name="T76" fmla="*/ 0 w 484"/>
                  <a:gd name="T77" fmla="*/ 13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4" h="172">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46" name="Freeform 426"/>
              <p:cNvSpPr>
                <a:spLocks/>
              </p:cNvSpPr>
              <p:nvPr/>
            </p:nvSpPr>
            <p:spPr bwMode="auto">
              <a:xfrm>
                <a:off x="1043" y="1255"/>
                <a:ext cx="221" cy="79"/>
              </a:xfrm>
              <a:custGeom>
                <a:avLst/>
                <a:gdLst>
                  <a:gd name="T0" fmla="*/ 317 w 684"/>
                  <a:gd name="T1" fmla="*/ 5 h 240"/>
                  <a:gd name="T2" fmla="*/ 304 w 684"/>
                  <a:gd name="T3" fmla="*/ 27 h 240"/>
                  <a:gd name="T4" fmla="*/ 297 w 684"/>
                  <a:gd name="T5" fmla="*/ 41 h 240"/>
                  <a:gd name="T6" fmla="*/ 299 w 684"/>
                  <a:gd name="T7" fmla="*/ 43 h 240"/>
                  <a:gd name="T8" fmla="*/ 337 w 684"/>
                  <a:gd name="T9" fmla="*/ 39 h 240"/>
                  <a:gd name="T10" fmla="*/ 372 w 684"/>
                  <a:gd name="T11" fmla="*/ 19 h 240"/>
                  <a:gd name="T12" fmla="*/ 379 w 684"/>
                  <a:gd name="T13" fmla="*/ 38 h 240"/>
                  <a:gd name="T14" fmla="*/ 377 w 684"/>
                  <a:gd name="T15" fmla="*/ 55 h 240"/>
                  <a:gd name="T16" fmla="*/ 405 w 684"/>
                  <a:gd name="T17" fmla="*/ 69 h 240"/>
                  <a:gd name="T18" fmla="*/ 511 w 684"/>
                  <a:gd name="T19" fmla="*/ 51 h 240"/>
                  <a:gd name="T20" fmla="*/ 514 w 684"/>
                  <a:gd name="T21" fmla="*/ 70 h 240"/>
                  <a:gd name="T22" fmla="*/ 541 w 684"/>
                  <a:gd name="T23" fmla="*/ 63 h 240"/>
                  <a:gd name="T24" fmla="*/ 557 w 684"/>
                  <a:gd name="T25" fmla="*/ 45 h 240"/>
                  <a:gd name="T26" fmla="*/ 558 w 684"/>
                  <a:gd name="T27" fmla="*/ 19 h 240"/>
                  <a:gd name="T28" fmla="*/ 563 w 684"/>
                  <a:gd name="T29" fmla="*/ 8 h 240"/>
                  <a:gd name="T30" fmla="*/ 579 w 684"/>
                  <a:gd name="T31" fmla="*/ 0 h 240"/>
                  <a:gd name="T32" fmla="*/ 624 w 684"/>
                  <a:gd name="T33" fmla="*/ 3 h 240"/>
                  <a:gd name="T34" fmla="*/ 645 w 684"/>
                  <a:gd name="T35" fmla="*/ 0 h 240"/>
                  <a:gd name="T36" fmla="*/ 657 w 684"/>
                  <a:gd name="T37" fmla="*/ 39 h 240"/>
                  <a:gd name="T38" fmla="*/ 653 w 684"/>
                  <a:gd name="T39" fmla="*/ 70 h 240"/>
                  <a:gd name="T40" fmla="*/ 637 w 684"/>
                  <a:gd name="T41" fmla="*/ 101 h 240"/>
                  <a:gd name="T42" fmla="*/ 618 w 684"/>
                  <a:gd name="T43" fmla="*/ 124 h 240"/>
                  <a:gd name="T44" fmla="*/ 648 w 684"/>
                  <a:gd name="T45" fmla="*/ 137 h 240"/>
                  <a:gd name="T46" fmla="*/ 672 w 684"/>
                  <a:gd name="T47" fmla="*/ 145 h 240"/>
                  <a:gd name="T48" fmla="*/ 684 w 684"/>
                  <a:gd name="T49" fmla="*/ 180 h 240"/>
                  <a:gd name="T50" fmla="*/ 639 w 684"/>
                  <a:gd name="T51" fmla="*/ 185 h 240"/>
                  <a:gd name="T52" fmla="*/ 608 w 684"/>
                  <a:gd name="T53" fmla="*/ 181 h 240"/>
                  <a:gd name="T54" fmla="*/ 574 w 684"/>
                  <a:gd name="T55" fmla="*/ 180 h 240"/>
                  <a:gd name="T56" fmla="*/ 564 w 684"/>
                  <a:gd name="T57" fmla="*/ 184 h 240"/>
                  <a:gd name="T58" fmla="*/ 542 w 684"/>
                  <a:gd name="T59" fmla="*/ 200 h 240"/>
                  <a:gd name="T60" fmla="*/ 524 w 684"/>
                  <a:gd name="T61" fmla="*/ 209 h 240"/>
                  <a:gd name="T62" fmla="*/ 493 w 684"/>
                  <a:gd name="T63" fmla="*/ 209 h 240"/>
                  <a:gd name="T64" fmla="*/ 452 w 684"/>
                  <a:gd name="T65" fmla="*/ 204 h 240"/>
                  <a:gd name="T66" fmla="*/ 422 w 684"/>
                  <a:gd name="T67" fmla="*/ 198 h 240"/>
                  <a:gd name="T68" fmla="*/ 337 w 684"/>
                  <a:gd name="T69" fmla="*/ 211 h 240"/>
                  <a:gd name="T70" fmla="*/ 231 w 684"/>
                  <a:gd name="T71" fmla="*/ 230 h 240"/>
                  <a:gd name="T72" fmla="*/ 169 w 684"/>
                  <a:gd name="T73" fmla="*/ 238 h 240"/>
                  <a:gd name="T74" fmla="*/ 124 w 684"/>
                  <a:gd name="T75" fmla="*/ 238 h 240"/>
                  <a:gd name="T76" fmla="*/ 100 w 684"/>
                  <a:gd name="T77" fmla="*/ 228 h 240"/>
                  <a:gd name="T78" fmla="*/ 67 w 684"/>
                  <a:gd name="T79" fmla="*/ 208 h 240"/>
                  <a:gd name="T80" fmla="*/ 29 w 684"/>
                  <a:gd name="T81" fmla="*/ 196 h 240"/>
                  <a:gd name="T82" fmla="*/ 0 w 684"/>
                  <a:gd name="T83" fmla="*/ 173 h 240"/>
                  <a:gd name="T84" fmla="*/ 64 w 684"/>
                  <a:gd name="T85" fmla="*/ 159 h 240"/>
                  <a:gd name="T86" fmla="*/ 100 w 684"/>
                  <a:gd name="T87" fmla="*/ 154 h 240"/>
                  <a:gd name="T88" fmla="*/ 156 w 684"/>
                  <a:gd name="T89" fmla="*/ 160 h 240"/>
                  <a:gd name="T90" fmla="*/ 201 w 684"/>
                  <a:gd name="T91" fmla="*/ 165 h 240"/>
                  <a:gd name="T92" fmla="*/ 224 w 684"/>
                  <a:gd name="T93" fmla="*/ 162 h 240"/>
                  <a:gd name="T94" fmla="*/ 26 w 684"/>
                  <a:gd name="T95" fmla="*/ 136 h 240"/>
                  <a:gd name="T96" fmla="*/ 52 w 684"/>
                  <a:gd name="T97" fmla="*/ 128 h 240"/>
                  <a:gd name="T98" fmla="*/ 109 w 684"/>
                  <a:gd name="T99" fmla="*/ 117 h 240"/>
                  <a:gd name="T100" fmla="*/ 165 w 684"/>
                  <a:gd name="T101" fmla="*/ 108 h 240"/>
                  <a:gd name="T102" fmla="*/ 187 w 684"/>
                  <a:gd name="T103" fmla="*/ 99 h 240"/>
                  <a:gd name="T104" fmla="*/ 166 w 684"/>
                  <a:gd name="T105" fmla="*/ 93 h 240"/>
                  <a:gd name="T106" fmla="*/ 125 w 684"/>
                  <a:gd name="T107" fmla="*/ 98 h 240"/>
                  <a:gd name="T108" fmla="*/ 71 w 684"/>
                  <a:gd name="T109" fmla="*/ 110 h 240"/>
                  <a:gd name="T110" fmla="*/ 52 w 684"/>
                  <a:gd name="T111" fmla="*/ 106 h 240"/>
                  <a:gd name="T112" fmla="*/ 55 w 684"/>
                  <a:gd name="T113" fmla="*/ 90 h 240"/>
                  <a:gd name="T114" fmla="*/ 54 w 684"/>
                  <a:gd name="T115" fmla="*/ 81 h 240"/>
                  <a:gd name="T116" fmla="*/ 59 w 684"/>
                  <a:gd name="T117" fmla="*/ 7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4" h="24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47" name="Freeform 427"/>
              <p:cNvSpPr>
                <a:spLocks/>
              </p:cNvSpPr>
              <p:nvPr/>
            </p:nvSpPr>
            <p:spPr bwMode="auto">
              <a:xfrm>
                <a:off x="1645" y="1643"/>
                <a:ext cx="108" cy="93"/>
              </a:xfrm>
              <a:custGeom>
                <a:avLst/>
                <a:gdLst>
                  <a:gd name="T0" fmla="*/ 180 w 332"/>
                  <a:gd name="T1" fmla="*/ 38 h 287"/>
                  <a:gd name="T2" fmla="*/ 202 w 332"/>
                  <a:gd name="T3" fmla="*/ 24 h 287"/>
                  <a:gd name="T4" fmla="*/ 226 w 332"/>
                  <a:gd name="T5" fmla="*/ 7 h 287"/>
                  <a:gd name="T6" fmla="*/ 240 w 332"/>
                  <a:gd name="T7" fmla="*/ 1 h 287"/>
                  <a:gd name="T8" fmla="*/ 246 w 332"/>
                  <a:gd name="T9" fmla="*/ 1 h 287"/>
                  <a:gd name="T10" fmla="*/ 245 w 332"/>
                  <a:gd name="T11" fmla="*/ 12 h 287"/>
                  <a:gd name="T12" fmla="*/ 234 w 332"/>
                  <a:gd name="T13" fmla="*/ 33 h 287"/>
                  <a:gd name="T14" fmla="*/ 217 w 332"/>
                  <a:gd name="T15" fmla="*/ 55 h 287"/>
                  <a:gd name="T16" fmla="*/ 202 w 332"/>
                  <a:gd name="T17" fmla="*/ 67 h 287"/>
                  <a:gd name="T18" fmla="*/ 191 w 332"/>
                  <a:gd name="T19" fmla="*/ 71 h 287"/>
                  <a:gd name="T20" fmla="*/ 191 w 332"/>
                  <a:gd name="T21" fmla="*/ 73 h 287"/>
                  <a:gd name="T22" fmla="*/ 201 w 332"/>
                  <a:gd name="T23" fmla="*/ 74 h 287"/>
                  <a:gd name="T24" fmla="*/ 216 w 332"/>
                  <a:gd name="T25" fmla="*/ 72 h 287"/>
                  <a:gd name="T26" fmla="*/ 224 w 332"/>
                  <a:gd name="T27" fmla="*/ 77 h 287"/>
                  <a:gd name="T28" fmla="*/ 217 w 332"/>
                  <a:gd name="T29" fmla="*/ 88 h 287"/>
                  <a:gd name="T30" fmla="*/ 214 w 332"/>
                  <a:gd name="T31" fmla="*/ 97 h 287"/>
                  <a:gd name="T32" fmla="*/ 217 w 332"/>
                  <a:gd name="T33" fmla="*/ 105 h 287"/>
                  <a:gd name="T34" fmla="*/ 249 w 332"/>
                  <a:gd name="T35" fmla="*/ 113 h 287"/>
                  <a:gd name="T36" fmla="*/ 308 w 332"/>
                  <a:gd name="T37" fmla="*/ 124 h 287"/>
                  <a:gd name="T38" fmla="*/ 322 w 332"/>
                  <a:gd name="T39" fmla="*/ 131 h 287"/>
                  <a:gd name="T40" fmla="*/ 315 w 332"/>
                  <a:gd name="T41" fmla="*/ 140 h 287"/>
                  <a:gd name="T42" fmla="*/ 303 w 332"/>
                  <a:gd name="T43" fmla="*/ 149 h 287"/>
                  <a:gd name="T44" fmla="*/ 299 w 332"/>
                  <a:gd name="T45" fmla="*/ 154 h 287"/>
                  <a:gd name="T46" fmla="*/ 302 w 332"/>
                  <a:gd name="T47" fmla="*/ 160 h 287"/>
                  <a:gd name="T48" fmla="*/ 308 w 332"/>
                  <a:gd name="T49" fmla="*/ 168 h 287"/>
                  <a:gd name="T50" fmla="*/ 319 w 332"/>
                  <a:gd name="T51" fmla="*/ 176 h 287"/>
                  <a:gd name="T52" fmla="*/ 329 w 332"/>
                  <a:gd name="T53" fmla="*/ 184 h 287"/>
                  <a:gd name="T54" fmla="*/ 290 w 332"/>
                  <a:gd name="T55" fmla="*/ 211 h 287"/>
                  <a:gd name="T56" fmla="*/ 241 w 332"/>
                  <a:gd name="T57" fmla="*/ 241 h 287"/>
                  <a:gd name="T58" fmla="*/ 207 w 332"/>
                  <a:gd name="T59" fmla="*/ 268 h 287"/>
                  <a:gd name="T60" fmla="*/ 173 w 332"/>
                  <a:gd name="T61" fmla="*/ 244 h 287"/>
                  <a:gd name="T62" fmla="*/ 182 w 332"/>
                  <a:gd name="T63" fmla="*/ 243 h 287"/>
                  <a:gd name="T64" fmla="*/ 189 w 332"/>
                  <a:gd name="T65" fmla="*/ 240 h 287"/>
                  <a:gd name="T66" fmla="*/ 200 w 332"/>
                  <a:gd name="T67" fmla="*/ 232 h 287"/>
                  <a:gd name="T68" fmla="*/ 149 w 332"/>
                  <a:gd name="T69" fmla="*/ 232 h 287"/>
                  <a:gd name="T70" fmla="*/ 101 w 332"/>
                  <a:gd name="T71" fmla="*/ 232 h 287"/>
                  <a:gd name="T72" fmla="*/ 58 w 332"/>
                  <a:gd name="T73" fmla="*/ 232 h 287"/>
                  <a:gd name="T74" fmla="*/ 27 w 332"/>
                  <a:gd name="T75" fmla="*/ 232 h 287"/>
                  <a:gd name="T76" fmla="*/ 11 w 332"/>
                  <a:gd name="T77" fmla="*/ 227 h 287"/>
                  <a:gd name="T78" fmla="*/ 3 w 332"/>
                  <a:gd name="T79" fmla="*/ 222 h 287"/>
                  <a:gd name="T80" fmla="*/ 0 w 332"/>
                  <a:gd name="T81" fmla="*/ 213 h 287"/>
                  <a:gd name="T82" fmla="*/ 4 w 332"/>
                  <a:gd name="T83" fmla="*/ 205 h 287"/>
                  <a:gd name="T84" fmla="*/ 13 w 332"/>
                  <a:gd name="T85" fmla="*/ 197 h 287"/>
                  <a:gd name="T86" fmla="*/ 41 w 332"/>
                  <a:gd name="T87" fmla="*/ 179 h 287"/>
                  <a:gd name="T88" fmla="*/ 73 w 332"/>
                  <a:gd name="T89" fmla="*/ 162 h 287"/>
                  <a:gd name="T90" fmla="*/ 85 w 332"/>
                  <a:gd name="T91" fmla="*/ 152 h 287"/>
                  <a:gd name="T92" fmla="*/ 93 w 332"/>
                  <a:gd name="T93" fmla="*/ 145 h 287"/>
                  <a:gd name="T94" fmla="*/ 106 w 332"/>
                  <a:gd name="T95" fmla="*/ 130 h 287"/>
                  <a:gd name="T96" fmla="*/ 116 w 332"/>
                  <a:gd name="T97" fmla="*/ 114 h 287"/>
                  <a:gd name="T98" fmla="*/ 130 w 332"/>
                  <a:gd name="T99" fmla="*/ 79 h 287"/>
                  <a:gd name="T100" fmla="*/ 138 w 332"/>
                  <a:gd name="T101" fmla="*/ 64 h 287"/>
                  <a:gd name="T102" fmla="*/ 147 w 332"/>
                  <a:gd name="T103" fmla="*/ 52 h 287"/>
                  <a:gd name="T104" fmla="*/ 158 w 332"/>
                  <a:gd name="T105" fmla="*/ 43 h 287"/>
                  <a:gd name="T106" fmla="*/ 173 w 332"/>
                  <a:gd name="T107" fmla="*/ 4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2" h="287">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48" name="Freeform 428"/>
              <p:cNvSpPr>
                <a:spLocks/>
              </p:cNvSpPr>
              <p:nvPr/>
            </p:nvSpPr>
            <p:spPr bwMode="auto">
              <a:xfrm>
                <a:off x="1102" y="1190"/>
                <a:ext cx="111" cy="27"/>
              </a:xfrm>
              <a:custGeom>
                <a:avLst/>
                <a:gdLst>
                  <a:gd name="T0" fmla="*/ 106 w 345"/>
                  <a:gd name="T1" fmla="*/ 86 h 86"/>
                  <a:gd name="T2" fmla="*/ 119 w 345"/>
                  <a:gd name="T3" fmla="*/ 81 h 86"/>
                  <a:gd name="T4" fmla="*/ 133 w 345"/>
                  <a:gd name="T5" fmla="*/ 76 h 86"/>
                  <a:gd name="T6" fmla="*/ 148 w 345"/>
                  <a:gd name="T7" fmla="*/ 72 h 86"/>
                  <a:gd name="T8" fmla="*/ 164 w 345"/>
                  <a:gd name="T9" fmla="*/ 69 h 86"/>
                  <a:gd name="T10" fmla="*/ 197 w 345"/>
                  <a:gd name="T11" fmla="*/ 63 h 86"/>
                  <a:gd name="T12" fmla="*/ 231 w 345"/>
                  <a:gd name="T13" fmla="*/ 57 h 86"/>
                  <a:gd name="T14" fmla="*/ 247 w 345"/>
                  <a:gd name="T15" fmla="*/ 53 h 86"/>
                  <a:gd name="T16" fmla="*/ 264 w 345"/>
                  <a:gd name="T17" fmla="*/ 50 h 86"/>
                  <a:gd name="T18" fmla="*/ 279 w 345"/>
                  <a:gd name="T19" fmla="*/ 46 h 86"/>
                  <a:gd name="T20" fmla="*/ 294 w 345"/>
                  <a:gd name="T21" fmla="*/ 40 h 86"/>
                  <a:gd name="T22" fmla="*/ 309 w 345"/>
                  <a:gd name="T23" fmla="*/ 35 h 86"/>
                  <a:gd name="T24" fmla="*/ 322 w 345"/>
                  <a:gd name="T25" fmla="*/ 28 h 86"/>
                  <a:gd name="T26" fmla="*/ 334 w 345"/>
                  <a:gd name="T27" fmla="*/ 21 h 86"/>
                  <a:gd name="T28" fmla="*/ 345 w 345"/>
                  <a:gd name="T29" fmla="*/ 13 h 86"/>
                  <a:gd name="T30" fmla="*/ 335 w 345"/>
                  <a:gd name="T31" fmla="*/ 12 h 86"/>
                  <a:gd name="T32" fmla="*/ 326 w 345"/>
                  <a:gd name="T33" fmla="*/ 11 h 86"/>
                  <a:gd name="T34" fmla="*/ 317 w 345"/>
                  <a:gd name="T35" fmla="*/ 9 h 86"/>
                  <a:gd name="T36" fmla="*/ 309 w 345"/>
                  <a:gd name="T37" fmla="*/ 6 h 86"/>
                  <a:gd name="T38" fmla="*/ 300 w 345"/>
                  <a:gd name="T39" fmla="*/ 4 h 86"/>
                  <a:gd name="T40" fmla="*/ 291 w 345"/>
                  <a:gd name="T41" fmla="*/ 2 h 86"/>
                  <a:gd name="T42" fmla="*/ 281 w 345"/>
                  <a:gd name="T43" fmla="*/ 1 h 86"/>
                  <a:gd name="T44" fmla="*/ 272 w 345"/>
                  <a:gd name="T45" fmla="*/ 0 h 86"/>
                  <a:gd name="T46" fmla="*/ 259 w 345"/>
                  <a:gd name="T47" fmla="*/ 1 h 86"/>
                  <a:gd name="T48" fmla="*/ 245 w 345"/>
                  <a:gd name="T49" fmla="*/ 3 h 86"/>
                  <a:gd name="T50" fmla="*/ 227 w 345"/>
                  <a:gd name="T51" fmla="*/ 5 h 86"/>
                  <a:gd name="T52" fmla="*/ 209 w 345"/>
                  <a:gd name="T53" fmla="*/ 9 h 86"/>
                  <a:gd name="T54" fmla="*/ 168 w 345"/>
                  <a:gd name="T55" fmla="*/ 18 h 86"/>
                  <a:gd name="T56" fmla="*/ 126 w 345"/>
                  <a:gd name="T57" fmla="*/ 29 h 86"/>
                  <a:gd name="T58" fmla="*/ 104 w 345"/>
                  <a:gd name="T59" fmla="*/ 36 h 86"/>
                  <a:gd name="T60" fmla="*/ 85 w 345"/>
                  <a:gd name="T61" fmla="*/ 42 h 86"/>
                  <a:gd name="T62" fmla="*/ 66 w 345"/>
                  <a:gd name="T63" fmla="*/ 50 h 86"/>
                  <a:gd name="T64" fmla="*/ 47 w 345"/>
                  <a:gd name="T65" fmla="*/ 58 h 86"/>
                  <a:gd name="T66" fmla="*/ 32 w 345"/>
                  <a:gd name="T67" fmla="*/ 65 h 86"/>
                  <a:gd name="T68" fmla="*/ 19 w 345"/>
                  <a:gd name="T69" fmla="*/ 72 h 86"/>
                  <a:gd name="T70" fmla="*/ 8 w 345"/>
                  <a:gd name="T71" fmla="*/ 79 h 86"/>
                  <a:gd name="T72" fmla="*/ 0 w 345"/>
                  <a:gd name="T73" fmla="*/ 86 h 86"/>
                  <a:gd name="T74" fmla="*/ 106 w 34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86">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49" name="Freeform 429"/>
              <p:cNvSpPr>
                <a:spLocks/>
              </p:cNvSpPr>
              <p:nvPr/>
            </p:nvSpPr>
            <p:spPr bwMode="auto">
              <a:xfrm>
                <a:off x="1158" y="1199"/>
                <a:ext cx="149" cy="43"/>
              </a:xfrm>
              <a:custGeom>
                <a:avLst/>
                <a:gdLst>
                  <a:gd name="T0" fmla="*/ 19 w 464"/>
                  <a:gd name="T1" fmla="*/ 86 h 130"/>
                  <a:gd name="T2" fmla="*/ 77 w 464"/>
                  <a:gd name="T3" fmla="*/ 81 h 130"/>
                  <a:gd name="T4" fmla="*/ 103 w 464"/>
                  <a:gd name="T5" fmla="*/ 81 h 130"/>
                  <a:gd name="T6" fmla="*/ 92 w 464"/>
                  <a:gd name="T7" fmla="*/ 89 h 130"/>
                  <a:gd name="T8" fmla="*/ 81 w 464"/>
                  <a:gd name="T9" fmla="*/ 100 h 130"/>
                  <a:gd name="T10" fmla="*/ 73 w 464"/>
                  <a:gd name="T11" fmla="*/ 112 h 130"/>
                  <a:gd name="T12" fmla="*/ 73 w 464"/>
                  <a:gd name="T13" fmla="*/ 119 h 130"/>
                  <a:gd name="T14" fmla="*/ 79 w 464"/>
                  <a:gd name="T15" fmla="*/ 124 h 130"/>
                  <a:gd name="T16" fmla="*/ 92 w 464"/>
                  <a:gd name="T17" fmla="*/ 129 h 130"/>
                  <a:gd name="T18" fmla="*/ 109 w 464"/>
                  <a:gd name="T19" fmla="*/ 129 h 130"/>
                  <a:gd name="T20" fmla="*/ 128 w 464"/>
                  <a:gd name="T21" fmla="*/ 127 h 130"/>
                  <a:gd name="T22" fmla="*/ 157 w 464"/>
                  <a:gd name="T23" fmla="*/ 119 h 130"/>
                  <a:gd name="T24" fmla="*/ 196 w 464"/>
                  <a:gd name="T25" fmla="*/ 108 h 130"/>
                  <a:gd name="T26" fmla="*/ 226 w 464"/>
                  <a:gd name="T27" fmla="*/ 101 h 130"/>
                  <a:gd name="T28" fmla="*/ 248 w 464"/>
                  <a:gd name="T29" fmla="*/ 99 h 130"/>
                  <a:gd name="T30" fmla="*/ 266 w 464"/>
                  <a:gd name="T31" fmla="*/ 99 h 130"/>
                  <a:gd name="T32" fmla="*/ 304 w 464"/>
                  <a:gd name="T33" fmla="*/ 99 h 130"/>
                  <a:gd name="T34" fmla="*/ 333 w 464"/>
                  <a:gd name="T35" fmla="*/ 98 h 130"/>
                  <a:gd name="T36" fmla="*/ 376 w 464"/>
                  <a:gd name="T37" fmla="*/ 93 h 130"/>
                  <a:gd name="T38" fmla="*/ 415 w 464"/>
                  <a:gd name="T39" fmla="*/ 83 h 130"/>
                  <a:gd name="T40" fmla="*/ 449 w 464"/>
                  <a:gd name="T41" fmla="*/ 66 h 130"/>
                  <a:gd name="T42" fmla="*/ 455 w 464"/>
                  <a:gd name="T43" fmla="*/ 51 h 130"/>
                  <a:gd name="T44" fmla="*/ 439 w 464"/>
                  <a:gd name="T45" fmla="*/ 48 h 130"/>
                  <a:gd name="T46" fmla="*/ 413 w 464"/>
                  <a:gd name="T47" fmla="*/ 48 h 130"/>
                  <a:gd name="T48" fmla="*/ 396 w 464"/>
                  <a:gd name="T49" fmla="*/ 46 h 130"/>
                  <a:gd name="T50" fmla="*/ 406 w 464"/>
                  <a:gd name="T51" fmla="*/ 36 h 130"/>
                  <a:gd name="T52" fmla="*/ 413 w 464"/>
                  <a:gd name="T53" fmla="*/ 22 h 130"/>
                  <a:gd name="T54" fmla="*/ 418 w 464"/>
                  <a:gd name="T55" fmla="*/ 7 h 130"/>
                  <a:gd name="T56" fmla="*/ 378 w 464"/>
                  <a:gd name="T57" fmla="*/ 0 h 130"/>
                  <a:gd name="T58" fmla="*/ 360 w 464"/>
                  <a:gd name="T59" fmla="*/ 19 h 130"/>
                  <a:gd name="T60" fmla="*/ 343 w 464"/>
                  <a:gd name="T61" fmla="*/ 41 h 130"/>
                  <a:gd name="T62" fmla="*/ 323 w 464"/>
                  <a:gd name="T63" fmla="*/ 59 h 130"/>
                  <a:gd name="T64" fmla="*/ 312 w 464"/>
                  <a:gd name="T65" fmla="*/ 65 h 130"/>
                  <a:gd name="T66" fmla="*/ 298 w 464"/>
                  <a:gd name="T67" fmla="*/ 68 h 130"/>
                  <a:gd name="T68" fmla="*/ 278 w 464"/>
                  <a:gd name="T69" fmla="*/ 66 h 130"/>
                  <a:gd name="T70" fmla="*/ 262 w 464"/>
                  <a:gd name="T71" fmla="*/ 63 h 130"/>
                  <a:gd name="T72" fmla="*/ 239 w 464"/>
                  <a:gd name="T73" fmla="*/ 54 h 130"/>
                  <a:gd name="T74" fmla="*/ 205 w 464"/>
                  <a:gd name="T75" fmla="*/ 31 h 130"/>
                  <a:gd name="T76" fmla="*/ 180 w 464"/>
                  <a:gd name="T77" fmla="*/ 29 h 130"/>
                  <a:gd name="T78" fmla="*/ 150 w 464"/>
                  <a:gd name="T79" fmla="*/ 31 h 130"/>
                  <a:gd name="T80" fmla="*/ 117 w 464"/>
                  <a:gd name="T81" fmla="*/ 37 h 130"/>
                  <a:gd name="T82" fmla="*/ 85 w 464"/>
                  <a:gd name="T83" fmla="*/ 45 h 130"/>
                  <a:gd name="T84" fmla="*/ 54 w 464"/>
                  <a:gd name="T85" fmla="*/ 54 h 130"/>
                  <a:gd name="T86" fmla="*/ 29 w 464"/>
                  <a:gd name="T87" fmla="*/ 65 h 130"/>
                  <a:gd name="T88" fmla="*/ 9 w 464"/>
                  <a:gd name="T89" fmla="*/ 77 h 130"/>
                  <a:gd name="T90" fmla="*/ 0 w 464"/>
                  <a:gd name="T91" fmla="*/ 8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4" h="13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50" name="Freeform 430"/>
              <p:cNvSpPr>
                <a:spLocks/>
              </p:cNvSpPr>
              <p:nvPr/>
            </p:nvSpPr>
            <p:spPr bwMode="auto">
              <a:xfrm>
                <a:off x="1472" y="1205"/>
                <a:ext cx="153" cy="31"/>
              </a:xfrm>
              <a:custGeom>
                <a:avLst/>
                <a:gdLst>
                  <a:gd name="T0" fmla="*/ 63 w 472"/>
                  <a:gd name="T1" fmla="*/ 0 h 92"/>
                  <a:gd name="T2" fmla="*/ 44 w 472"/>
                  <a:gd name="T3" fmla="*/ 0 h 92"/>
                  <a:gd name="T4" fmla="*/ 24 w 472"/>
                  <a:gd name="T5" fmla="*/ 0 h 92"/>
                  <a:gd name="T6" fmla="*/ 12 w 472"/>
                  <a:gd name="T7" fmla="*/ 3 h 92"/>
                  <a:gd name="T8" fmla="*/ 7 w 472"/>
                  <a:gd name="T9" fmla="*/ 8 h 92"/>
                  <a:gd name="T10" fmla="*/ 7 w 472"/>
                  <a:gd name="T11" fmla="*/ 16 h 92"/>
                  <a:gd name="T12" fmla="*/ 10 w 472"/>
                  <a:gd name="T13" fmla="*/ 23 h 92"/>
                  <a:gd name="T14" fmla="*/ 15 w 472"/>
                  <a:gd name="T15" fmla="*/ 32 h 92"/>
                  <a:gd name="T16" fmla="*/ 14 w 472"/>
                  <a:gd name="T17" fmla="*/ 41 h 92"/>
                  <a:gd name="T18" fmla="*/ 4 w 472"/>
                  <a:gd name="T19" fmla="*/ 50 h 92"/>
                  <a:gd name="T20" fmla="*/ 1 w 472"/>
                  <a:gd name="T21" fmla="*/ 57 h 92"/>
                  <a:gd name="T22" fmla="*/ 2 w 472"/>
                  <a:gd name="T23" fmla="*/ 64 h 92"/>
                  <a:gd name="T24" fmla="*/ 14 w 472"/>
                  <a:gd name="T25" fmla="*/ 69 h 92"/>
                  <a:gd name="T26" fmla="*/ 48 w 472"/>
                  <a:gd name="T27" fmla="*/ 76 h 92"/>
                  <a:gd name="T28" fmla="*/ 109 w 472"/>
                  <a:gd name="T29" fmla="*/ 85 h 92"/>
                  <a:gd name="T30" fmla="*/ 167 w 472"/>
                  <a:gd name="T31" fmla="*/ 91 h 92"/>
                  <a:gd name="T32" fmla="*/ 365 w 472"/>
                  <a:gd name="T33" fmla="*/ 92 h 92"/>
                  <a:gd name="T34" fmla="*/ 374 w 472"/>
                  <a:gd name="T35" fmla="*/ 81 h 92"/>
                  <a:gd name="T36" fmla="*/ 385 w 472"/>
                  <a:gd name="T37" fmla="*/ 75 h 92"/>
                  <a:gd name="T38" fmla="*/ 397 w 472"/>
                  <a:gd name="T39" fmla="*/ 73 h 92"/>
                  <a:gd name="T40" fmla="*/ 411 w 472"/>
                  <a:gd name="T41" fmla="*/ 73 h 92"/>
                  <a:gd name="T42" fmla="*/ 441 w 472"/>
                  <a:gd name="T43" fmla="*/ 76 h 92"/>
                  <a:gd name="T44" fmla="*/ 456 w 472"/>
                  <a:gd name="T45" fmla="*/ 76 h 92"/>
                  <a:gd name="T46" fmla="*/ 472 w 472"/>
                  <a:gd name="T47" fmla="*/ 73 h 92"/>
                  <a:gd name="T48" fmla="*/ 465 w 472"/>
                  <a:gd name="T49" fmla="*/ 33 h 92"/>
                  <a:gd name="T50" fmla="*/ 453 w 472"/>
                  <a:gd name="T51" fmla="*/ 26 h 92"/>
                  <a:gd name="T52" fmla="*/ 443 w 472"/>
                  <a:gd name="T53" fmla="*/ 18 h 92"/>
                  <a:gd name="T54" fmla="*/ 432 w 472"/>
                  <a:gd name="T55" fmla="*/ 13 h 92"/>
                  <a:gd name="T56" fmla="*/ 416 w 472"/>
                  <a:gd name="T57" fmla="*/ 12 h 92"/>
                  <a:gd name="T58" fmla="*/ 396 w 472"/>
                  <a:gd name="T59" fmla="*/ 15 h 92"/>
                  <a:gd name="T60" fmla="*/ 367 w 472"/>
                  <a:gd name="T61" fmla="*/ 22 h 92"/>
                  <a:gd name="T62" fmla="*/ 328 w 472"/>
                  <a:gd name="T63" fmla="*/ 33 h 92"/>
                  <a:gd name="T64" fmla="*/ 298 w 472"/>
                  <a:gd name="T65" fmla="*/ 39 h 92"/>
                  <a:gd name="T66" fmla="*/ 276 w 472"/>
                  <a:gd name="T67" fmla="*/ 42 h 92"/>
                  <a:gd name="T68" fmla="*/ 236 w 472"/>
                  <a:gd name="T69" fmla="*/ 42 h 92"/>
                  <a:gd name="T70" fmla="*/ 191 w 472"/>
                  <a:gd name="T71" fmla="*/ 42 h 92"/>
                  <a:gd name="T72" fmla="*/ 156 w 472"/>
                  <a:gd name="T73" fmla="*/ 42 h 92"/>
                  <a:gd name="T74" fmla="*/ 120 w 472"/>
                  <a:gd name="T75" fmla="*/ 42 h 92"/>
                  <a:gd name="T76" fmla="*/ 91 w 472"/>
                  <a:gd name="T77" fmla="*/ 41 h 92"/>
                  <a:gd name="T78" fmla="*/ 78 w 472"/>
                  <a:gd name="T79" fmla="*/ 36 h 92"/>
                  <a:gd name="T80" fmla="*/ 70 w 472"/>
                  <a:gd name="T81" fmla="*/ 27 h 92"/>
                  <a:gd name="T82" fmla="*/ 67 w 472"/>
                  <a:gd name="T83" fmla="*/ 17 h 92"/>
                  <a:gd name="T84" fmla="*/ 69 w 472"/>
                  <a:gd name="T85" fmla="*/ 8 h 92"/>
                  <a:gd name="T86" fmla="*/ 74 w 472"/>
                  <a:gd name="T87" fmla="*/ 2 h 92"/>
                  <a:gd name="T88" fmla="*/ 74 w 472"/>
                  <a:gd name="T8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2" h="92">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51" name="Freeform 431"/>
              <p:cNvSpPr>
                <a:spLocks/>
              </p:cNvSpPr>
              <p:nvPr/>
            </p:nvSpPr>
            <p:spPr bwMode="auto">
              <a:xfrm>
                <a:off x="1513" y="1136"/>
                <a:ext cx="106" cy="45"/>
              </a:xfrm>
              <a:custGeom>
                <a:avLst/>
                <a:gdLst>
                  <a:gd name="T0" fmla="*/ 145 w 326"/>
                  <a:gd name="T1" fmla="*/ 107 h 135"/>
                  <a:gd name="T2" fmla="*/ 203 w 326"/>
                  <a:gd name="T3" fmla="*/ 97 h 135"/>
                  <a:gd name="T4" fmla="*/ 262 w 326"/>
                  <a:gd name="T5" fmla="*/ 84 h 135"/>
                  <a:gd name="T6" fmla="*/ 300 w 326"/>
                  <a:gd name="T7" fmla="*/ 74 h 135"/>
                  <a:gd name="T8" fmla="*/ 318 w 326"/>
                  <a:gd name="T9" fmla="*/ 66 h 135"/>
                  <a:gd name="T10" fmla="*/ 322 w 326"/>
                  <a:gd name="T11" fmla="*/ 56 h 135"/>
                  <a:gd name="T12" fmla="*/ 312 w 326"/>
                  <a:gd name="T13" fmla="*/ 48 h 135"/>
                  <a:gd name="T14" fmla="*/ 300 w 326"/>
                  <a:gd name="T15" fmla="*/ 41 h 135"/>
                  <a:gd name="T16" fmla="*/ 286 w 326"/>
                  <a:gd name="T17" fmla="*/ 37 h 135"/>
                  <a:gd name="T18" fmla="*/ 263 w 326"/>
                  <a:gd name="T19" fmla="*/ 32 h 135"/>
                  <a:gd name="T20" fmla="*/ 230 w 326"/>
                  <a:gd name="T21" fmla="*/ 30 h 135"/>
                  <a:gd name="T22" fmla="*/ 209 w 326"/>
                  <a:gd name="T23" fmla="*/ 30 h 135"/>
                  <a:gd name="T24" fmla="*/ 202 w 326"/>
                  <a:gd name="T25" fmla="*/ 24 h 135"/>
                  <a:gd name="T26" fmla="*/ 196 w 326"/>
                  <a:gd name="T27" fmla="*/ 17 h 135"/>
                  <a:gd name="T28" fmla="*/ 191 w 326"/>
                  <a:gd name="T29" fmla="*/ 9 h 135"/>
                  <a:gd name="T30" fmla="*/ 180 w 326"/>
                  <a:gd name="T31" fmla="*/ 5 h 135"/>
                  <a:gd name="T32" fmla="*/ 162 w 326"/>
                  <a:gd name="T33" fmla="*/ 1 h 135"/>
                  <a:gd name="T34" fmla="*/ 135 w 326"/>
                  <a:gd name="T35" fmla="*/ 1 h 135"/>
                  <a:gd name="T36" fmla="*/ 87 w 326"/>
                  <a:gd name="T37" fmla="*/ 8 h 135"/>
                  <a:gd name="T38" fmla="*/ 49 w 326"/>
                  <a:gd name="T39" fmla="*/ 17 h 135"/>
                  <a:gd name="T40" fmla="*/ 27 w 326"/>
                  <a:gd name="T41" fmla="*/ 26 h 135"/>
                  <a:gd name="T42" fmla="*/ 11 w 326"/>
                  <a:gd name="T43" fmla="*/ 37 h 135"/>
                  <a:gd name="T44" fmla="*/ 3 w 326"/>
                  <a:gd name="T45" fmla="*/ 46 h 135"/>
                  <a:gd name="T46" fmla="*/ 1 w 326"/>
                  <a:gd name="T47" fmla="*/ 52 h 135"/>
                  <a:gd name="T48" fmla="*/ 34 w 326"/>
                  <a:gd name="T49" fmla="*/ 74 h 135"/>
                  <a:gd name="T50" fmla="*/ 56 w 326"/>
                  <a:gd name="T51" fmla="*/ 81 h 135"/>
                  <a:gd name="T52" fmla="*/ 41 w 326"/>
                  <a:gd name="T53" fmla="*/ 90 h 135"/>
                  <a:gd name="T54" fmla="*/ 38 w 326"/>
                  <a:gd name="T55" fmla="*/ 99 h 135"/>
                  <a:gd name="T56" fmla="*/ 44 w 326"/>
                  <a:gd name="T57" fmla="*/ 114 h 135"/>
                  <a:gd name="T58" fmla="*/ 48 w 326"/>
                  <a:gd name="T59" fmla="*/ 128 h 135"/>
                  <a:gd name="T60" fmla="*/ 55 w 326"/>
                  <a:gd name="T61" fmla="*/ 134 h 135"/>
                  <a:gd name="T62" fmla="*/ 69 w 326"/>
                  <a:gd name="T63" fmla="*/ 135 h 135"/>
                  <a:gd name="T64" fmla="*/ 86 w 326"/>
                  <a:gd name="T65" fmla="*/ 131 h 135"/>
                  <a:gd name="T66" fmla="*/ 101 w 326"/>
                  <a:gd name="T67" fmla="*/ 127 h 135"/>
                  <a:gd name="T68" fmla="*/ 117 w 326"/>
                  <a:gd name="T69" fmla="*/ 124 h 135"/>
                  <a:gd name="T70" fmla="*/ 120 w 326"/>
                  <a:gd name="T71" fmla="*/ 11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6" h="135">
                    <a:moveTo>
                      <a:pt x="120" y="111"/>
                    </a:moveTo>
                    <a:lnTo>
                      <a:pt x="145" y="107"/>
                    </a:lnTo>
                    <a:lnTo>
                      <a:pt x="172" y="102"/>
                    </a:lnTo>
                    <a:lnTo>
                      <a:pt x="203" y="97"/>
                    </a:lnTo>
                    <a:lnTo>
                      <a:pt x="233" y="90"/>
                    </a:lnTo>
                    <a:lnTo>
                      <a:pt x="262" y="84"/>
                    </a:lnTo>
                    <a:lnTo>
                      <a:pt x="288" y="78"/>
                    </a:lnTo>
                    <a:lnTo>
                      <a:pt x="300" y="74"/>
                    </a:lnTo>
                    <a:lnTo>
                      <a:pt x="310" y="70"/>
                    </a:lnTo>
                    <a:lnTo>
                      <a:pt x="318" y="66"/>
                    </a:lnTo>
                    <a:lnTo>
                      <a:pt x="326" y="62"/>
                    </a:lnTo>
                    <a:lnTo>
                      <a:pt x="322" y="56"/>
                    </a:lnTo>
                    <a:lnTo>
                      <a:pt x="317" y="52"/>
                    </a:lnTo>
                    <a:lnTo>
                      <a:pt x="312" y="48"/>
                    </a:lnTo>
                    <a:lnTo>
                      <a:pt x="306" y="44"/>
                    </a:lnTo>
                    <a:lnTo>
                      <a:pt x="300" y="41"/>
                    </a:lnTo>
                    <a:lnTo>
                      <a:pt x="293" y="39"/>
                    </a:lnTo>
                    <a:lnTo>
                      <a:pt x="286" y="37"/>
                    </a:lnTo>
                    <a:lnTo>
                      <a:pt x="279" y="34"/>
                    </a:lnTo>
                    <a:lnTo>
                      <a:pt x="263" y="32"/>
                    </a:lnTo>
                    <a:lnTo>
                      <a:pt x="247" y="31"/>
                    </a:lnTo>
                    <a:lnTo>
                      <a:pt x="230" y="30"/>
                    </a:lnTo>
                    <a:lnTo>
                      <a:pt x="213" y="30"/>
                    </a:lnTo>
                    <a:lnTo>
                      <a:pt x="209" y="30"/>
                    </a:lnTo>
                    <a:lnTo>
                      <a:pt x="205" y="27"/>
                    </a:lnTo>
                    <a:lnTo>
                      <a:pt x="202" y="24"/>
                    </a:lnTo>
                    <a:lnTo>
                      <a:pt x="200" y="21"/>
                    </a:lnTo>
                    <a:lnTo>
                      <a:pt x="196" y="17"/>
                    </a:lnTo>
                    <a:lnTo>
                      <a:pt x="194" y="13"/>
                    </a:lnTo>
                    <a:lnTo>
                      <a:pt x="191" y="9"/>
                    </a:lnTo>
                    <a:lnTo>
                      <a:pt x="187" y="6"/>
                    </a:lnTo>
                    <a:lnTo>
                      <a:pt x="180" y="5"/>
                    </a:lnTo>
                    <a:lnTo>
                      <a:pt x="172" y="3"/>
                    </a:lnTo>
                    <a:lnTo>
                      <a:pt x="162" y="1"/>
                    </a:lnTo>
                    <a:lnTo>
                      <a:pt x="153" y="0"/>
                    </a:lnTo>
                    <a:lnTo>
                      <a:pt x="135" y="1"/>
                    </a:lnTo>
                    <a:lnTo>
                      <a:pt x="112" y="4"/>
                    </a:lnTo>
                    <a:lnTo>
                      <a:pt x="87" y="8"/>
                    </a:lnTo>
                    <a:lnTo>
                      <a:pt x="61" y="14"/>
                    </a:lnTo>
                    <a:lnTo>
                      <a:pt x="49" y="17"/>
                    </a:lnTo>
                    <a:lnTo>
                      <a:pt x="38" y="21"/>
                    </a:lnTo>
                    <a:lnTo>
                      <a:pt x="27" y="26"/>
                    </a:lnTo>
                    <a:lnTo>
                      <a:pt x="19" y="31"/>
                    </a:lnTo>
                    <a:lnTo>
                      <a:pt x="11" y="37"/>
                    </a:lnTo>
                    <a:lnTo>
                      <a:pt x="5" y="43"/>
                    </a:lnTo>
                    <a:lnTo>
                      <a:pt x="3" y="46"/>
                    </a:lnTo>
                    <a:lnTo>
                      <a:pt x="1" y="49"/>
                    </a:lnTo>
                    <a:lnTo>
                      <a:pt x="1" y="52"/>
                    </a:lnTo>
                    <a:lnTo>
                      <a:pt x="0" y="56"/>
                    </a:lnTo>
                    <a:lnTo>
                      <a:pt x="34" y="74"/>
                    </a:lnTo>
                    <a:lnTo>
                      <a:pt x="73" y="74"/>
                    </a:lnTo>
                    <a:lnTo>
                      <a:pt x="56" y="81"/>
                    </a:lnTo>
                    <a:lnTo>
                      <a:pt x="44" y="87"/>
                    </a:lnTo>
                    <a:lnTo>
                      <a:pt x="41" y="90"/>
                    </a:lnTo>
                    <a:lnTo>
                      <a:pt x="38" y="94"/>
                    </a:lnTo>
                    <a:lnTo>
                      <a:pt x="38" y="99"/>
                    </a:lnTo>
                    <a:lnTo>
                      <a:pt x="41" y="105"/>
                    </a:lnTo>
                    <a:lnTo>
                      <a:pt x="44" y="114"/>
                    </a:lnTo>
                    <a:lnTo>
                      <a:pt x="47" y="123"/>
                    </a:lnTo>
                    <a:lnTo>
                      <a:pt x="48" y="128"/>
                    </a:lnTo>
                    <a:lnTo>
                      <a:pt x="50" y="131"/>
                    </a:lnTo>
                    <a:lnTo>
                      <a:pt x="55" y="134"/>
                    </a:lnTo>
                    <a:lnTo>
                      <a:pt x="60" y="135"/>
                    </a:lnTo>
                    <a:lnTo>
                      <a:pt x="69" y="135"/>
                    </a:lnTo>
                    <a:lnTo>
                      <a:pt x="78" y="133"/>
                    </a:lnTo>
                    <a:lnTo>
                      <a:pt x="86" y="131"/>
                    </a:lnTo>
                    <a:lnTo>
                      <a:pt x="93" y="129"/>
                    </a:lnTo>
                    <a:lnTo>
                      <a:pt x="101" y="127"/>
                    </a:lnTo>
                    <a:lnTo>
                      <a:pt x="109" y="125"/>
                    </a:lnTo>
                    <a:lnTo>
                      <a:pt x="117" y="124"/>
                    </a:lnTo>
                    <a:lnTo>
                      <a:pt x="126" y="123"/>
                    </a:lnTo>
                    <a:lnTo>
                      <a:pt x="120" y="11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52" name="Freeform 432"/>
              <p:cNvSpPr>
                <a:spLocks/>
              </p:cNvSpPr>
              <p:nvPr/>
            </p:nvSpPr>
            <p:spPr bwMode="auto">
              <a:xfrm>
                <a:off x="1584" y="1245"/>
                <a:ext cx="51" cy="18"/>
              </a:xfrm>
              <a:custGeom>
                <a:avLst/>
                <a:gdLst>
                  <a:gd name="T0" fmla="*/ 46 w 159"/>
                  <a:gd name="T1" fmla="*/ 53 h 56"/>
                  <a:gd name="T2" fmla="*/ 40 w 159"/>
                  <a:gd name="T3" fmla="*/ 52 h 56"/>
                  <a:gd name="T4" fmla="*/ 34 w 159"/>
                  <a:gd name="T5" fmla="*/ 49 h 56"/>
                  <a:gd name="T6" fmla="*/ 26 w 159"/>
                  <a:gd name="T7" fmla="*/ 45 h 56"/>
                  <a:gd name="T8" fmla="*/ 18 w 159"/>
                  <a:gd name="T9" fmla="*/ 38 h 56"/>
                  <a:gd name="T10" fmla="*/ 10 w 159"/>
                  <a:gd name="T11" fmla="*/ 31 h 56"/>
                  <a:gd name="T12" fmla="*/ 5 w 159"/>
                  <a:gd name="T13" fmla="*/ 24 h 56"/>
                  <a:gd name="T14" fmla="*/ 3 w 159"/>
                  <a:gd name="T15" fmla="*/ 21 h 56"/>
                  <a:gd name="T16" fmla="*/ 1 w 159"/>
                  <a:gd name="T17" fmla="*/ 17 h 56"/>
                  <a:gd name="T18" fmla="*/ 0 w 159"/>
                  <a:gd name="T19" fmla="*/ 13 h 56"/>
                  <a:gd name="T20" fmla="*/ 0 w 159"/>
                  <a:gd name="T21" fmla="*/ 10 h 56"/>
                  <a:gd name="T22" fmla="*/ 21 w 159"/>
                  <a:gd name="T23" fmla="*/ 10 h 56"/>
                  <a:gd name="T24" fmla="*/ 39 w 159"/>
                  <a:gd name="T25" fmla="*/ 10 h 56"/>
                  <a:gd name="T26" fmla="*/ 52 w 159"/>
                  <a:gd name="T27" fmla="*/ 10 h 56"/>
                  <a:gd name="T28" fmla="*/ 59 w 159"/>
                  <a:gd name="T29" fmla="*/ 10 h 56"/>
                  <a:gd name="T30" fmla="*/ 83 w 159"/>
                  <a:gd name="T31" fmla="*/ 6 h 56"/>
                  <a:gd name="T32" fmla="*/ 117 w 159"/>
                  <a:gd name="T33" fmla="*/ 0 h 56"/>
                  <a:gd name="T34" fmla="*/ 125 w 159"/>
                  <a:gd name="T35" fmla="*/ 0 h 56"/>
                  <a:gd name="T36" fmla="*/ 132 w 159"/>
                  <a:gd name="T37" fmla="*/ 0 h 56"/>
                  <a:gd name="T38" fmla="*/ 140 w 159"/>
                  <a:gd name="T39" fmla="*/ 0 h 56"/>
                  <a:gd name="T40" fmla="*/ 147 w 159"/>
                  <a:gd name="T41" fmla="*/ 2 h 56"/>
                  <a:gd name="T42" fmla="*/ 151 w 159"/>
                  <a:gd name="T43" fmla="*/ 5 h 56"/>
                  <a:gd name="T44" fmla="*/ 155 w 159"/>
                  <a:gd name="T45" fmla="*/ 9 h 56"/>
                  <a:gd name="T46" fmla="*/ 158 w 159"/>
                  <a:gd name="T47" fmla="*/ 15 h 56"/>
                  <a:gd name="T48" fmla="*/ 159 w 159"/>
                  <a:gd name="T49" fmla="*/ 22 h 56"/>
                  <a:gd name="T50" fmla="*/ 158 w 159"/>
                  <a:gd name="T51" fmla="*/ 30 h 56"/>
                  <a:gd name="T52" fmla="*/ 155 w 159"/>
                  <a:gd name="T53" fmla="*/ 37 h 56"/>
                  <a:gd name="T54" fmla="*/ 151 w 159"/>
                  <a:gd name="T55" fmla="*/ 44 h 56"/>
                  <a:gd name="T56" fmla="*/ 146 w 159"/>
                  <a:gd name="T57" fmla="*/ 48 h 56"/>
                  <a:gd name="T58" fmla="*/ 139 w 159"/>
                  <a:gd name="T59" fmla="*/ 52 h 56"/>
                  <a:gd name="T60" fmla="*/ 132 w 159"/>
                  <a:gd name="T61" fmla="*/ 54 h 56"/>
                  <a:gd name="T62" fmla="*/ 124 w 159"/>
                  <a:gd name="T63" fmla="*/ 55 h 56"/>
                  <a:gd name="T64" fmla="*/ 115 w 159"/>
                  <a:gd name="T65" fmla="*/ 56 h 56"/>
                  <a:gd name="T66" fmla="*/ 77 w 159"/>
                  <a:gd name="T67" fmla="*/ 55 h 56"/>
                  <a:gd name="T68" fmla="*/ 46 w 159"/>
                  <a:gd name="T6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 h="56">
                    <a:moveTo>
                      <a:pt x="46" y="53"/>
                    </a:moveTo>
                    <a:lnTo>
                      <a:pt x="40" y="52"/>
                    </a:lnTo>
                    <a:lnTo>
                      <a:pt x="34" y="49"/>
                    </a:lnTo>
                    <a:lnTo>
                      <a:pt x="26" y="45"/>
                    </a:lnTo>
                    <a:lnTo>
                      <a:pt x="18" y="38"/>
                    </a:lnTo>
                    <a:lnTo>
                      <a:pt x="10" y="31"/>
                    </a:lnTo>
                    <a:lnTo>
                      <a:pt x="5" y="24"/>
                    </a:lnTo>
                    <a:lnTo>
                      <a:pt x="3" y="21"/>
                    </a:lnTo>
                    <a:lnTo>
                      <a:pt x="1" y="17"/>
                    </a:lnTo>
                    <a:lnTo>
                      <a:pt x="0" y="13"/>
                    </a:lnTo>
                    <a:lnTo>
                      <a:pt x="0" y="10"/>
                    </a:lnTo>
                    <a:lnTo>
                      <a:pt x="21" y="10"/>
                    </a:lnTo>
                    <a:lnTo>
                      <a:pt x="39" y="10"/>
                    </a:lnTo>
                    <a:lnTo>
                      <a:pt x="52" y="10"/>
                    </a:lnTo>
                    <a:lnTo>
                      <a:pt x="59" y="10"/>
                    </a:lnTo>
                    <a:lnTo>
                      <a:pt x="83" y="6"/>
                    </a:lnTo>
                    <a:lnTo>
                      <a:pt x="117" y="0"/>
                    </a:lnTo>
                    <a:lnTo>
                      <a:pt x="125" y="0"/>
                    </a:lnTo>
                    <a:lnTo>
                      <a:pt x="132" y="0"/>
                    </a:lnTo>
                    <a:lnTo>
                      <a:pt x="140" y="0"/>
                    </a:lnTo>
                    <a:lnTo>
                      <a:pt x="147" y="2"/>
                    </a:lnTo>
                    <a:lnTo>
                      <a:pt x="151" y="5"/>
                    </a:lnTo>
                    <a:lnTo>
                      <a:pt x="155" y="9"/>
                    </a:lnTo>
                    <a:lnTo>
                      <a:pt x="158" y="15"/>
                    </a:lnTo>
                    <a:lnTo>
                      <a:pt x="159" y="22"/>
                    </a:lnTo>
                    <a:lnTo>
                      <a:pt x="158" y="30"/>
                    </a:lnTo>
                    <a:lnTo>
                      <a:pt x="155" y="37"/>
                    </a:lnTo>
                    <a:lnTo>
                      <a:pt x="151" y="44"/>
                    </a:lnTo>
                    <a:lnTo>
                      <a:pt x="146" y="48"/>
                    </a:lnTo>
                    <a:lnTo>
                      <a:pt x="139" y="52"/>
                    </a:lnTo>
                    <a:lnTo>
                      <a:pt x="132" y="54"/>
                    </a:lnTo>
                    <a:lnTo>
                      <a:pt x="124" y="55"/>
                    </a:lnTo>
                    <a:lnTo>
                      <a:pt x="115" y="56"/>
                    </a:lnTo>
                    <a:lnTo>
                      <a:pt x="77" y="55"/>
                    </a:lnTo>
                    <a:lnTo>
                      <a:pt x="46" y="5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grpSp>
        <p:sp>
          <p:nvSpPr>
            <p:cNvPr id="295" name="Freeform 434"/>
            <p:cNvSpPr>
              <a:spLocks/>
            </p:cNvSpPr>
            <p:nvPr>
              <p:custDataLst>
                <p:tags r:id="rId275"/>
              </p:custDataLst>
            </p:nvPr>
          </p:nvSpPr>
          <p:spPr bwMode="auto">
            <a:xfrm>
              <a:off x="5081787" y="4278358"/>
              <a:ext cx="127000" cy="158750"/>
            </a:xfrm>
            <a:custGeom>
              <a:avLst/>
              <a:gdLst>
                <a:gd name="T0" fmla="*/ 265 w 292"/>
                <a:gd name="T1" fmla="*/ 10 h 308"/>
                <a:gd name="T2" fmla="*/ 276 w 292"/>
                <a:gd name="T3" fmla="*/ 37 h 308"/>
                <a:gd name="T4" fmla="*/ 286 w 292"/>
                <a:gd name="T5" fmla="*/ 91 h 308"/>
                <a:gd name="T6" fmla="*/ 292 w 292"/>
                <a:gd name="T7" fmla="*/ 144 h 308"/>
                <a:gd name="T8" fmla="*/ 291 w 292"/>
                <a:gd name="T9" fmla="*/ 161 h 308"/>
                <a:gd name="T10" fmla="*/ 286 w 292"/>
                <a:gd name="T11" fmla="*/ 179 h 308"/>
                <a:gd name="T12" fmla="*/ 269 w 292"/>
                <a:gd name="T13" fmla="*/ 206 h 308"/>
                <a:gd name="T14" fmla="*/ 231 w 292"/>
                <a:gd name="T15" fmla="*/ 185 h 308"/>
                <a:gd name="T16" fmla="*/ 165 w 292"/>
                <a:gd name="T17" fmla="*/ 258 h 308"/>
                <a:gd name="T18" fmla="*/ 132 w 292"/>
                <a:gd name="T19" fmla="*/ 278 h 308"/>
                <a:gd name="T20" fmla="*/ 59 w 292"/>
                <a:gd name="T21" fmla="*/ 296 h 308"/>
                <a:gd name="T22" fmla="*/ 32 w 292"/>
                <a:gd name="T23" fmla="*/ 308 h 308"/>
                <a:gd name="T24" fmla="*/ 6 w 292"/>
                <a:gd name="T25" fmla="*/ 308 h 308"/>
                <a:gd name="T26" fmla="*/ 9 w 292"/>
                <a:gd name="T27" fmla="*/ 297 h 308"/>
                <a:gd name="T28" fmla="*/ 11 w 292"/>
                <a:gd name="T29" fmla="*/ 286 h 308"/>
                <a:gd name="T30" fmla="*/ 7 w 292"/>
                <a:gd name="T31" fmla="*/ 265 h 308"/>
                <a:gd name="T32" fmla="*/ 2 w 292"/>
                <a:gd name="T33" fmla="*/ 246 h 308"/>
                <a:gd name="T34" fmla="*/ 0 w 292"/>
                <a:gd name="T35" fmla="*/ 228 h 308"/>
                <a:gd name="T36" fmla="*/ 3 w 292"/>
                <a:gd name="T37" fmla="*/ 205 h 308"/>
                <a:gd name="T38" fmla="*/ 12 w 292"/>
                <a:gd name="T39" fmla="*/ 188 h 308"/>
                <a:gd name="T40" fmla="*/ 26 w 292"/>
                <a:gd name="T41" fmla="*/ 174 h 308"/>
                <a:gd name="T42" fmla="*/ 42 w 292"/>
                <a:gd name="T43" fmla="*/ 161 h 308"/>
                <a:gd name="T44" fmla="*/ 77 w 292"/>
                <a:gd name="T45" fmla="*/ 135 h 308"/>
                <a:gd name="T46" fmla="*/ 93 w 292"/>
                <a:gd name="T47" fmla="*/ 119 h 308"/>
                <a:gd name="T48" fmla="*/ 105 w 292"/>
                <a:gd name="T49" fmla="*/ 98 h 308"/>
                <a:gd name="T50" fmla="*/ 98 w 292"/>
                <a:gd name="T51" fmla="*/ 96 h 308"/>
                <a:gd name="T52" fmla="*/ 92 w 292"/>
                <a:gd name="T53" fmla="*/ 91 h 308"/>
                <a:gd name="T54" fmla="*/ 82 w 292"/>
                <a:gd name="T55" fmla="*/ 73 h 308"/>
                <a:gd name="T56" fmla="*/ 74 w 292"/>
                <a:gd name="T57" fmla="*/ 50 h 308"/>
                <a:gd name="T58" fmla="*/ 72 w 292"/>
                <a:gd name="T59" fmla="*/ 24 h 308"/>
                <a:gd name="T60" fmla="*/ 90 w 292"/>
                <a:gd name="T61" fmla="*/ 19 h 308"/>
                <a:gd name="T62" fmla="*/ 105 w 292"/>
                <a:gd name="T63" fmla="*/ 20 h 308"/>
                <a:gd name="T64" fmla="*/ 132 w 292"/>
                <a:gd name="T65" fmla="*/ 24 h 308"/>
                <a:gd name="T66" fmla="*/ 169 w 292"/>
                <a:gd name="T67" fmla="*/ 21 h 308"/>
                <a:gd name="T68" fmla="*/ 210 w 292"/>
                <a:gd name="T69" fmla="*/ 12 h 308"/>
                <a:gd name="T70" fmla="*/ 259 w 292"/>
                <a:gd name="T71"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2" h="308">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96" name="Freeform 435"/>
            <p:cNvSpPr>
              <a:spLocks/>
            </p:cNvSpPr>
            <p:nvPr>
              <p:custDataLst>
                <p:tags r:id="rId276"/>
              </p:custDataLst>
            </p:nvPr>
          </p:nvSpPr>
          <p:spPr bwMode="auto">
            <a:xfrm>
              <a:off x="5188152" y="4429170"/>
              <a:ext cx="6350" cy="57150"/>
            </a:xfrm>
            <a:custGeom>
              <a:avLst/>
              <a:gdLst>
                <a:gd name="T0" fmla="*/ 11 w 14"/>
                <a:gd name="T1" fmla="*/ 0 h 7"/>
                <a:gd name="T2" fmla="*/ 13 w 14"/>
                <a:gd name="T3" fmla="*/ 3 h 7"/>
                <a:gd name="T4" fmla="*/ 14 w 14"/>
                <a:gd name="T5" fmla="*/ 7 h 7"/>
                <a:gd name="T6" fmla="*/ 0 w 14"/>
                <a:gd name="T7" fmla="*/ 7 h 7"/>
                <a:gd name="T8" fmla="*/ 11 w 14"/>
                <a:gd name="T9" fmla="*/ 0 h 7"/>
              </a:gdLst>
              <a:ahLst/>
              <a:cxnLst>
                <a:cxn ang="0">
                  <a:pos x="T0" y="T1"/>
                </a:cxn>
                <a:cxn ang="0">
                  <a:pos x="T2" y="T3"/>
                </a:cxn>
                <a:cxn ang="0">
                  <a:pos x="T4" y="T5"/>
                </a:cxn>
                <a:cxn ang="0">
                  <a:pos x="T6" y="T7"/>
                </a:cxn>
                <a:cxn ang="0">
                  <a:pos x="T8" y="T9"/>
                </a:cxn>
              </a:cxnLst>
              <a:rect l="0" t="0" r="r" b="b"/>
              <a:pathLst>
                <a:path w="14" h="7">
                  <a:moveTo>
                    <a:pt x="11" y="0"/>
                  </a:moveTo>
                  <a:lnTo>
                    <a:pt x="13" y="3"/>
                  </a:lnTo>
                  <a:lnTo>
                    <a:pt x="14" y="7"/>
                  </a:lnTo>
                  <a:lnTo>
                    <a:pt x="0" y="7"/>
                  </a:lnTo>
                  <a:lnTo>
                    <a:pt x="11"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97" name="Freeform 436"/>
            <p:cNvSpPr>
              <a:spLocks/>
            </p:cNvSpPr>
            <p:nvPr>
              <p:custDataLst>
                <p:tags r:id="rId277"/>
              </p:custDataLst>
            </p:nvPr>
          </p:nvSpPr>
          <p:spPr bwMode="auto">
            <a:xfrm>
              <a:off x="4678567" y="3665583"/>
              <a:ext cx="249237" cy="500062"/>
            </a:xfrm>
            <a:custGeom>
              <a:avLst/>
              <a:gdLst>
                <a:gd name="T0" fmla="*/ 81 w 581"/>
                <a:gd name="T1" fmla="*/ 115 h 955"/>
                <a:gd name="T2" fmla="*/ 104 w 581"/>
                <a:gd name="T3" fmla="*/ 152 h 955"/>
                <a:gd name="T4" fmla="*/ 111 w 581"/>
                <a:gd name="T5" fmla="*/ 180 h 955"/>
                <a:gd name="T6" fmla="*/ 95 w 581"/>
                <a:gd name="T7" fmla="*/ 234 h 955"/>
                <a:gd name="T8" fmla="*/ 96 w 581"/>
                <a:gd name="T9" fmla="*/ 325 h 955"/>
                <a:gd name="T10" fmla="*/ 93 w 581"/>
                <a:gd name="T11" fmla="*/ 363 h 955"/>
                <a:gd name="T12" fmla="*/ 82 w 581"/>
                <a:gd name="T13" fmla="*/ 396 h 955"/>
                <a:gd name="T14" fmla="*/ 59 w 581"/>
                <a:gd name="T15" fmla="*/ 429 h 955"/>
                <a:gd name="T16" fmla="*/ 31 w 581"/>
                <a:gd name="T17" fmla="*/ 461 h 955"/>
                <a:gd name="T18" fmla="*/ 17 w 581"/>
                <a:gd name="T19" fmla="*/ 481 h 955"/>
                <a:gd name="T20" fmla="*/ 2 w 581"/>
                <a:gd name="T21" fmla="*/ 542 h 955"/>
                <a:gd name="T22" fmla="*/ 69 w 581"/>
                <a:gd name="T23" fmla="*/ 616 h 955"/>
                <a:gd name="T24" fmla="*/ 69 w 581"/>
                <a:gd name="T25" fmla="*/ 634 h 955"/>
                <a:gd name="T26" fmla="*/ 74 w 581"/>
                <a:gd name="T27" fmla="*/ 665 h 955"/>
                <a:gd name="T28" fmla="*/ 74 w 581"/>
                <a:gd name="T29" fmla="*/ 696 h 955"/>
                <a:gd name="T30" fmla="*/ 78 w 581"/>
                <a:gd name="T31" fmla="*/ 733 h 955"/>
                <a:gd name="T32" fmla="*/ 94 w 581"/>
                <a:gd name="T33" fmla="*/ 778 h 955"/>
                <a:gd name="T34" fmla="*/ 105 w 581"/>
                <a:gd name="T35" fmla="*/ 792 h 955"/>
                <a:gd name="T36" fmla="*/ 68 w 581"/>
                <a:gd name="T37" fmla="*/ 794 h 955"/>
                <a:gd name="T38" fmla="*/ 42 w 581"/>
                <a:gd name="T39" fmla="*/ 802 h 955"/>
                <a:gd name="T40" fmla="*/ 36 w 581"/>
                <a:gd name="T41" fmla="*/ 812 h 955"/>
                <a:gd name="T42" fmla="*/ 42 w 581"/>
                <a:gd name="T43" fmla="*/ 842 h 955"/>
                <a:gd name="T44" fmla="*/ 69 w 581"/>
                <a:gd name="T45" fmla="*/ 876 h 955"/>
                <a:gd name="T46" fmla="*/ 87 w 581"/>
                <a:gd name="T47" fmla="*/ 899 h 955"/>
                <a:gd name="T48" fmla="*/ 100 w 581"/>
                <a:gd name="T49" fmla="*/ 927 h 955"/>
                <a:gd name="T50" fmla="*/ 156 w 581"/>
                <a:gd name="T51" fmla="*/ 955 h 955"/>
                <a:gd name="T52" fmla="*/ 189 w 581"/>
                <a:gd name="T53" fmla="*/ 942 h 955"/>
                <a:gd name="T54" fmla="*/ 248 w 581"/>
                <a:gd name="T55" fmla="*/ 929 h 955"/>
                <a:gd name="T56" fmla="*/ 279 w 581"/>
                <a:gd name="T57" fmla="*/ 921 h 955"/>
                <a:gd name="T58" fmla="*/ 297 w 581"/>
                <a:gd name="T59" fmla="*/ 904 h 955"/>
                <a:gd name="T60" fmla="*/ 302 w 581"/>
                <a:gd name="T61" fmla="*/ 892 h 955"/>
                <a:gd name="T62" fmla="*/ 302 w 581"/>
                <a:gd name="T63" fmla="*/ 868 h 955"/>
                <a:gd name="T64" fmla="*/ 338 w 581"/>
                <a:gd name="T65" fmla="*/ 871 h 955"/>
                <a:gd name="T66" fmla="*/ 367 w 581"/>
                <a:gd name="T67" fmla="*/ 866 h 955"/>
                <a:gd name="T68" fmla="*/ 389 w 581"/>
                <a:gd name="T69" fmla="*/ 856 h 955"/>
                <a:gd name="T70" fmla="*/ 405 w 581"/>
                <a:gd name="T71" fmla="*/ 842 h 955"/>
                <a:gd name="T72" fmla="*/ 432 w 581"/>
                <a:gd name="T73" fmla="*/ 807 h 955"/>
                <a:gd name="T74" fmla="*/ 460 w 581"/>
                <a:gd name="T75" fmla="*/ 773 h 955"/>
                <a:gd name="T76" fmla="*/ 477 w 581"/>
                <a:gd name="T77" fmla="*/ 760 h 955"/>
                <a:gd name="T78" fmla="*/ 502 w 581"/>
                <a:gd name="T79" fmla="*/ 752 h 955"/>
                <a:gd name="T80" fmla="*/ 521 w 581"/>
                <a:gd name="T81" fmla="*/ 745 h 955"/>
                <a:gd name="T82" fmla="*/ 499 w 581"/>
                <a:gd name="T83" fmla="*/ 697 h 955"/>
                <a:gd name="T84" fmla="*/ 484 w 581"/>
                <a:gd name="T85" fmla="*/ 653 h 955"/>
                <a:gd name="T86" fmla="*/ 472 w 581"/>
                <a:gd name="T87" fmla="*/ 623 h 955"/>
                <a:gd name="T88" fmla="*/ 481 w 581"/>
                <a:gd name="T89" fmla="*/ 610 h 955"/>
                <a:gd name="T90" fmla="*/ 487 w 581"/>
                <a:gd name="T91" fmla="*/ 579 h 955"/>
                <a:gd name="T92" fmla="*/ 494 w 581"/>
                <a:gd name="T93" fmla="*/ 541 h 955"/>
                <a:gd name="T94" fmla="*/ 505 w 581"/>
                <a:gd name="T95" fmla="*/ 519 h 955"/>
                <a:gd name="T96" fmla="*/ 532 w 581"/>
                <a:gd name="T97" fmla="*/ 486 h 955"/>
                <a:gd name="T98" fmla="*/ 570 w 581"/>
                <a:gd name="T99" fmla="*/ 461 h 955"/>
                <a:gd name="T100" fmla="*/ 129 w 581"/>
                <a:gd name="T101" fmla="*/ 0 h 955"/>
                <a:gd name="T102" fmla="*/ 98 w 581"/>
                <a:gd name="T103" fmla="*/ 5 h 955"/>
                <a:gd name="T104" fmla="*/ 69 w 581"/>
                <a:gd name="T105" fmla="*/ 24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1" h="955">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298" name="Freeform 437"/>
            <p:cNvSpPr>
              <a:spLocks/>
            </p:cNvSpPr>
            <p:nvPr>
              <p:custDataLst>
                <p:tags r:id="rId278"/>
              </p:custDataLst>
            </p:nvPr>
          </p:nvSpPr>
          <p:spPr bwMode="auto">
            <a:xfrm>
              <a:off x="4354712" y="3048045"/>
              <a:ext cx="15875" cy="57150"/>
            </a:xfrm>
            <a:custGeom>
              <a:avLst/>
              <a:gdLst>
                <a:gd name="T0" fmla="*/ 26 w 45"/>
                <a:gd name="T1" fmla="*/ 0 h 36"/>
                <a:gd name="T2" fmla="*/ 0 w 45"/>
                <a:gd name="T3" fmla="*/ 18 h 36"/>
                <a:gd name="T4" fmla="*/ 23 w 45"/>
                <a:gd name="T5" fmla="*/ 36 h 36"/>
                <a:gd name="T6" fmla="*/ 45 w 45"/>
                <a:gd name="T7" fmla="*/ 15 h 36"/>
                <a:gd name="T8" fmla="*/ 26 w 45"/>
                <a:gd name="T9" fmla="*/ 0 h 36"/>
              </a:gdLst>
              <a:ahLst/>
              <a:cxnLst>
                <a:cxn ang="0">
                  <a:pos x="T0" y="T1"/>
                </a:cxn>
                <a:cxn ang="0">
                  <a:pos x="T2" y="T3"/>
                </a:cxn>
                <a:cxn ang="0">
                  <a:pos x="T4" y="T5"/>
                </a:cxn>
                <a:cxn ang="0">
                  <a:pos x="T6" y="T7"/>
                </a:cxn>
                <a:cxn ang="0">
                  <a:pos x="T8" y="T9"/>
                </a:cxn>
              </a:cxnLst>
              <a:rect l="0" t="0" r="r" b="b"/>
              <a:pathLst>
                <a:path w="45" h="36">
                  <a:moveTo>
                    <a:pt x="26" y="0"/>
                  </a:moveTo>
                  <a:lnTo>
                    <a:pt x="0" y="18"/>
                  </a:lnTo>
                  <a:lnTo>
                    <a:pt x="23" y="36"/>
                  </a:lnTo>
                  <a:lnTo>
                    <a:pt x="45" y="15"/>
                  </a:lnTo>
                  <a:lnTo>
                    <a:pt x="26" y="0"/>
                  </a:lnTo>
                  <a:close/>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grpSp>
          <p:nvGrpSpPr>
            <p:cNvPr id="299" name="Group 438"/>
            <p:cNvGrpSpPr>
              <a:grpSpLocks/>
            </p:cNvGrpSpPr>
            <p:nvPr>
              <p:custDataLst>
                <p:tags r:id="rId279"/>
              </p:custDataLst>
            </p:nvPr>
          </p:nvGrpSpPr>
          <p:grpSpPr bwMode="auto">
            <a:xfrm>
              <a:off x="2654504" y="5108630"/>
              <a:ext cx="384175" cy="1031875"/>
              <a:chOff x="1589" y="3126"/>
              <a:chExt cx="290" cy="657"/>
            </a:xfrm>
            <a:grpFill/>
          </p:grpSpPr>
          <p:sp>
            <p:nvSpPr>
              <p:cNvPr id="409" name="Freeform 439"/>
              <p:cNvSpPr>
                <a:spLocks/>
              </p:cNvSpPr>
              <p:nvPr/>
            </p:nvSpPr>
            <p:spPr bwMode="auto">
              <a:xfrm>
                <a:off x="1748" y="3531"/>
                <a:ext cx="15" cy="17"/>
              </a:xfrm>
              <a:custGeom>
                <a:avLst/>
                <a:gdLst>
                  <a:gd name="T0" fmla="*/ 46 w 46"/>
                  <a:gd name="T1" fmla="*/ 12 h 51"/>
                  <a:gd name="T2" fmla="*/ 19 w 46"/>
                  <a:gd name="T3" fmla="*/ 0 h 51"/>
                  <a:gd name="T4" fmla="*/ 13 w 46"/>
                  <a:gd name="T5" fmla="*/ 5 h 51"/>
                  <a:gd name="T6" fmla="*/ 7 w 46"/>
                  <a:gd name="T7" fmla="*/ 9 h 51"/>
                  <a:gd name="T8" fmla="*/ 4 w 46"/>
                  <a:gd name="T9" fmla="*/ 12 h 51"/>
                  <a:gd name="T10" fmla="*/ 2 w 46"/>
                  <a:gd name="T11" fmla="*/ 14 h 51"/>
                  <a:gd name="T12" fmla="*/ 0 w 46"/>
                  <a:gd name="T13" fmla="*/ 16 h 51"/>
                  <a:gd name="T14" fmla="*/ 0 w 46"/>
                  <a:gd name="T15" fmla="*/ 19 h 51"/>
                  <a:gd name="T16" fmla="*/ 0 w 46"/>
                  <a:gd name="T17" fmla="*/ 24 h 51"/>
                  <a:gd name="T18" fmla="*/ 2 w 46"/>
                  <a:gd name="T19" fmla="*/ 29 h 51"/>
                  <a:gd name="T20" fmla="*/ 4 w 46"/>
                  <a:gd name="T21" fmla="*/ 36 h 51"/>
                  <a:gd name="T22" fmla="*/ 7 w 46"/>
                  <a:gd name="T23" fmla="*/ 41 h 51"/>
                  <a:gd name="T24" fmla="*/ 10 w 46"/>
                  <a:gd name="T25" fmla="*/ 46 h 51"/>
                  <a:gd name="T26" fmla="*/ 13 w 46"/>
                  <a:gd name="T27" fmla="*/ 49 h 51"/>
                  <a:gd name="T28" fmla="*/ 15 w 46"/>
                  <a:gd name="T29" fmla="*/ 50 h 51"/>
                  <a:gd name="T30" fmla="*/ 16 w 46"/>
                  <a:gd name="T31" fmla="*/ 51 h 51"/>
                  <a:gd name="T32" fmla="*/ 18 w 46"/>
                  <a:gd name="T33" fmla="*/ 51 h 51"/>
                  <a:gd name="T34" fmla="*/ 19 w 46"/>
                  <a:gd name="T35" fmla="*/ 50 h 51"/>
                  <a:gd name="T36" fmla="*/ 35 w 46"/>
                  <a:gd name="T37" fmla="*/ 50 h 51"/>
                  <a:gd name="T38" fmla="*/ 46 w 46"/>
                  <a:gd name="T39" fmla="*/ 50 h 51"/>
                  <a:gd name="T40" fmla="*/ 46 w 46"/>
                  <a:gd name="T41" fmla="*/ 37 h 51"/>
                  <a:gd name="T42" fmla="*/ 46 w 46"/>
                  <a:gd name="T43" fmla="*/ 26 h 51"/>
                  <a:gd name="T44" fmla="*/ 46 w 46"/>
                  <a:gd name="T45" fmla="*/ 18 h 51"/>
                  <a:gd name="T46" fmla="*/ 46 w 46"/>
                  <a:gd name="T47" fmla="*/ 1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51">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10" name="Freeform 440"/>
              <p:cNvSpPr>
                <a:spLocks/>
              </p:cNvSpPr>
              <p:nvPr/>
            </p:nvSpPr>
            <p:spPr bwMode="auto">
              <a:xfrm>
                <a:off x="1759" y="3730"/>
                <a:ext cx="63" cy="53"/>
              </a:xfrm>
              <a:custGeom>
                <a:avLst/>
                <a:gdLst>
                  <a:gd name="T0" fmla="*/ 0 w 192"/>
                  <a:gd name="T1" fmla="*/ 0 h 158"/>
                  <a:gd name="T2" fmla="*/ 0 w 192"/>
                  <a:gd name="T3" fmla="*/ 14 h 158"/>
                  <a:gd name="T4" fmla="*/ 2 w 192"/>
                  <a:gd name="T5" fmla="*/ 26 h 158"/>
                  <a:gd name="T6" fmla="*/ 4 w 192"/>
                  <a:gd name="T7" fmla="*/ 38 h 158"/>
                  <a:gd name="T8" fmla="*/ 7 w 192"/>
                  <a:gd name="T9" fmla="*/ 50 h 158"/>
                  <a:gd name="T10" fmla="*/ 11 w 192"/>
                  <a:gd name="T11" fmla="*/ 61 h 158"/>
                  <a:gd name="T12" fmla="*/ 15 w 192"/>
                  <a:gd name="T13" fmla="*/ 71 h 158"/>
                  <a:gd name="T14" fmla="*/ 21 w 192"/>
                  <a:gd name="T15" fmla="*/ 81 h 158"/>
                  <a:gd name="T16" fmla="*/ 25 w 192"/>
                  <a:gd name="T17" fmla="*/ 90 h 158"/>
                  <a:gd name="T18" fmla="*/ 47 w 192"/>
                  <a:gd name="T19" fmla="*/ 122 h 158"/>
                  <a:gd name="T20" fmla="*/ 66 w 192"/>
                  <a:gd name="T21" fmla="*/ 148 h 158"/>
                  <a:gd name="T22" fmla="*/ 72 w 192"/>
                  <a:gd name="T23" fmla="*/ 151 h 158"/>
                  <a:gd name="T24" fmla="*/ 79 w 192"/>
                  <a:gd name="T25" fmla="*/ 153 h 158"/>
                  <a:gd name="T26" fmla="*/ 85 w 192"/>
                  <a:gd name="T27" fmla="*/ 155 h 158"/>
                  <a:gd name="T28" fmla="*/ 92 w 192"/>
                  <a:gd name="T29" fmla="*/ 156 h 158"/>
                  <a:gd name="T30" fmla="*/ 105 w 192"/>
                  <a:gd name="T31" fmla="*/ 158 h 158"/>
                  <a:gd name="T32" fmla="*/ 119 w 192"/>
                  <a:gd name="T33" fmla="*/ 158 h 158"/>
                  <a:gd name="T34" fmla="*/ 152 w 192"/>
                  <a:gd name="T35" fmla="*/ 155 h 158"/>
                  <a:gd name="T36" fmla="*/ 192 w 192"/>
                  <a:gd name="T37" fmla="*/ 154 h 158"/>
                  <a:gd name="T38" fmla="*/ 184 w 192"/>
                  <a:gd name="T39" fmla="*/ 153 h 158"/>
                  <a:gd name="T40" fmla="*/ 176 w 192"/>
                  <a:gd name="T41" fmla="*/ 152 h 158"/>
                  <a:gd name="T42" fmla="*/ 168 w 192"/>
                  <a:gd name="T43" fmla="*/ 151 h 158"/>
                  <a:gd name="T44" fmla="*/ 160 w 192"/>
                  <a:gd name="T45" fmla="*/ 149 h 158"/>
                  <a:gd name="T46" fmla="*/ 145 w 192"/>
                  <a:gd name="T47" fmla="*/ 144 h 158"/>
                  <a:gd name="T48" fmla="*/ 129 w 192"/>
                  <a:gd name="T49" fmla="*/ 138 h 158"/>
                  <a:gd name="T50" fmla="*/ 115 w 192"/>
                  <a:gd name="T51" fmla="*/ 130 h 158"/>
                  <a:gd name="T52" fmla="*/ 101 w 192"/>
                  <a:gd name="T53" fmla="*/ 120 h 158"/>
                  <a:gd name="T54" fmla="*/ 87 w 192"/>
                  <a:gd name="T55" fmla="*/ 110 h 158"/>
                  <a:gd name="T56" fmla="*/ 75 w 192"/>
                  <a:gd name="T57" fmla="*/ 98 h 158"/>
                  <a:gd name="T58" fmla="*/ 63 w 192"/>
                  <a:gd name="T59" fmla="*/ 87 h 158"/>
                  <a:gd name="T60" fmla="*/ 52 w 192"/>
                  <a:gd name="T61" fmla="*/ 75 h 158"/>
                  <a:gd name="T62" fmla="*/ 42 w 192"/>
                  <a:gd name="T63" fmla="*/ 63 h 158"/>
                  <a:gd name="T64" fmla="*/ 35 w 192"/>
                  <a:gd name="T65" fmla="*/ 50 h 158"/>
                  <a:gd name="T66" fmla="*/ 27 w 192"/>
                  <a:gd name="T67" fmla="*/ 38 h 158"/>
                  <a:gd name="T68" fmla="*/ 21 w 192"/>
                  <a:gd name="T69" fmla="*/ 26 h 158"/>
                  <a:gd name="T70" fmla="*/ 16 w 192"/>
                  <a:gd name="T71" fmla="*/ 16 h 158"/>
                  <a:gd name="T72" fmla="*/ 13 w 192"/>
                  <a:gd name="T73" fmla="*/ 6 h 158"/>
                  <a:gd name="T74" fmla="*/ 0 w 192"/>
                  <a:gd name="T75"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58">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11" name="Freeform 441"/>
              <p:cNvSpPr>
                <a:spLocks/>
              </p:cNvSpPr>
              <p:nvPr/>
            </p:nvSpPr>
            <p:spPr bwMode="auto">
              <a:xfrm>
                <a:off x="1589" y="3126"/>
                <a:ext cx="290" cy="606"/>
              </a:xfrm>
              <a:custGeom>
                <a:avLst/>
                <a:gdLst>
                  <a:gd name="T0" fmla="*/ 772 w 884"/>
                  <a:gd name="T1" fmla="*/ 415 h 1818"/>
                  <a:gd name="T2" fmla="*/ 873 w 884"/>
                  <a:gd name="T3" fmla="*/ 342 h 1818"/>
                  <a:gd name="T4" fmla="*/ 884 w 884"/>
                  <a:gd name="T5" fmla="*/ 232 h 1818"/>
                  <a:gd name="T6" fmla="*/ 840 w 884"/>
                  <a:gd name="T7" fmla="*/ 192 h 1818"/>
                  <a:gd name="T8" fmla="*/ 841 w 884"/>
                  <a:gd name="T9" fmla="*/ 262 h 1818"/>
                  <a:gd name="T10" fmla="*/ 774 w 884"/>
                  <a:gd name="T11" fmla="*/ 328 h 1818"/>
                  <a:gd name="T12" fmla="*/ 667 w 884"/>
                  <a:gd name="T13" fmla="*/ 331 h 1818"/>
                  <a:gd name="T14" fmla="*/ 625 w 884"/>
                  <a:gd name="T15" fmla="*/ 290 h 1818"/>
                  <a:gd name="T16" fmla="*/ 658 w 884"/>
                  <a:gd name="T17" fmla="*/ 215 h 1818"/>
                  <a:gd name="T18" fmla="*/ 544 w 884"/>
                  <a:gd name="T19" fmla="*/ 148 h 1818"/>
                  <a:gd name="T20" fmla="*/ 425 w 884"/>
                  <a:gd name="T21" fmla="*/ 87 h 1818"/>
                  <a:gd name="T22" fmla="*/ 373 w 884"/>
                  <a:gd name="T23" fmla="*/ 10 h 1818"/>
                  <a:gd name="T24" fmla="*/ 286 w 884"/>
                  <a:gd name="T25" fmla="*/ 22 h 1818"/>
                  <a:gd name="T26" fmla="*/ 234 w 884"/>
                  <a:gd name="T27" fmla="*/ 24 h 1818"/>
                  <a:gd name="T28" fmla="*/ 171 w 884"/>
                  <a:gd name="T29" fmla="*/ 8 h 1818"/>
                  <a:gd name="T30" fmla="*/ 98 w 884"/>
                  <a:gd name="T31" fmla="*/ 54 h 1818"/>
                  <a:gd name="T32" fmla="*/ 67 w 884"/>
                  <a:gd name="T33" fmla="*/ 116 h 1818"/>
                  <a:gd name="T34" fmla="*/ 27 w 884"/>
                  <a:gd name="T35" fmla="*/ 179 h 1818"/>
                  <a:gd name="T36" fmla="*/ 55 w 884"/>
                  <a:gd name="T37" fmla="*/ 251 h 1818"/>
                  <a:gd name="T38" fmla="*/ 51 w 884"/>
                  <a:gd name="T39" fmla="*/ 319 h 1818"/>
                  <a:gd name="T40" fmla="*/ 0 w 884"/>
                  <a:gd name="T41" fmla="*/ 432 h 1818"/>
                  <a:gd name="T42" fmla="*/ 12 w 884"/>
                  <a:gd name="T43" fmla="*/ 609 h 1818"/>
                  <a:gd name="T44" fmla="*/ 76 w 884"/>
                  <a:gd name="T45" fmla="*/ 696 h 1818"/>
                  <a:gd name="T46" fmla="*/ 60 w 884"/>
                  <a:gd name="T47" fmla="*/ 753 h 1818"/>
                  <a:gd name="T48" fmla="*/ 60 w 884"/>
                  <a:gd name="T49" fmla="*/ 808 h 1818"/>
                  <a:gd name="T50" fmla="*/ 81 w 884"/>
                  <a:gd name="T51" fmla="*/ 850 h 1818"/>
                  <a:gd name="T52" fmla="*/ 53 w 884"/>
                  <a:gd name="T53" fmla="*/ 900 h 1818"/>
                  <a:gd name="T54" fmla="*/ 82 w 884"/>
                  <a:gd name="T55" fmla="*/ 983 h 1818"/>
                  <a:gd name="T56" fmla="*/ 81 w 884"/>
                  <a:gd name="T57" fmla="*/ 1055 h 1818"/>
                  <a:gd name="T58" fmla="*/ 78 w 884"/>
                  <a:gd name="T59" fmla="*/ 1152 h 1818"/>
                  <a:gd name="T60" fmla="*/ 137 w 884"/>
                  <a:gd name="T61" fmla="*/ 1265 h 1818"/>
                  <a:gd name="T62" fmla="*/ 198 w 884"/>
                  <a:gd name="T63" fmla="*/ 1394 h 1818"/>
                  <a:gd name="T64" fmla="*/ 217 w 884"/>
                  <a:gd name="T65" fmla="*/ 1463 h 1818"/>
                  <a:gd name="T66" fmla="*/ 230 w 884"/>
                  <a:gd name="T67" fmla="*/ 1526 h 1818"/>
                  <a:gd name="T68" fmla="*/ 213 w 884"/>
                  <a:gd name="T69" fmla="*/ 1590 h 1818"/>
                  <a:gd name="T70" fmla="*/ 201 w 884"/>
                  <a:gd name="T71" fmla="*/ 1644 h 1818"/>
                  <a:gd name="T72" fmla="*/ 228 w 884"/>
                  <a:gd name="T73" fmla="*/ 1718 h 1818"/>
                  <a:gd name="T74" fmla="*/ 311 w 884"/>
                  <a:gd name="T75" fmla="*/ 1772 h 1818"/>
                  <a:gd name="T76" fmla="*/ 392 w 884"/>
                  <a:gd name="T77" fmla="*/ 1798 h 1818"/>
                  <a:gd name="T78" fmla="*/ 451 w 884"/>
                  <a:gd name="T79" fmla="*/ 1786 h 1818"/>
                  <a:gd name="T80" fmla="*/ 454 w 884"/>
                  <a:gd name="T81" fmla="*/ 1703 h 1818"/>
                  <a:gd name="T82" fmla="*/ 470 w 884"/>
                  <a:gd name="T83" fmla="*/ 1612 h 1818"/>
                  <a:gd name="T84" fmla="*/ 495 w 884"/>
                  <a:gd name="T85" fmla="*/ 1509 h 1818"/>
                  <a:gd name="T86" fmla="*/ 420 w 884"/>
                  <a:gd name="T87" fmla="*/ 1486 h 1818"/>
                  <a:gd name="T88" fmla="*/ 401 w 884"/>
                  <a:gd name="T89" fmla="*/ 1430 h 1818"/>
                  <a:gd name="T90" fmla="*/ 453 w 884"/>
                  <a:gd name="T91" fmla="*/ 1395 h 1818"/>
                  <a:gd name="T92" fmla="*/ 484 w 884"/>
                  <a:gd name="T93" fmla="*/ 1332 h 1818"/>
                  <a:gd name="T94" fmla="*/ 455 w 884"/>
                  <a:gd name="T95" fmla="*/ 1224 h 1818"/>
                  <a:gd name="T96" fmla="*/ 425 w 884"/>
                  <a:gd name="T97" fmla="*/ 1141 h 1818"/>
                  <a:gd name="T98" fmla="*/ 518 w 884"/>
                  <a:gd name="T99" fmla="*/ 1166 h 1818"/>
                  <a:gd name="T100" fmla="*/ 568 w 884"/>
                  <a:gd name="T101" fmla="*/ 1151 h 1818"/>
                  <a:gd name="T102" fmla="*/ 558 w 884"/>
                  <a:gd name="T103" fmla="*/ 1078 h 1818"/>
                  <a:gd name="T104" fmla="*/ 565 w 884"/>
                  <a:gd name="T105" fmla="*/ 1030 h 1818"/>
                  <a:gd name="T106" fmla="*/ 676 w 884"/>
                  <a:gd name="T107" fmla="*/ 1023 h 1818"/>
                  <a:gd name="T108" fmla="*/ 795 w 884"/>
                  <a:gd name="T109" fmla="*/ 973 h 1818"/>
                  <a:gd name="T110" fmla="*/ 816 w 884"/>
                  <a:gd name="T111" fmla="*/ 882 h 1818"/>
                  <a:gd name="T112" fmla="*/ 781 w 884"/>
                  <a:gd name="T113" fmla="*/ 852 h 1818"/>
                  <a:gd name="T114" fmla="*/ 758 w 884"/>
                  <a:gd name="T115" fmla="*/ 810 h 1818"/>
                  <a:gd name="T116" fmla="*/ 692 w 884"/>
                  <a:gd name="T117" fmla="*/ 752 h 1818"/>
                  <a:gd name="T118" fmla="*/ 701 w 884"/>
                  <a:gd name="T119" fmla="*/ 532 h 1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4" h="1818">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solidFill>
                <a:schemeClr val="bg1">
                  <a:lumMod val="65000"/>
                </a:schemeClr>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grpSp>
        <p:sp>
          <p:nvSpPr>
            <p:cNvPr id="300" name="Freeform 442"/>
            <p:cNvSpPr>
              <a:spLocks/>
            </p:cNvSpPr>
            <p:nvPr>
              <p:custDataLst>
                <p:tags r:id="rId280"/>
              </p:custDataLst>
            </p:nvPr>
          </p:nvSpPr>
          <p:spPr bwMode="auto">
            <a:xfrm>
              <a:off x="5364367" y="3060745"/>
              <a:ext cx="123825" cy="109538"/>
            </a:xfrm>
            <a:custGeom>
              <a:avLst/>
              <a:gdLst>
                <a:gd name="T0" fmla="*/ 33 w 279"/>
                <a:gd name="T1" fmla="*/ 87 h 204"/>
                <a:gd name="T2" fmla="*/ 59 w 279"/>
                <a:gd name="T3" fmla="*/ 142 h 204"/>
                <a:gd name="T4" fmla="*/ 59 w 279"/>
                <a:gd name="T5" fmla="*/ 179 h 204"/>
                <a:gd name="T6" fmla="*/ 102 w 279"/>
                <a:gd name="T7" fmla="*/ 196 h 204"/>
                <a:gd name="T8" fmla="*/ 122 w 279"/>
                <a:gd name="T9" fmla="*/ 202 h 204"/>
                <a:gd name="T10" fmla="*/ 139 w 279"/>
                <a:gd name="T11" fmla="*/ 204 h 204"/>
                <a:gd name="T12" fmla="*/ 146 w 279"/>
                <a:gd name="T13" fmla="*/ 201 h 204"/>
                <a:gd name="T14" fmla="*/ 151 w 279"/>
                <a:gd name="T15" fmla="*/ 194 h 204"/>
                <a:gd name="T16" fmla="*/ 160 w 279"/>
                <a:gd name="T17" fmla="*/ 172 h 204"/>
                <a:gd name="T18" fmla="*/ 172 w 279"/>
                <a:gd name="T19" fmla="*/ 149 h 204"/>
                <a:gd name="T20" fmla="*/ 181 w 279"/>
                <a:gd name="T21" fmla="*/ 141 h 204"/>
                <a:gd name="T22" fmla="*/ 192 w 279"/>
                <a:gd name="T23" fmla="*/ 136 h 204"/>
                <a:gd name="T24" fmla="*/ 209 w 279"/>
                <a:gd name="T25" fmla="*/ 138 h 204"/>
                <a:gd name="T26" fmla="*/ 220 w 279"/>
                <a:gd name="T27" fmla="*/ 142 h 204"/>
                <a:gd name="T28" fmla="*/ 228 w 279"/>
                <a:gd name="T29" fmla="*/ 148 h 204"/>
                <a:gd name="T30" fmla="*/ 231 w 279"/>
                <a:gd name="T31" fmla="*/ 154 h 204"/>
                <a:gd name="T32" fmla="*/ 234 w 279"/>
                <a:gd name="T33" fmla="*/ 164 h 204"/>
                <a:gd name="T34" fmla="*/ 231 w 279"/>
                <a:gd name="T35" fmla="*/ 167 h 204"/>
                <a:gd name="T36" fmla="*/ 234 w 279"/>
                <a:gd name="T37" fmla="*/ 153 h 204"/>
                <a:gd name="T38" fmla="*/ 238 w 279"/>
                <a:gd name="T39" fmla="*/ 140 h 204"/>
                <a:gd name="T40" fmla="*/ 245 w 279"/>
                <a:gd name="T41" fmla="*/ 117 h 204"/>
                <a:gd name="T42" fmla="*/ 254 w 279"/>
                <a:gd name="T43" fmla="*/ 115 h 204"/>
                <a:gd name="T44" fmla="*/ 264 w 279"/>
                <a:gd name="T45" fmla="*/ 110 h 204"/>
                <a:gd name="T46" fmla="*/ 279 w 279"/>
                <a:gd name="T47" fmla="*/ 99 h 204"/>
                <a:gd name="T48" fmla="*/ 252 w 279"/>
                <a:gd name="T49" fmla="*/ 75 h 204"/>
                <a:gd name="T50" fmla="*/ 227 w 279"/>
                <a:gd name="T51" fmla="*/ 58 h 204"/>
                <a:gd name="T52" fmla="*/ 204 w 279"/>
                <a:gd name="T53" fmla="*/ 44 h 204"/>
                <a:gd name="T54" fmla="*/ 185 w 279"/>
                <a:gd name="T55" fmla="*/ 31 h 204"/>
                <a:gd name="T56" fmla="*/ 146 w 279"/>
                <a:gd name="T57" fmla="*/ 68 h 204"/>
                <a:gd name="T58" fmla="*/ 79 w 279"/>
                <a:gd name="T59" fmla="*/ 25 h 204"/>
                <a:gd name="T60" fmla="*/ 52 w 279"/>
                <a:gd name="T61" fmla="*/ 12 h 204"/>
                <a:gd name="T62" fmla="*/ 46 w 279"/>
                <a:gd name="T63" fmla="*/ 62 h 204"/>
                <a:gd name="T64" fmla="*/ 0 w 279"/>
                <a:gd name="T65" fmla="*/ 5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9" h="204">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01" name="Freeform 443"/>
            <p:cNvSpPr>
              <a:spLocks/>
            </p:cNvSpPr>
            <p:nvPr>
              <p:custDataLst>
                <p:tags r:id="rId281"/>
              </p:custDataLst>
            </p:nvPr>
          </p:nvSpPr>
          <p:spPr bwMode="auto">
            <a:xfrm>
              <a:off x="4830964" y="2633708"/>
              <a:ext cx="209550" cy="150812"/>
            </a:xfrm>
            <a:custGeom>
              <a:avLst/>
              <a:gdLst>
                <a:gd name="T0" fmla="*/ 252 w 485"/>
                <a:gd name="T1" fmla="*/ 20 h 291"/>
                <a:gd name="T2" fmla="*/ 300 w 485"/>
                <a:gd name="T3" fmla="*/ 44 h 291"/>
                <a:gd name="T4" fmla="*/ 372 w 485"/>
                <a:gd name="T5" fmla="*/ 44 h 291"/>
                <a:gd name="T6" fmla="*/ 425 w 485"/>
                <a:gd name="T7" fmla="*/ 131 h 291"/>
                <a:gd name="T8" fmla="*/ 485 w 485"/>
                <a:gd name="T9" fmla="*/ 167 h 291"/>
                <a:gd name="T10" fmla="*/ 412 w 485"/>
                <a:gd name="T11" fmla="*/ 173 h 291"/>
                <a:gd name="T12" fmla="*/ 433 w 485"/>
                <a:gd name="T13" fmla="*/ 210 h 291"/>
                <a:gd name="T14" fmla="*/ 392 w 485"/>
                <a:gd name="T15" fmla="*/ 241 h 291"/>
                <a:gd name="T16" fmla="*/ 385 w 485"/>
                <a:gd name="T17" fmla="*/ 291 h 291"/>
                <a:gd name="T18" fmla="*/ 285 w 485"/>
                <a:gd name="T19" fmla="*/ 266 h 291"/>
                <a:gd name="T20" fmla="*/ 173 w 485"/>
                <a:gd name="T21" fmla="*/ 254 h 291"/>
                <a:gd name="T22" fmla="*/ 60 w 485"/>
                <a:gd name="T23" fmla="*/ 266 h 291"/>
                <a:gd name="T24" fmla="*/ 15 w 485"/>
                <a:gd name="T25" fmla="*/ 271 h 291"/>
                <a:gd name="T26" fmla="*/ 8 w 485"/>
                <a:gd name="T27" fmla="*/ 257 h 291"/>
                <a:gd name="T28" fmla="*/ 3 w 485"/>
                <a:gd name="T29" fmla="*/ 244 h 291"/>
                <a:gd name="T30" fmla="*/ 0 w 485"/>
                <a:gd name="T31" fmla="*/ 229 h 291"/>
                <a:gd name="T32" fmla="*/ 5 w 485"/>
                <a:gd name="T33" fmla="*/ 219 h 291"/>
                <a:gd name="T34" fmla="*/ 14 w 485"/>
                <a:gd name="T35" fmla="*/ 207 h 291"/>
                <a:gd name="T36" fmla="*/ 23 w 485"/>
                <a:gd name="T37" fmla="*/ 189 h 291"/>
                <a:gd name="T38" fmla="*/ 31 w 485"/>
                <a:gd name="T39" fmla="*/ 166 h 291"/>
                <a:gd name="T40" fmla="*/ 41 w 485"/>
                <a:gd name="T41" fmla="*/ 137 h 291"/>
                <a:gd name="T42" fmla="*/ 48 w 485"/>
                <a:gd name="T43" fmla="*/ 126 h 291"/>
                <a:gd name="T44" fmla="*/ 60 w 485"/>
                <a:gd name="T45" fmla="*/ 119 h 291"/>
                <a:gd name="T46" fmla="*/ 87 w 485"/>
                <a:gd name="T47" fmla="*/ 111 h 291"/>
                <a:gd name="T48" fmla="*/ 89 w 485"/>
                <a:gd name="T49" fmla="*/ 106 h 291"/>
                <a:gd name="T50" fmla="*/ 94 w 485"/>
                <a:gd name="T51" fmla="*/ 100 h 291"/>
                <a:gd name="T52" fmla="*/ 101 w 485"/>
                <a:gd name="T53" fmla="*/ 95 h 291"/>
                <a:gd name="T54" fmla="*/ 106 w 485"/>
                <a:gd name="T55" fmla="*/ 93 h 291"/>
                <a:gd name="T56" fmla="*/ 106 w 485"/>
                <a:gd name="T57" fmla="*/ 76 h 291"/>
                <a:gd name="T58" fmla="*/ 109 w 485"/>
                <a:gd name="T59" fmla="*/ 70 h 291"/>
                <a:gd name="T60" fmla="*/ 113 w 485"/>
                <a:gd name="T61" fmla="*/ 67 h 291"/>
                <a:gd name="T62" fmla="*/ 122 w 485"/>
                <a:gd name="T63" fmla="*/ 69 h 291"/>
                <a:gd name="T64" fmla="*/ 128 w 485"/>
                <a:gd name="T65" fmla="*/ 69 h 291"/>
                <a:gd name="T66" fmla="*/ 132 w 485"/>
                <a:gd name="T67" fmla="*/ 66 h 291"/>
                <a:gd name="T68" fmla="*/ 134 w 485"/>
                <a:gd name="T69" fmla="*/ 56 h 291"/>
                <a:gd name="T70" fmla="*/ 139 w 485"/>
                <a:gd name="T71" fmla="*/ 44 h 291"/>
                <a:gd name="T72" fmla="*/ 144 w 485"/>
                <a:gd name="T73" fmla="*/ 39 h 291"/>
                <a:gd name="T74" fmla="*/ 213 w 485"/>
                <a:gd name="T75"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5" h="291">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02" name="Freeform 444"/>
            <p:cNvSpPr>
              <a:spLocks/>
            </p:cNvSpPr>
            <p:nvPr>
              <p:custDataLst>
                <p:tags r:id="rId282"/>
              </p:custDataLst>
            </p:nvPr>
          </p:nvSpPr>
          <p:spPr bwMode="auto">
            <a:xfrm>
              <a:off x="4688088" y="2965505"/>
              <a:ext cx="82550" cy="87313"/>
            </a:xfrm>
            <a:custGeom>
              <a:avLst/>
              <a:gdLst>
                <a:gd name="T0" fmla="*/ 86 w 186"/>
                <a:gd name="T1" fmla="*/ 147 h 166"/>
                <a:gd name="T2" fmla="*/ 83 w 186"/>
                <a:gd name="T3" fmla="*/ 136 h 166"/>
                <a:gd name="T4" fmla="*/ 78 w 186"/>
                <a:gd name="T5" fmla="*/ 127 h 166"/>
                <a:gd name="T6" fmla="*/ 74 w 186"/>
                <a:gd name="T7" fmla="*/ 118 h 166"/>
                <a:gd name="T8" fmla="*/ 70 w 186"/>
                <a:gd name="T9" fmla="*/ 110 h 166"/>
                <a:gd name="T10" fmla="*/ 60 w 186"/>
                <a:gd name="T11" fmla="*/ 95 h 166"/>
                <a:gd name="T12" fmla="*/ 49 w 186"/>
                <a:gd name="T13" fmla="*/ 82 h 166"/>
                <a:gd name="T14" fmla="*/ 37 w 186"/>
                <a:gd name="T15" fmla="*/ 70 h 166"/>
                <a:gd name="T16" fmla="*/ 25 w 186"/>
                <a:gd name="T17" fmla="*/ 56 h 166"/>
                <a:gd name="T18" fmla="*/ 13 w 186"/>
                <a:gd name="T19" fmla="*/ 38 h 166"/>
                <a:gd name="T20" fmla="*/ 0 w 186"/>
                <a:gd name="T21" fmla="*/ 18 h 166"/>
                <a:gd name="T22" fmla="*/ 0 w 186"/>
                <a:gd name="T23" fmla="*/ 0 h 166"/>
                <a:gd name="T24" fmla="*/ 7 w 186"/>
                <a:gd name="T25" fmla="*/ 2 h 166"/>
                <a:gd name="T26" fmla="*/ 14 w 186"/>
                <a:gd name="T27" fmla="*/ 3 h 166"/>
                <a:gd name="T28" fmla="*/ 20 w 186"/>
                <a:gd name="T29" fmla="*/ 4 h 166"/>
                <a:gd name="T30" fmla="*/ 27 w 186"/>
                <a:gd name="T31" fmla="*/ 4 h 166"/>
                <a:gd name="T32" fmla="*/ 33 w 186"/>
                <a:gd name="T33" fmla="*/ 4 h 166"/>
                <a:gd name="T34" fmla="*/ 40 w 186"/>
                <a:gd name="T35" fmla="*/ 3 h 166"/>
                <a:gd name="T36" fmla="*/ 47 w 186"/>
                <a:gd name="T37" fmla="*/ 2 h 166"/>
                <a:gd name="T38" fmla="*/ 53 w 186"/>
                <a:gd name="T39" fmla="*/ 0 h 166"/>
                <a:gd name="T40" fmla="*/ 140 w 186"/>
                <a:gd name="T41" fmla="*/ 12 h 166"/>
                <a:gd name="T42" fmla="*/ 186 w 186"/>
                <a:gd name="T43" fmla="*/ 91 h 166"/>
                <a:gd name="T44" fmla="*/ 171 w 186"/>
                <a:gd name="T45" fmla="*/ 112 h 166"/>
                <a:gd name="T46" fmla="*/ 155 w 186"/>
                <a:gd name="T47" fmla="*/ 129 h 166"/>
                <a:gd name="T48" fmla="*/ 149 w 186"/>
                <a:gd name="T49" fmla="*/ 137 h 166"/>
                <a:gd name="T50" fmla="*/ 144 w 186"/>
                <a:gd name="T51" fmla="*/ 145 h 166"/>
                <a:gd name="T52" fmla="*/ 142 w 186"/>
                <a:gd name="T53" fmla="*/ 150 h 166"/>
                <a:gd name="T54" fmla="*/ 141 w 186"/>
                <a:gd name="T55" fmla="*/ 156 h 166"/>
                <a:gd name="T56" fmla="*/ 140 w 186"/>
                <a:gd name="T57" fmla="*/ 161 h 166"/>
                <a:gd name="T58" fmla="*/ 140 w 186"/>
                <a:gd name="T59" fmla="*/ 166 h 166"/>
                <a:gd name="T60" fmla="*/ 86 w 186"/>
                <a:gd name="T61" fmla="*/ 14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6" h="166">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03" name="Freeform 445"/>
            <p:cNvSpPr>
              <a:spLocks/>
            </p:cNvSpPr>
            <p:nvPr>
              <p:custDataLst>
                <p:tags r:id="rId283"/>
              </p:custDataLst>
            </p:nvPr>
          </p:nvSpPr>
          <p:spPr bwMode="auto">
            <a:xfrm>
              <a:off x="3052962" y="4402183"/>
              <a:ext cx="82550" cy="57150"/>
            </a:xfrm>
            <a:custGeom>
              <a:avLst/>
              <a:gdLst>
                <a:gd name="T0" fmla="*/ 153 w 186"/>
                <a:gd name="T1" fmla="*/ 21 h 104"/>
                <a:gd name="T2" fmla="*/ 146 w 186"/>
                <a:gd name="T3" fmla="*/ 21 h 104"/>
                <a:gd name="T4" fmla="*/ 141 w 186"/>
                <a:gd name="T5" fmla="*/ 20 h 104"/>
                <a:gd name="T6" fmla="*/ 136 w 186"/>
                <a:gd name="T7" fmla="*/ 18 h 104"/>
                <a:gd name="T8" fmla="*/ 133 w 186"/>
                <a:gd name="T9" fmla="*/ 15 h 104"/>
                <a:gd name="T10" fmla="*/ 130 w 186"/>
                <a:gd name="T11" fmla="*/ 13 h 104"/>
                <a:gd name="T12" fmla="*/ 125 w 186"/>
                <a:gd name="T13" fmla="*/ 11 h 104"/>
                <a:gd name="T14" fmla="*/ 120 w 186"/>
                <a:gd name="T15" fmla="*/ 10 h 104"/>
                <a:gd name="T16" fmla="*/ 113 w 186"/>
                <a:gd name="T17" fmla="*/ 9 h 104"/>
                <a:gd name="T18" fmla="*/ 100 w 186"/>
                <a:gd name="T19" fmla="*/ 8 h 104"/>
                <a:gd name="T20" fmla="*/ 88 w 186"/>
                <a:gd name="T21" fmla="*/ 6 h 104"/>
                <a:gd name="T22" fmla="*/ 75 w 186"/>
                <a:gd name="T23" fmla="*/ 3 h 104"/>
                <a:gd name="T24" fmla="*/ 64 w 186"/>
                <a:gd name="T25" fmla="*/ 1 h 104"/>
                <a:gd name="T26" fmla="*/ 60 w 186"/>
                <a:gd name="T27" fmla="*/ 0 h 104"/>
                <a:gd name="T28" fmla="*/ 54 w 186"/>
                <a:gd name="T29" fmla="*/ 0 h 104"/>
                <a:gd name="T30" fmla="*/ 51 w 186"/>
                <a:gd name="T31" fmla="*/ 1 h 104"/>
                <a:gd name="T32" fmla="*/ 46 w 186"/>
                <a:gd name="T33" fmla="*/ 2 h 104"/>
                <a:gd name="T34" fmla="*/ 44 w 186"/>
                <a:gd name="T35" fmla="*/ 4 h 104"/>
                <a:gd name="T36" fmla="*/ 42 w 186"/>
                <a:gd name="T37" fmla="*/ 6 h 104"/>
                <a:gd name="T38" fmla="*/ 41 w 186"/>
                <a:gd name="T39" fmla="*/ 10 h 104"/>
                <a:gd name="T40" fmla="*/ 40 w 186"/>
                <a:gd name="T41" fmla="*/ 15 h 104"/>
                <a:gd name="T42" fmla="*/ 34 w 186"/>
                <a:gd name="T43" fmla="*/ 27 h 104"/>
                <a:gd name="T44" fmla="*/ 20 w 186"/>
                <a:gd name="T45" fmla="*/ 47 h 104"/>
                <a:gd name="T46" fmla="*/ 7 w 186"/>
                <a:gd name="T47" fmla="*/ 66 h 104"/>
                <a:gd name="T48" fmla="*/ 0 w 186"/>
                <a:gd name="T49" fmla="*/ 77 h 104"/>
                <a:gd name="T50" fmla="*/ 8 w 186"/>
                <a:gd name="T51" fmla="*/ 77 h 104"/>
                <a:gd name="T52" fmla="*/ 16 w 186"/>
                <a:gd name="T53" fmla="*/ 78 h 104"/>
                <a:gd name="T54" fmla="*/ 21 w 186"/>
                <a:gd name="T55" fmla="*/ 79 h 104"/>
                <a:gd name="T56" fmla="*/ 25 w 186"/>
                <a:gd name="T57" fmla="*/ 81 h 104"/>
                <a:gd name="T58" fmla="*/ 33 w 186"/>
                <a:gd name="T59" fmla="*/ 85 h 104"/>
                <a:gd name="T60" fmla="*/ 40 w 186"/>
                <a:gd name="T61" fmla="*/ 89 h 104"/>
                <a:gd name="T62" fmla="*/ 45 w 186"/>
                <a:gd name="T63" fmla="*/ 94 h 104"/>
                <a:gd name="T64" fmla="*/ 52 w 186"/>
                <a:gd name="T65" fmla="*/ 98 h 104"/>
                <a:gd name="T66" fmla="*/ 56 w 186"/>
                <a:gd name="T67" fmla="*/ 100 h 104"/>
                <a:gd name="T68" fmla="*/ 61 w 186"/>
                <a:gd name="T69" fmla="*/ 101 h 104"/>
                <a:gd name="T70" fmla="*/ 66 w 186"/>
                <a:gd name="T71" fmla="*/ 102 h 104"/>
                <a:gd name="T72" fmla="*/ 74 w 186"/>
                <a:gd name="T73" fmla="*/ 102 h 104"/>
                <a:gd name="T74" fmla="*/ 107 w 186"/>
                <a:gd name="T75" fmla="*/ 103 h 104"/>
                <a:gd name="T76" fmla="*/ 131 w 186"/>
                <a:gd name="T77" fmla="*/ 104 h 104"/>
                <a:gd name="T78" fmla="*/ 135 w 186"/>
                <a:gd name="T79" fmla="*/ 103 h 104"/>
                <a:gd name="T80" fmla="*/ 139 w 186"/>
                <a:gd name="T81" fmla="*/ 102 h 104"/>
                <a:gd name="T82" fmla="*/ 142 w 186"/>
                <a:gd name="T83" fmla="*/ 100 h 104"/>
                <a:gd name="T84" fmla="*/ 145 w 186"/>
                <a:gd name="T85" fmla="*/ 97 h 104"/>
                <a:gd name="T86" fmla="*/ 147 w 186"/>
                <a:gd name="T87" fmla="*/ 94 h 104"/>
                <a:gd name="T88" fmla="*/ 150 w 186"/>
                <a:gd name="T89" fmla="*/ 88 h 104"/>
                <a:gd name="T90" fmla="*/ 152 w 186"/>
                <a:gd name="T91" fmla="*/ 83 h 104"/>
                <a:gd name="T92" fmla="*/ 153 w 186"/>
                <a:gd name="T93" fmla="*/ 77 h 104"/>
                <a:gd name="T94" fmla="*/ 186 w 186"/>
                <a:gd name="T95" fmla="*/ 27 h 104"/>
                <a:gd name="T96" fmla="*/ 153 w 186"/>
                <a:gd name="T97" fmla="*/ 2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6" h="104">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04" name="Freeform 446"/>
            <p:cNvSpPr>
              <a:spLocks/>
            </p:cNvSpPr>
            <p:nvPr>
              <p:custDataLst>
                <p:tags r:id="rId284"/>
              </p:custDataLst>
            </p:nvPr>
          </p:nvSpPr>
          <p:spPr bwMode="auto">
            <a:xfrm>
              <a:off x="4846840" y="3000420"/>
              <a:ext cx="133350" cy="96838"/>
            </a:xfrm>
            <a:custGeom>
              <a:avLst/>
              <a:gdLst>
                <a:gd name="T0" fmla="*/ 79 w 311"/>
                <a:gd name="T1" fmla="*/ 38 h 179"/>
                <a:gd name="T2" fmla="*/ 115 w 311"/>
                <a:gd name="T3" fmla="*/ 26 h 179"/>
                <a:gd name="T4" fmla="*/ 148 w 311"/>
                <a:gd name="T5" fmla="*/ 14 h 179"/>
                <a:gd name="T6" fmla="*/ 178 w 311"/>
                <a:gd name="T7" fmla="*/ 4 h 179"/>
                <a:gd name="T8" fmla="*/ 211 w 311"/>
                <a:gd name="T9" fmla="*/ 0 h 179"/>
                <a:gd name="T10" fmla="*/ 236 w 311"/>
                <a:gd name="T11" fmla="*/ 2 h 179"/>
                <a:gd name="T12" fmla="*/ 256 w 311"/>
                <a:gd name="T13" fmla="*/ 6 h 179"/>
                <a:gd name="T14" fmla="*/ 292 w 311"/>
                <a:gd name="T15" fmla="*/ 12 h 179"/>
                <a:gd name="T16" fmla="*/ 287 w 311"/>
                <a:gd name="T17" fmla="*/ 28 h 179"/>
                <a:gd name="T18" fmla="*/ 278 w 311"/>
                <a:gd name="T19" fmla="*/ 42 h 179"/>
                <a:gd name="T20" fmla="*/ 269 w 311"/>
                <a:gd name="T21" fmla="*/ 53 h 179"/>
                <a:gd name="T22" fmla="*/ 265 w 311"/>
                <a:gd name="T23" fmla="*/ 62 h 179"/>
                <a:gd name="T24" fmla="*/ 266 w 311"/>
                <a:gd name="T25" fmla="*/ 66 h 179"/>
                <a:gd name="T26" fmla="*/ 271 w 311"/>
                <a:gd name="T27" fmla="*/ 71 h 179"/>
                <a:gd name="T28" fmla="*/ 285 w 311"/>
                <a:gd name="T29" fmla="*/ 79 h 179"/>
                <a:gd name="T30" fmla="*/ 311 w 311"/>
                <a:gd name="T31" fmla="*/ 93 h 179"/>
                <a:gd name="T32" fmla="*/ 287 w 311"/>
                <a:gd name="T33" fmla="*/ 107 h 179"/>
                <a:gd name="T34" fmla="*/ 281 w 311"/>
                <a:gd name="T35" fmla="*/ 115 h 179"/>
                <a:gd name="T36" fmla="*/ 278 w 311"/>
                <a:gd name="T37" fmla="*/ 129 h 179"/>
                <a:gd name="T38" fmla="*/ 252 w 311"/>
                <a:gd name="T39" fmla="*/ 136 h 179"/>
                <a:gd name="T40" fmla="*/ 211 w 311"/>
                <a:gd name="T41" fmla="*/ 148 h 179"/>
                <a:gd name="T42" fmla="*/ 191 w 311"/>
                <a:gd name="T43" fmla="*/ 168 h 179"/>
                <a:gd name="T44" fmla="*/ 178 w 311"/>
                <a:gd name="T45" fmla="*/ 176 h 179"/>
                <a:gd name="T46" fmla="*/ 165 w 311"/>
                <a:gd name="T47" fmla="*/ 179 h 179"/>
                <a:gd name="T48" fmla="*/ 151 w 311"/>
                <a:gd name="T49" fmla="*/ 175 h 179"/>
                <a:gd name="T50" fmla="*/ 137 w 311"/>
                <a:gd name="T51" fmla="*/ 167 h 179"/>
                <a:gd name="T52" fmla="*/ 120 w 311"/>
                <a:gd name="T53" fmla="*/ 158 h 179"/>
                <a:gd name="T54" fmla="*/ 98 w 311"/>
                <a:gd name="T55" fmla="*/ 155 h 179"/>
                <a:gd name="T56" fmla="*/ 66 w 311"/>
                <a:gd name="T57" fmla="*/ 155 h 179"/>
                <a:gd name="T58" fmla="*/ 51 w 311"/>
                <a:gd name="T59" fmla="*/ 157 h 179"/>
                <a:gd name="T60" fmla="*/ 39 w 311"/>
                <a:gd name="T61" fmla="*/ 161 h 179"/>
                <a:gd name="T62" fmla="*/ 36 w 311"/>
                <a:gd name="T63" fmla="*/ 142 h 179"/>
                <a:gd name="T64" fmla="*/ 32 w 311"/>
                <a:gd name="T65" fmla="*/ 123 h 179"/>
                <a:gd name="T66" fmla="*/ 21 w 311"/>
                <a:gd name="T67" fmla="*/ 128 h 179"/>
                <a:gd name="T68" fmla="*/ 13 w 311"/>
                <a:gd name="T69" fmla="*/ 129 h 179"/>
                <a:gd name="T70" fmla="*/ 7 w 311"/>
                <a:gd name="T71" fmla="*/ 126 h 179"/>
                <a:gd name="T72" fmla="*/ 3 w 311"/>
                <a:gd name="T73" fmla="*/ 121 h 179"/>
                <a:gd name="T74" fmla="*/ 0 w 311"/>
                <a:gd name="T75" fmla="*/ 105 h 179"/>
                <a:gd name="T76" fmla="*/ 0 w 311"/>
                <a:gd name="T77" fmla="*/ 87 h 179"/>
                <a:gd name="T78" fmla="*/ 3 w 311"/>
                <a:gd name="T79" fmla="*/ 82 h 179"/>
                <a:gd name="T80" fmla="*/ 13 w 311"/>
                <a:gd name="T81" fmla="*/ 78 h 179"/>
                <a:gd name="T82" fmla="*/ 21 w 311"/>
                <a:gd name="T83" fmla="*/ 72 h 179"/>
                <a:gd name="T84" fmla="*/ 25 w 311"/>
                <a:gd name="T85" fmla="*/ 68 h 179"/>
                <a:gd name="T86" fmla="*/ 26 w 311"/>
                <a:gd name="T87" fmla="*/ 62 h 179"/>
                <a:gd name="T88" fmla="*/ 24 w 311"/>
                <a:gd name="T89" fmla="*/ 51 h 179"/>
                <a:gd name="T90" fmla="*/ 19 w 311"/>
                <a:gd name="T91" fmla="*/ 43 h 179"/>
                <a:gd name="T92" fmla="*/ 8 w 311"/>
                <a:gd name="T93" fmla="*/ 29 h 179"/>
                <a:gd name="T94" fmla="*/ 1 w 311"/>
                <a:gd name="T95" fmla="*/ 18 h 179"/>
                <a:gd name="T96" fmla="*/ 1 w 311"/>
                <a:gd name="T97" fmla="*/ 13 h 179"/>
                <a:gd name="T98" fmla="*/ 6 w 311"/>
                <a:gd name="T99" fmla="*/ 6 h 179"/>
                <a:gd name="T100" fmla="*/ 0 w 311"/>
                <a:gd name="T101"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1" h="179">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05" name="Freeform 447"/>
            <p:cNvSpPr>
              <a:spLocks/>
            </p:cNvSpPr>
            <p:nvPr>
              <p:custDataLst>
                <p:tags r:id="rId285"/>
              </p:custDataLst>
            </p:nvPr>
          </p:nvSpPr>
          <p:spPr bwMode="auto">
            <a:xfrm>
              <a:off x="4202312" y="3927520"/>
              <a:ext cx="177800" cy="165100"/>
            </a:xfrm>
            <a:custGeom>
              <a:avLst/>
              <a:gdLst>
                <a:gd name="T0" fmla="*/ 6 w 405"/>
                <a:gd name="T1" fmla="*/ 260 h 314"/>
                <a:gd name="T2" fmla="*/ 13 w 405"/>
                <a:gd name="T3" fmla="*/ 237 h 314"/>
                <a:gd name="T4" fmla="*/ 17 w 405"/>
                <a:gd name="T5" fmla="*/ 202 h 314"/>
                <a:gd name="T6" fmla="*/ 23 w 405"/>
                <a:gd name="T7" fmla="*/ 173 h 314"/>
                <a:gd name="T8" fmla="*/ 32 w 405"/>
                <a:gd name="T9" fmla="*/ 162 h 314"/>
                <a:gd name="T10" fmla="*/ 48 w 405"/>
                <a:gd name="T11" fmla="*/ 150 h 314"/>
                <a:gd name="T12" fmla="*/ 72 w 405"/>
                <a:gd name="T13" fmla="*/ 141 h 314"/>
                <a:gd name="T14" fmla="*/ 93 w 405"/>
                <a:gd name="T15" fmla="*/ 134 h 314"/>
                <a:gd name="T16" fmla="*/ 104 w 405"/>
                <a:gd name="T17" fmla="*/ 125 h 314"/>
                <a:gd name="T18" fmla="*/ 113 w 405"/>
                <a:gd name="T19" fmla="*/ 114 h 314"/>
                <a:gd name="T20" fmla="*/ 123 w 405"/>
                <a:gd name="T21" fmla="*/ 93 h 314"/>
                <a:gd name="T22" fmla="*/ 136 w 405"/>
                <a:gd name="T23" fmla="*/ 69 h 314"/>
                <a:gd name="T24" fmla="*/ 147 w 405"/>
                <a:gd name="T25" fmla="*/ 55 h 314"/>
                <a:gd name="T26" fmla="*/ 155 w 405"/>
                <a:gd name="T27" fmla="*/ 51 h 314"/>
                <a:gd name="T28" fmla="*/ 170 w 405"/>
                <a:gd name="T29" fmla="*/ 51 h 314"/>
                <a:gd name="T30" fmla="*/ 189 w 405"/>
                <a:gd name="T31" fmla="*/ 48 h 314"/>
                <a:gd name="T32" fmla="*/ 213 w 405"/>
                <a:gd name="T33" fmla="*/ 35 h 314"/>
                <a:gd name="T34" fmla="*/ 237 w 405"/>
                <a:gd name="T35" fmla="*/ 20 h 314"/>
                <a:gd name="T36" fmla="*/ 257 w 405"/>
                <a:gd name="T37" fmla="*/ 11 h 314"/>
                <a:gd name="T38" fmla="*/ 282 w 405"/>
                <a:gd name="T39" fmla="*/ 4 h 314"/>
                <a:gd name="T40" fmla="*/ 314 w 405"/>
                <a:gd name="T41" fmla="*/ 0 h 314"/>
                <a:gd name="T42" fmla="*/ 332 w 405"/>
                <a:gd name="T43" fmla="*/ 14 h 314"/>
                <a:gd name="T44" fmla="*/ 337 w 405"/>
                <a:gd name="T45" fmla="*/ 34 h 314"/>
                <a:gd name="T46" fmla="*/ 343 w 405"/>
                <a:gd name="T47" fmla="*/ 50 h 314"/>
                <a:gd name="T48" fmla="*/ 352 w 405"/>
                <a:gd name="T49" fmla="*/ 62 h 314"/>
                <a:gd name="T50" fmla="*/ 368 w 405"/>
                <a:gd name="T51" fmla="*/ 74 h 314"/>
                <a:gd name="T52" fmla="*/ 382 w 405"/>
                <a:gd name="T53" fmla="*/ 85 h 314"/>
                <a:gd name="T54" fmla="*/ 390 w 405"/>
                <a:gd name="T55" fmla="*/ 93 h 314"/>
                <a:gd name="T56" fmla="*/ 396 w 405"/>
                <a:gd name="T57" fmla="*/ 115 h 314"/>
                <a:gd name="T58" fmla="*/ 398 w 405"/>
                <a:gd name="T59" fmla="*/ 143 h 314"/>
                <a:gd name="T60" fmla="*/ 398 w 405"/>
                <a:gd name="T61" fmla="*/ 170 h 314"/>
                <a:gd name="T62" fmla="*/ 402 w 405"/>
                <a:gd name="T63" fmla="*/ 196 h 314"/>
                <a:gd name="T64" fmla="*/ 398 w 405"/>
                <a:gd name="T65" fmla="*/ 217 h 314"/>
                <a:gd name="T66" fmla="*/ 382 w 405"/>
                <a:gd name="T67" fmla="*/ 226 h 314"/>
                <a:gd name="T68" fmla="*/ 365 w 405"/>
                <a:gd name="T69" fmla="*/ 241 h 314"/>
                <a:gd name="T70" fmla="*/ 363 w 405"/>
                <a:gd name="T71" fmla="*/ 237 h 314"/>
                <a:gd name="T72" fmla="*/ 358 w 405"/>
                <a:gd name="T73" fmla="*/ 233 h 314"/>
                <a:gd name="T74" fmla="*/ 342 w 405"/>
                <a:gd name="T75" fmla="*/ 227 h 314"/>
                <a:gd name="T76" fmla="*/ 319 w 405"/>
                <a:gd name="T77" fmla="*/ 223 h 314"/>
                <a:gd name="T78" fmla="*/ 152 w 405"/>
                <a:gd name="T79" fmla="*/ 241 h 314"/>
                <a:gd name="T80" fmla="*/ 150 w 405"/>
                <a:gd name="T81" fmla="*/ 257 h 314"/>
                <a:gd name="T82" fmla="*/ 150 w 405"/>
                <a:gd name="T83" fmla="*/ 274 h 314"/>
                <a:gd name="T84" fmla="*/ 152 w 405"/>
                <a:gd name="T85" fmla="*/ 314 h 314"/>
                <a:gd name="T86" fmla="*/ 139 w 405"/>
                <a:gd name="T87" fmla="*/ 312 h 314"/>
                <a:gd name="T88" fmla="*/ 126 w 405"/>
                <a:gd name="T89" fmla="*/ 305 h 314"/>
                <a:gd name="T90" fmla="*/ 100 w 405"/>
                <a:gd name="T91" fmla="*/ 290 h 314"/>
                <a:gd name="T92" fmla="*/ 89 w 405"/>
                <a:gd name="T93" fmla="*/ 307 h 314"/>
                <a:gd name="T94" fmla="*/ 82 w 405"/>
                <a:gd name="T95" fmla="*/ 312 h 314"/>
                <a:gd name="T96" fmla="*/ 73 w 405"/>
                <a:gd name="T97" fmla="*/ 314 h 314"/>
                <a:gd name="T98" fmla="*/ 60 w 405"/>
                <a:gd name="T99" fmla="*/ 311 h 314"/>
                <a:gd name="T100" fmla="*/ 47 w 405"/>
                <a:gd name="T101" fmla="*/ 302 h 314"/>
                <a:gd name="T102" fmla="*/ 28 w 405"/>
                <a:gd name="T103" fmla="*/ 291 h 314"/>
                <a:gd name="T104" fmla="*/ 0 w 405"/>
                <a:gd name="T105" fmla="*/ 28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5" h="314">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06" name="Freeform 448"/>
            <p:cNvSpPr>
              <a:spLocks/>
            </p:cNvSpPr>
            <p:nvPr>
              <p:custDataLst>
                <p:tags r:id="rId286"/>
              </p:custDataLst>
            </p:nvPr>
          </p:nvSpPr>
          <p:spPr bwMode="auto">
            <a:xfrm>
              <a:off x="4549979" y="3995783"/>
              <a:ext cx="193675" cy="349250"/>
            </a:xfrm>
            <a:custGeom>
              <a:avLst/>
              <a:gdLst>
                <a:gd name="T0" fmla="*/ 335 w 453"/>
                <a:gd name="T1" fmla="*/ 36 h 661"/>
                <a:gd name="T2" fmla="*/ 321 w 453"/>
                <a:gd name="T3" fmla="*/ 98 h 661"/>
                <a:gd name="T4" fmla="*/ 277 w 453"/>
                <a:gd name="T5" fmla="*/ 162 h 661"/>
                <a:gd name="T6" fmla="*/ 253 w 453"/>
                <a:gd name="T7" fmla="*/ 219 h 661"/>
                <a:gd name="T8" fmla="*/ 232 w 453"/>
                <a:gd name="T9" fmla="*/ 272 h 661"/>
                <a:gd name="T10" fmla="*/ 209 w 453"/>
                <a:gd name="T11" fmla="*/ 329 h 661"/>
                <a:gd name="T12" fmla="*/ 196 w 453"/>
                <a:gd name="T13" fmla="*/ 362 h 661"/>
                <a:gd name="T14" fmla="*/ 180 w 453"/>
                <a:gd name="T15" fmla="*/ 380 h 661"/>
                <a:gd name="T16" fmla="*/ 167 w 453"/>
                <a:gd name="T17" fmla="*/ 390 h 661"/>
                <a:gd name="T18" fmla="*/ 141 w 453"/>
                <a:gd name="T19" fmla="*/ 382 h 661"/>
                <a:gd name="T20" fmla="*/ 121 w 453"/>
                <a:gd name="T21" fmla="*/ 370 h 661"/>
                <a:gd name="T22" fmla="*/ 94 w 453"/>
                <a:gd name="T23" fmla="*/ 367 h 661"/>
                <a:gd name="T24" fmla="*/ 64 w 453"/>
                <a:gd name="T25" fmla="*/ 380 h 661"/>
                <a:gd name="T26" fmla="*/ 44 w 453"/>
                <a:gd name="T27" fmla="*/ 403 h 661"/>
                <a:gd name="T28" fmla="*/ 21 w 453"/>
                <a:gd name="T29" fmla="*/ 454 h 661"/>
                <a:gd name="T30" fmla="*/ 7 w 453"/>
                <a:gd name="T31" fmla="*/ 482 h 661"/>
                <a:gd name="T32" fmla="*/ 1 w 453"/>
                <a:gd name="T33" fmla="*/ 500 h 661"/>
                <a:gd name="T34" fmla="*/ 8 w 453"/>
                <a:gd name="T35" fmla="*/ 517 h 661"/>
                <a:gd name="T36" fmla="*/ 20 w 453"/>
                <a:gd name="T37" fmla="*/ 526 h 661"/>
                <a:gd name="T38" fmla="*/ 55 w 453"/>
                <a:gd name="T39" fmla="*/ 526 h 661"/>
                <a:gd name="T40" fmla="*/ 71 w 453"/>
                <a:gd name="T41" fmla="*/ 548 h 661"/>
                <a:gd name="T42" fmla="*/ 73 w 453"/>
                <a:gd name="T43" fmla="*/ 590 h 661"/>
                <a:gd name="T44" fmla="*/ 67 w 453"/>
                <a:gd name="T45" fmla="*/ 630 h 661"/>
                <a:gd name="T46" fmla="*/ 433 w 453"/>
                <a:gd name="T47" fmla="*/ 661 h 661"/>
                <a:gd name="T48" fmla="*/ 442 w 453"/>
                <a:gd name="T49" fmla="*/ 582 h 661"/>
                <a:gd name="T50" fmla="*/ 415 w 453"/>
                <a:gd name="T51" fmla="*/ 568 h 661"/>
                <a:gd name="T52" fmla="*/ 373 w 453"/>
                <a:gd name="T53" fmla="*/ 557 h 661"/>
                <a:gd name="T54" fmla="*/ 353 w 453"/>
                <a:gd name="T55" fmla="*/ 549 h 661"/>
                <a:gd name="T56" fmla="*/ 340 w 453"/>
                <a:gd name="T57" fmla="*/ 537 h 661"/>
                <a:gd name="T58" fmla="*/ 333 w 453"/>
                <a:gd name="T59" fmla="*/ 515 h 661"/>
                <a:gd name="T60" fmla="*/ 333 w 453"/>
                <a:gd name="T61" fmla="*/ 464 h 661"/>
                <a:gd name="T62" fmla="*/ 337 w 453"/>
                <a:gd name="T63" fmla="*/ 428 h 661"/>
                <a:gd name="T64" fmla="*/ 351 w 453"/>
                <a:gd name="T65" fmla="*/ 397 h 661"/>
                <a:gd name="T66" fmla="*/ 373 w 453"/>
                <a:gd name="T67" fmla="*/ 364 h 661"/>
                <a:gd name="T68" fmla="*/ 392 w 453"/>
                <a:gd name="T69" fmla="*/ 330 h 661"/>
                <a:gd name="T70" fmla="*/ 399 w 453"/>
                <a:gd name="T71" fmla="*/ 297 h 661"/>
                <a:gd name="T72" fmla="*/ 389 w 453"/>
                <a:gd name="T73" fmla="*/ 267 h 661"/>
                <a:gd name="T74" fmla="*/ 373 w 453"/>
                <a:gd name="T75" fmla="*/ 246 h 661"/>
                <a:gd name="T76" fmla="*/ 343 w 453"/>
                <a:gd name="T77" fmla="*/ 217 h 661"/>
                <a:gd name="T78" fmla="*/ 333 w 453"/>
                <a:gd name="T79" fmla="*/ 192 h 661"/>
                <a:gd name="T80" fmla="*/ 335 w 453"/>
                <a:gd name="T81" fmla="*/ 173 h 661"/>
                <a:gd name="T82" fmla="*/ 353 w 453"/>
                <a:gd name="T83" fmla="*/ 164 h 661"/>
                <a:gd name="T84" fmla="*/ 406 w 453"/>
                <a:gd name="T85" fmla="*/ 162 h 661"/>
                <a:gd name="T86" fmla="*/ 395 w 453"/>
                <a:gd name="T87" fmla="*/ 151 h 661"/>
                <a:gd name="T88" fmla="*/ 379 w 453"/>
                <a:gd name="T89" fmla="*/ 117 h 661"/>
                <a:gd name="T90" fmla="*/ 371 w 453"/>
                <a:gd name="T91" fmla="*/ 73 h 661"/>
                <a:gd name="T92" fmla="*/ 373 w 453"/>
                <a:gd name="T93" fmla="*/ 45 h 661"/>
                <a:gd name="T94" fmla="*/ 367 w 453"/>
                <a:gd name="T95" fmla="*/ 11 h 661"/>
                <a:gd name="T96" fmla="*/ 347 w 453"/>
                <a:gd name="T97"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3" h="661">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07" name="Freeform 449"/>
            <p:cNvSpPr>
              <a:spLocks/>
            </p:cNvSpPr>
            <p:nvPr>
              <p:custDataLst>
                <p:tags r:id="rId287"/>
              </p:custDataLst>
            </p:nvPr>
          </p:nvSpPr>
          <p:spPr bwMode="auto">
            <a:xfrm>
              <a:off x="7001079" y="3754483"/>
              <a:ext cx="55563" cy="57150"/>
            </a:xfrm>
            <a:custGeom>
              <a:avLst/>
              <a:gdLst>
                <a:gd name="T0" fmla="*/ 0 w 126"/>
                <a:gd name="T1" fmla="*/ 56 h 105"/>
                <a:gd name="T2" fmla="*/ 4 w 126"/>
                <a:gd name="T3" fmla="*/ 49 h 105"/>
                <a:gd name="T4" fmla="*/ 10 w 126"/>
                <a:gd name="T5" fmla="*/ 41 h 105"/>
                <a:gd name="T6" fmla="*/ 16 w 126"/>
                <a:gd name="T7" fmla="*/ 33 h 105"/>
                <a:gd name="T8" fmla="*/ 24 w 126"/>
                <a:gd name="T9" fmla="*/ 25 h 105"/>
                <a:gd name="T10" fmla="*/ 37 w 126"/>
                <a:gd name="T11" fmla="*/ 11 h 105"/>
                <a:gd name="T12" fmla="*/ 47 w 126"/>
                <a:gd name="T13" fmla="*/ 0 h 105"/>
                <a:gd name="T14" fmla="*/ 113 w 126"/>
                <a:gd name="T15" fmla="*/ 0 h 105"/>
                <a:gd name="T16" fmla="*/ 114 w 126"/>
                <a:gd name="T17" fmla="*/ 4 h 105"/>
                <a:gd name="T18" fmla="*/ 115 w 126"/>
                <a:gd name="T19" fmla="*/ 8 h 105"/>
                <a:gd name="T20" fmla="*/ 117 w 126"/>
                <a:gd name="T21" fmla="*/ 12 h 105"/>
                <a:gd name="T22" fmla="*/ 119 w 126"/>
                <a:gd name="T23" fmla="*/ 14 h 105"/>
                <a:gd name="T24" fmla="*/ 124 w 126"/>
                <a:gd name="T25" fmla="*/ 20 h 105"/>
                <a:gd name="T26" fmla="*/ 126 w 126"/>
                <a:gd name="T27" fmla="*/ 24 h 105"/>
                <a:gd name="T28" fmla="*/ 126 w 126"/>
                <a:gd name="T29" fmla="*/ 32 h 105"/>
                <a:gd name="T30" fmla="*/ 125 w 126"/>
                <a:gd name="T31" fmla="*/ 41 h 105"/>
                <a:gd name="T32" fmla="*/ 124 w 126"/>
                <a:gd name="T33" fmla="*/ 48 h 105"/>
                <a:gd name="T34" fmla="*/ 122 w 126"/>
                <a:gd name="T35" fmla="*/ 55 h 105"/>
                <a:gd name="T36" fmla="*/ 119 w 126"/>
                <a:gd name="T37" fmla="*/ 62 h 105"/>
                <a:gd name="T38" fmla="*/ 116 w 126"/>
                <a:gd name="T39" fmla="*/ 69 h 105"/>
                <a:gd name="T40" fmla="*/ 112 w 126"/>
                <a:gd name="T41" fmla="*/ 75 h 105"/>
                <a:gd name="T42" fmla="*/ 108 w 126"/>
                <a:gd name="T43" fmla="*/ 81 h 105"/>
                <a:gd name="T44" fmla="*/ 104 w 126"/>
                <a:gd name="T45" fmla="*/ 86 h 105"/>
                <a:gd name="T46" fmla="*/ 99 w 126"/>
                <a:gd name="T47" fmla="*/ 90 h 105"/>
                <a:gd name="T48" fmla="*/ 93 w 126"/>
                <a:gd name="T49" fmla="*/ 94 h 105"/>
                <a:gd name="T50" fmla="*/ 88 w 126"/>
                <a:gd name="T51" fmla="*/ 99 h 105"/>
                <a:gd name="T52" fmla="*/ 81 w 126"/>
                <a:gd name="T53" fmla="*/ 101 h 105"/>
                <a:gd name="T54" fmla="*/ 74 w 126"/>
                <a:gd name="T55" fmla="*/ 103 h 105"/>
                <a:gd name="T56" fmla="*/ 67 w 126"/>
                <a:gd name="T57" fmla="*/ 105 h 105"/>
                <a:gd name="T58" fmla="*/ 60 w 126"/>
                <a:gd name="T59" fmla="*/ 105 h 105"/>
                <a:gd name="T60" fmla="*/ 48 w 126"/>
                <a:gd name="T61" fmla="*/ 104 h 105"/>
                <a:gd name="T62" fmla="*/ 38 w 126"/>
                <a:gd name="T63" fmla="*/ 102 h 105"/>
                <a:gd name="T64" fmla="*/ 31 w 126"/>
                <a:gd name="T65" fmla="*/ 98 h 105"/>
                <a:gd name="T66" fmla="*/ 24 w 126"/>
                <a:gd name="T67" fmla="*/ 92 h 105"/>
                <a:gd name="T68" fmla="*/ 20 w 126"/>
                <a:gd name="T69" fmla="*/ 86 h 105"/>
                <a:gd name="T70" fmla="*/ 16 w 126"/>
                <a:gd name="T71" fmla="*/ 78 h 105"/>
                <a:gd name="T72" fmla="*/ 14 w 126"/>
                <a:gd name="T73" fmla="*/ 70 h 105"/>
                <a:gd name="T74" fmla="*/ 13 w 126"/>
                <a:gd name="T75" fmla="*/ 62 h 105"/>
                <a:gd name="T76" fmla="*/ 0 w 126"/>
                <a:gd name="T77" fmla="*/ 5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6" h="105">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08" name="Freeform 450"/>
            <p:cNvSpPr>
              <a:spLocks/>
            </p:cNvSpPr>
            <p:nvPr>
              <p:custDataLst>
                <p:tags r:id="rId288"/>
              </p:custDataLst>
            </p:nvPr>
          </p:nvSpPr>
          <p:spPr bwMode="auto">
            <a:xfrm>
              <a:off x="2356049" y="4018015"/>
              <a:ext cx="298450" cy="523875"/>
            </a:xfrm>
            <a:custGeom>
              <a:avLst/>
              <a:gdLst>
                <a:gd name="T0" fmla="*/ 671 w 684"/>
                <a:gd name="T1" fmla="*/ 573 h 998"/>
                <a:gd name="T2" fmla="*/ 680 w 684"/>
                <a:gd name="T3" fmla="*/ 550 h 998"/>
                <a:gd name="T4" fmla="*/ 671 w 684"/>
                <a:gd name="T5" fmla="*/ 491 h 998"/>
                <a:gd name="T6" fmla="*/ 659 w 684"/>
                <a:gd name="T7" fmla="*/ 423 h 998"/>
                <a:gd name="T8" fmla="*/ 678 w 684"/>
                <a:gd name="T9" fmla="*/ 389 h 998"/>
                <a:gd name="T10" fmla="*/ 557 w 684"/>
                <a:gd name="T11" fmla="*/ 361 h 998"/>
                <a:gd name="T12" fmla="*/ 533 w 684"/>
                <a:gd name="T13" fmla="*/ 326 h 998"/>
                <a:gd name="T14" fmla="*/ 462 w 684"/>
                <a:gd name="T15" fmla="*/ 310 h 998"/>
                <a:gd name="T16" fmla="*/ 402 w 684"/>
                <a:gd name="T17" fmla="*/ 270 h 998"/>
                <a:gd name="T18" fmla="*/ 375 w 684"/>
                <a:gd name="T19" fmla="*/ 201 h 998"/>
                <a:gd name="T20" fmla="*/ 375 w 684"/>
                <a:gd name="T21" fmla="*/ 133 h 998"/>
                <a:gd name="T22" fmla="*/ 395 w 684"/>
                <a:gd name="T23" fmla="*/ 84 h 998"/>
                <a:gd name="T24" fmla="*/ 435 w 684"/>
                <a:gd name="T25" fmla="*/ 48 h 998"/>
                <a:gd name="T26" fmla="*/ 463 w 684"/>
                <a:gd name="T27" fmla="*/ 11 h 998"/>
                <a:gd name="T28" fmla="*/ 389 w 684"/>
                <a:gd name="T29" fmla="*/ 39 h 998"/>
                <a:gd name="T30" fmla="*/ 335 w 684"/>
                <a:gd name="T31" fmla="*/ 68 h 998"/>
                <a:gd name="T32" fmla="*/ 304 w 684"/>
                <a:gd name="T33" fmla="*/ 78 h 998"/>
                <a:gd name="T34" fmla="*/ 278 w 684"/>
                <a:gd name="T35" fmla="*/ 84 h 998"/>
                <a:gd name="T36" fmla="*/ 241 w 684"/>
                <a:gd name="T37" fmla="*/ 81 h 998"/>
                <a:gd name="T38" fmla="*/ 217 w 684"/>
                <a:gd name="T39" fmla="*/ 108 h 998"/>
                <a:gd name="T40" fmla="*/ 196 w 684"/>
                <a:gd name="T41" fmla="*/ 175 h 998"/>
                <a:gd name="T42" fmla="*/ 157 w 684"/>
                <a:gd name="T43" fmla="*/ 227 h 998"/>
                <a:gd name="T44" fmla="*/ 107 w 684"/>
                <a:gd name="T45" fmla="*/ 284 h 998"/>
                <a:gd name="T46" fmla="*/ 90 w 684"/>
                <a:gd name="T47" fmla="*/ 317 h 998"/>
                <a:gd name="T48" fmla="*/ 86 w 684"/>
                <a:gd name="T49" fmla="*/ 356 h 998"/>
                <a:gd name="T50" fmla="*/ 97 w 684"/>
                <a:gd name="T51" fmla="*/ 382 h 998"/>
                <a:gd name="T52" fmla="*/ 97 w 684"/>
                <a:gd name="T53" fmla="*/ 451 h 998"/>
                <a:gd name="T54" fmla="*/ 95 w 684"/>
                <a:gd name="T55" fmla="*/ 525 h 998"/>
                <a:gd name="T56" fmla="*/ 72 w 684"/>
                <a:gd name="T57" fmla="*/ 563 h 998"/>
                <a:gd name="T58" fmla="*/ 37 w 684"/>
                <a:gd name="T59" fmla="*/ 592 h 998"/>
                <a:gd name="T60" fmla="*/ 11 w 684"/>
                <a:gd name="T61" fmla="*/ 612 h 998"/>
                <a:gd name="T62" fmla="*/ 30 w 684"/>
                <a:gd name="T63" fmla="*/ 668 h 998"/>
                <a:gd name="T64" fmla="*/ 123 w 684"/>
                <a:gd name="T65" fmla="*/ 725 h 998"/>
                <a:gd name="T66" fmla="*/ 175 w 684"/>
                <a:gd name="T67" fmla="*/ 728 h 998"/>
                <a:gd name="T68" fmla="*/ 234 w 684"/>
                <a:gd name="T69" fmla="*/ 746 h 998"/>
                <a:gd name="T70" fmla="*/ 299 w 684"/>
                <a:gd name="T71" fmla="*/ 795 h 998"/>
                <a:gd name="T72" fmla="*/ 337 w 684"/>
                <a:gd name="T73" fmla="*/ 850 h 998"/>
                <a:gd name="T74" fmla="*/ 367 w 684"/>
                <a:gd name="T75" fmla="*/ 881 h 998"/>
                <a:gd name="T76" fmla="*/ 412 w 684"/>
                <a:gd name="T77" fmla="*/ 886 h 998"/>
                <a:gd name="T78" fmla="*/ 462 w 684"/>
                <a:gd name="T79" fmla="*/ 876 h 998"/>
                <a:gd name="T80" fmla="*/ 492 w 684"/>
                <a:gd name="T81" fmla="*/ 878 h 998"/>
                <a:gd name="T82" fmla="*/ 515 w 684"/>
                <a:gd name="T83" fmla="*/ 904 h 998"/>
                <a:gd name="T84" fmla="*/ 513 w 684"/>
                <a:gd name="T85" fmla="*/ 922 h 998"/>
                <a:gd name="T86" fmla="*/ 488 w 684"/>
                <a:gd name="T87" fmla="*/ 937 h 998"/>
                <a:gd name="T88" fmla="*/ 488 w 684"/>
                <a:gd name="T89" fmla="*/ 963 h 998"/>
                <a:gd name="T90" fmla="*/ 511 w 684"/>
                <a:gd name="T91" fmla="*/ 994 h 998"/>
                <a:gd name="T92" fmla="*/ 542 w 684"/>
                <a:gd name="T93" fmla="*/ 962 h 998"/>
                <a:gd name="T94" fmla="*/ 566 w 684"/>
                <a:gd name="T95" fmla="*/ 861 h 998"/>
                <a:gd name="T96" fmla="*/ 571 w 684"/>
                <a:gd name="T97" fmla="*/ 803 h 998"/>
                <a:gd name="T98" fmla="*/ 555 w 684"/>
                <a:gd name="T99" fmla="*/ 771 h 998"/>
                <a:gd name="T100" fmla="*/ 523 w 684"/>
                <a:gd name="T101" fmla="*/ 749 h 998"/>
                <a:gd name="T102" fmla="*/ 521 w 684"/>
                <a:gd name="T103" fmla="*/ 723 h 998"/>
                <a:gd name="T104" fmla="*/ 566 w 684"/>
                <a:gd name="T105" fmla="*/ 700 h 998"/>
                <a:gd name="T106" fmla="*/ 556 w 684"/>
                <a:gd name="T107" fmla="*/ 665 h 998"/>
                <a:gd name="T108" fmla="*/ 556 w 684"/>
                <a:gd name="T109" fmla="*/ 649 h 998"/>
                <a:gd name="T110" fmla="*/ 655 w 684"/>
                <a:gd name="T111" fmla="*/ 628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4" h="998">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09" name="Freeform 451"/>
            <p:cNvSpPr>
              <a:spLocks/>
            </p:cNvSpPr>
            <p:nvPr>
              <p:custDataLst>
                <p:tags r:id="rId289"/>
              </p:custDataLst>
            </p:nvPr>
          </p:nvSpPr>
          <p:spPr bwMode="auto">
            <a:xfrm>
              <a:off x="4608717" y="4286295"/>
              <a:ext cx="187325" cy="274638"/>
            </a:xfrm>
            <a:custGeom>
              <a:avLst/>
              <a:gdLst>
                <a:gd name="T0" fmla="*/ 429 w 429"/>
                <a:gd name="T1" fmla="*/ 22 h 524"/>
                <a:gd name="T2" fmla="*/ 428 w 429"/>
                <a:gd name="T3" fmla="*/ 43 h 524"/>
                <a:gd name="T4" fmla="*/ 424 w 429"/>
                <a:gd name="T5" fmla="*/ 54 h 524"/>
                <a:gd name="T6" fmla="*/ 415 w 429"/>
                <a:gd name="T7" fmla="*/ 67 h 524"/>
                <a:gd name="T8" fmla="*/ 413 w 429"/>
                <a:gd name="T9" fmla="*/ 81 h 524"/>
                <a:gd name="T10" fmla="*/ 414 w 429"/>
                <a:gd name="T11" fmla="*/ 160 h 524"/>
                <a:gd name="T12" fmla="*/ 408 w 429"/>
                <a:gd name="T13" fmla="*/ 207 h 524"/>
                <a:gd name="T14" fmla="*/ 396 w 429"/>
                <a:gd name="T15" fmla="*/ 241 h 524"/>
                <a:gd name="T16" fmla="*/ 372 w 429"/>
                <a:gd name="T17" fmla="*/ 278 h 524"/>
                <a:gd name="T18" fmla="*/ 338 w 429"/>
                <a:gd name="T19" fmla="*/ 309 h 524"/>
                <a:gd name="T20" fmla="*/ 319 w 429"/>
                <a:gd name="T21" fmla="*/ 333 h 524"/>
                <a:gd name="T22" fmla="*/ 312 w 429"/>
                <a:gd name="T23" fmla="*/ 412 h 524"/>
                <a:gd name="T24" fmla="*/ 304 w 429"/>
                <a:gd name="T25" fmla="*/ 439 h 524"/>
                <a:gd name="T26" fmla="*/ 290 w 429"/>
                <a:gd name="T27" fmla="*/ 448 h 524"/>
                <a:gd name="T28" fmla="*/ 269 w 429"/>
                <a:gd name="T29" fmla="*/ 455 h 524"/>
                <a:gd name="T30" fmla="*/ 253 w 429"/>
                <a:gd name="T31" fmla="*/ 472 h 524"/>
                <a:gd name="T32" fmla="*/ 234 w 429"/>
                <a:gd name="T33" fmla="*/ 500 h 524"/>
                <a:gd name="T34" fmla="*/ 223 w 429"/>
                <a:gd name="T35" fmla="*/ 505 h 524"/>
                <a:gd name="T36" fmla="*/ 201 w 429"/>
                <a:gd name="T37" fmla="*/ 504 h 524"/>
                <a:gd name="T38" fmla="*/ 189 w 429"/>
                <a:gd name="T39" fmla="*/ 498 h 524"/>
                <a:gd name="T40" fmla="*/ 145 w 429"/>
                <a:gd name="T41" fmla="*/ 500 h 524"/>
                <a:gd name="T42" fmla="*/ 123 w 429"/>
                <a:gd name="T43" fmla="*/ 500 h 524"/>
                <a:gd name="T44" fmla="*/ 113 w 429"/>
                <a:gd name="T45" fmla="*/ 494 h 524"/>
                <a:gd name="T46" fmla="*/ 95 w 429"/>
                <a:gd name="T47" fmla="*/ 493 h 524"/>
                <a:gd name="T48" fmla="*/ 78 w 429"/>
                <a:gd name="T49" fmla="*/ 502 h 524"/>
                <a:gd name="T50" fmla="*/ 62 w 429"/>
                <a:gd name="T51" fmla="*/ 519 h 524"/>
                <a:gd name="T52" fmla="*/ 27 w 429"/>
                <a:gd name="T53" fmla="*/ 491 h 524"/>
                <a:gd name="T54" fmla="*/ 6 w 429"/>
                <a:gd name="T55" fmla="*/ 447 h 524"/>
                <a:gd name="T56" fmla="*/ 25 w 429"/>
                <a:gd name="T57" fmla="*/ 430 h 524"/>
                <a:gd name="T58" fmla="*/ 42 w 429"/>
                <a:gd name="T59" fmla="*/ 424 h 524"/>
                <a:gd name="T60" fmla="*/ 61 w 429"/>
                <a:gd name="T61" fmla="*/ 428 h 524"/>
                <a:gd name="T62" fmla="*/ 58 w 429"/>
                <a:gd name="T63" fmla="*/ 418 h 524"/>
                <a:gd name="T64" fmla="*/ 45 w 429"/>
                <a:gd name="T65" fmla="*/ 386 h 524"/>
                <a:gd name="T66" fmla="*/ 47 w 429"/>
                <a:gd name="T67" fmla="*/ 366 h 524"/>
                <a:gd name="T68" fmla="*/ 57 w 429"/>
                <a:gd name="T69" fmla="*/ 356 h 524"/>
                <a:gd name="T70" fmla="*/ 71 w 429"/>
                <a:gd name="T71" fmla="*/ 352 h 524"/>
                <a:gd name="T72" fmla="*/ 89 w 429"/>
                <a:gd name="T73" fmla="*/ 337 h 524"/>
                <a:gd name="T74" fmla="*/ 104 w 429"/>
                <a:gd name="T75" fmla="*/ 333 h 524"/>
                <a:gd name="T76" fmla="*/ 115 w 429"/>
                <a:gd name="T77" fmla="*/ 342 h 524"/>
                <a:gd name="T78" fmla="*/ 135 w 429"/>
                <a:gd name="T79" fmla="*/ 359 h 524"/>
                <a:gd name="T80" fmla="*/ 154 w 429"/>
                <a:gd name="T81" fmla="*/ 351 h 524"/>
                <a:gd name="T82" fmla="*/ 181 w 429"/>
                <a:gd name="T83" fmla="*/ 353 h 524"/>
                <a:gd name="T84" fmla="*/ 199 w 429"/>
                <a:gd name="T85" fmla="*/ 340 h 524"/>
                <a:gd name="T86" fmla="*/ 210 w 429"/>
                <a:gd name="T87" fmla="*/ 315 h 524"/>
                <a:gd name="T88" fmla="*/ 213 w 429"/>
                <a:gd name="T89" fmla="*/ 290 h 524"/>
                <a:gd name="T90" fmla="*/ 215 w 429"/>
                <a:gd name="T91" fmla="*/ 269 h 524"/>
                <a:gd name="T92" fmla="*/ 201 w 429"/>
                <a:gd name="T93" fmla="*/ 236 h 524"/>
                <a:gd name="T94" fmla="*/ 188 w 429"/>
                <a:gd name="T95" fmla="*/ 203 h 524"/>
                <a:gd name="T96" fmla="*/ 207 w 429"/>
                <a:gd name="T97" fmla="*/ 177 h 524"/>
                <a:gd name="T98" fmla="*/ 210 w 429"/>
                <a:gd name="T99" fmla="*/ 164 h 524"/>
                <a:gd name="T100" fmla="*/ 200 w 429"/>
                <a:gd name="T101" fmla="*/ 155 h 524"/>
                <a:gd name="T102" fmla="*/ 197 w 429"/>
                <a:gd name="T103" fmla="*/ 137 h 524"/>
                <a:gd name="T104" fmla="*/ 188 w 429"/>
                <a:gd name="T105" fmla="*/ 129 h 524"/>
                <a:gd name="T106" fmla="*/ 161 w 429"/>
                <a:gd name="T107" fmla="*/ 132 h 524"/>
                <a:gd name="T108" fmla="*/ 137 w 429"/>
                <a:gd name="T109" fmla="*/ 131 h 524"/>
                <a:gd name="T110" fmla="*/ 125 w 429"/>
                <a:gd name="T111" fmla="*/ 119 h 524"/>
                <a:gd name="T112" fmla="*/ 123 w 429"/>
                <a:gd name="T113" fmla="*/ 103 h 524"/>
                <a:gd name="T114" fmla="*/ 132 w 429"/>
                <a:gd name="T115" fmla="*/ 76 h 524"/>
                <a:gd name="T116" fmla="*/ 306 w 429"/>
                <a:gd name="T117" fmla="*/ 38 h 524"/>
                <a:gd name="T118" fmla="*/ 323 w 429"/>
                <a:gd name="T119" fmla="*/ 17 h 524"/>
                <a:gd name="T120" fmla="*/ 343 w 429"/>
                <a:gd name="T121" fmla="*/ 7 h 524"/>
                <a:gd name="T122" fmla="*/ 374 w 429"/>
                <a:gd name="T123" fmla="*/ 5 h 524"/>
                <a:gd name="T124" fmla="*/ 408 w 429"/>
                <a:gd name="T125" fmla="*/ 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9" h="524">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10" name="Freeform 452"/>
            <p:cNvSpPr>
              <a:spLocks/>
            </p:cNvSpPr>
            <p:nvPr>
              <p:custDataLst>
                <p:tags r:id="rId290"/>
              </p:custDataLst>
            </p:nvPr>
          </p:nvSpPr>
          <p:spPr bwMode="auto">
            <a:xfrm>
              <a:off x="4640462" y="2928983"/>
              <a:ext cx="127000" cy="114300"/>
            </a:xfrm>
            <a:custGeom>
              <a:avLst/>
              <a:gdLst>
                <a:gd name="T0" fmla="*/ 259 w 292"/>
                <a:gd name="T1" fmla="*/ 93 h 223"/>
                <a:gd name="T2" fmla="*/ 166 w 292"/>
                <a:gd name="T3" fmla="*/ 77 h 223"/>
                <a:gd name="T4" fmla="*/ 152 w 292"/>
                <a:gd name="T5" fmla="*/ 79 h 223"/>
                <a:gd name="T6" fmla="*/ 139 w 292"/>
                <a:gd name="T7" fmla="*/ 79 h 223"/>
                <a:gd name="T8" fmla="*/ 126 w 292"/>
                <a:gd name="T9" fmla="*/ 77 h 223"/>
                <a:gd name="T10" fmla="*/ 119 w 292"/>
                <a:gd name="T11" fmla="*/ 93 h 223"/>
                <a:gd name="T12" fmla="*/ 144 w 292"/>
                <a:gd name="T13" fmla="*/ 131 h 223"/>
                <a:gd name="T14" fmla="*/ 168 w 292"/>
                <a:gd name="T15" fmla="*/ 157 h 223"/>
                <a:gd name="T16" fmla="*/ 189 w 292"/>
                <a:gd name="T17" fmla="*/ 185 h 223"/>
                <a:gd name="T18" fmla="*/ 197 w 292"/>
                <a:gd name="T19" fmla="*/ 202 h 223"/>
                <a:gd name="T20" fmla="*/ 205 w 292"/>
                <a:gd name="T21" fmla="*/ 222 h 223"/>
                <a:gd name="T22" fmla="*/ 175 w 292"/>
                <a:gd name="T23" fmla="*/ 223 h 223"/>
                <a:gd name="T24" fmla="*/ 161 w 292"/>
                <a:gd name="T25" fmla="*/ 222 h 223"/>
                <a:gd name="T26" fmla="*/ 146 w 292"/>
                <a:gd name="T27" fmla="*/ 216 h 223"/>
                <a:gd name="T28" fmla="*/ 134 w 292"/>
                <a:gd name="T29" fmla="*/ 209 h 223"/>
                <a:gd name="T30" fmla="*/ 127 w 292"/>
                <a:gd name="T31" fmla="*/ 198 h 223"/>
                <a:gd name="T32" fmla="*/ 121 w 292"/>
                <a:gd name="T33" fmla="*/ 187 h 223"/>
                <a:gd name="T34" fmla="*/ 113 w 292"/>
                <a:gd name="T35" fmla="*/ 180 h 223"/>
                <a:gd name="T36" fmla="*/ 91 w 292"/>
                <a:gd name="T37" fmla="*/ 145 h 223"/>
                <a:gd name="T38" fmla="*/ 68 w 292"/>
                <a:gd name="T39" fmla="*/ 113 h 223"/>
                <a:gd name="T40" fmla="*/ 55 w 292"/>
                <a:gd name="T41" fmla="*/ 99 h 223"/>
                <a:gd name="T42" fmla="*/ 42 w 292"/>
                <a:gd name="T43" fmla="*/ 87 h 223"/>
                <a:gd name="T44" fmla="*/ 27 w 292"/>
                <a:gd name="T45" fmla="*/ 79 h 223"/>
                <a:gd name="T46" fmla="*/ 13 w 292"/>
                <a:gd name="T47" fmla="*/ 75 h 223"/>
                <a:gd name="T48" fmla="*/ 4 w 292"/>
                <a:gd name="T49" fmla="*/ 65 h 223"/>
                <a:gd name="T50" fmla="*/ 1 w 292"/>
                <a:gd name="T51" fmla="*/ 58 h 223"/>
                <a:gd name="T52" fmla="*/ 0 w 292"/>
                <a:gd name="T53" fmla="*/ 49 h 223"/>
                <a:gd name="T54" fmla="*/ 40 w 292"/>
                <a:gd name="T55" fmla="*/ 55 h 223"/>
                <a:gd name="T56" fmla="*/ 70 w 292"/>
                <a:gd name="T57" fmla="*/ 55 h 223"/>
                <a:gd name="T58" fmla="*/ 91 w 292"/>
                <a:gd name="T59" fmla="*/ 50 h 223"/>
                <a:gd name="T60" fmla="*/ 106 w 292"/>
                <a:gd name="T61" fmla="*/ 41 h 223"/>
                <a:gd name="T62" fmla="*/ 127 w 292"/>
                <a:gd name="T63" fmla="*/ 20 h 223"/>
                <a:gd name="T64" fmla="*/ 138 w 292"/>
                <a:gd name="T65" fmla="*/ 9 h 223"/>
                <a:gd name="T66" fmla="*/ 152 w 292"/>
                <a:gd name="T67" fmla="*/ 0 h 223"/>
                <a:gd name="T68" fmla="*/ 172 w 292"/>
                <a:gd name="T69" fmla="*/ 14 h 223"/>
                <a:gd name="T70" fmla="*/ 194 w 292"/>
                <a:gd name="T71" fmla="*/ 26 h 223"/>
                <a:gd name="T72" fmla="*/ 218 w 292"/>
                <a:gd name="T73" fmla="*/ 34 h 223"/>
                <a:gd name="T74" fmla="*/ 246 w 292"/>
                <a:gd name="T75" fmla="*/ 37 h 223"/>
                <a:gd name="T76" fmla="*/ 262 w 292"/>
                <a:gd name="T77" fmla="*/ 34 h 223"/>
                <a:gd name="T78" fmla="*/ 279 w 292"/>
                <a:gd name="T79" fmla="*/ 31 h 223"/>
                <a:gd name="T80" fmla="*/ 285 w 292"/>
                <a:gd name="T81" fmla="*/ 47 h 223"/>
                <a:gd name="T82" fmla="*/ 287 w 292"/>
                <a:gd name="T83" fmla="*/ 49 h 223"/>
                <a:gd name="T84" fmla="*/ 292 w 292"/>
                <a:gd name="T85" fmla="*/ 6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2" h="223">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7" y="49"/>
                  </a:lnTo>
                  <a:lnTo>
                    <a:pt x="289" y="52"/>
                  </a:lnTo>
                  <a:lnTo>
                    <a:pt x="292" y="69"/>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11" name="Freeform 453"/>
            <p:cNvSpPr>
              <a:spLocks/>
            </p:cNvSpPr>
            <p:nvPr>
              <p:custDataLst>
                <p:tags r:id="rId291"/>
              </p:custDataLst>
            </p:nvPr>
          </p:nvSpPr>
          <p:spPr bwMode="auto">
            <a:xfrm>
              <a:off x="4591254" y="2787695"/>
              <a:ext cx="168275" cy="77788"/>
            </a:xfrm>
            <a:custGeom>
              <a:avLst/>
              <a:gdLst>
                <a:gd name="T0" fmla="*/ 375 w 379"/>
                <a:gd name="T1" fmla="*/ 94 h 147"/>
                <a:gd name="T2" fmla="*/ 360 w 379"/>
                <a:gd name="T3" fmla="*/ 101 h 147"/>
                <a:gd name="T4" fmla="*/ 354 w 379"/>
                <a:gd name="T5" fmla="*/ 108 h 147"/>
                <a:gd name="T6" fmla="*/ 347 w 379"/>
                <a:gd name="T7" fmla="*/ 117 h 147"/>
                <a:gd name="T8" fmla="*/ 333 w 379"/>
                <a:gd name="T9" fmla="*/ 127 h 147"/>
                <a:gd name="T10" fmla="*/ 320 w 379"/>
                <a:gd name="T11" fmla="*/ 131 h 147"/>
                <a:gd name="T12" fmla="*/ 311 w 379"/>
                <a:gd name="T13" fmla="*/ 132 h 147"/>
                <a:gd name="T14" fmla="*/ 301 w 379"/>
                <a:gd name="T15" fmla="*/ 130 h 147"/>
                <a:gd name="T16" fmla="*/ 291 w 379"/>
                <a:gd name="T17" fmla="*/ 126 h 147"/>
                <a:gd name="T18" fmla="*/ 281 w 379"/>
                <a:gd name="T19" fmla="*/ 119 h 147"/>
                <a:gd name="T20" fmla="*/ 275 w 379"/>
                <a:gd name="T21" fmla="*/ 116 h 147"/>
                <a:gd name="T22" fmla="*/ 269 w 379"/>
                <a:gd name="T23" fmla="*/ 118 h 147"/>
                <a:gd name="T24" fmla="*/ 267 w 379"/>
                <a:gd name="T25" fmla="*/ 123 h 147"/>
                <a:gd name="T26" fmla="*/ 266 w 379"/>
                <a:gd name="T27" fmla="*/ 140 h 147"/>
                <a:gd name="T28" fmla="*/ 257 w 379"/>
                <a:gd name="T29" fmla="*/ 145 h 147"/>
                <a:gd name="T30" fmla="*/ 244 w 379"/>
                <a:gd name="T31" fmla="*/ 140 h 147"/>
                <a:gd name="T32" fmla="*/ 229 w 379"/>
                <a:gd name="T33" fmla="*/ 131 h 147"/>
                <a:gd name="T34" fmla="*/ 113 w 379"/>
                <a:gd name="T35" fmla="*/ 141 h 147"/>
                <a:gd name="T36" fmla="*/ 80 w 379"/>
                <a:gd name="T37" fmla="*/ 124 h 147"/>
                <a:gd name="T38" fmla="*/ 58 w 379"/>
                <a:gd name="T39" fmla="*/ 109 h 147"/>
                <a:gd name="T40" fmla="*/ 45 w 379"/>
                <a:gd name="T41" fmla="*/ 94 h 147"/>
                <a:gd name="T42" fmla="*/ 37 w 379"/>
                <a:gd name="T43" fmla="*/ 82 h 147"/>
                <a:gd name="T44" fmla="*/ 26 w 379"/>
                <a:gd name="T45" fmla="*/ 59 h 147"/>
                <a:gd name="T46" fmla="*/ 16 w 379"/>
                <a:gd name="T47" fmla="*/ 48 h 147"/>
                <a:gd name="T48" fmla="*/ 0 w 379"/>
                <a:gd name="T49" fmla="*/ 36 h 147"/>
                <a:gd name="T50" fmla="*/ 29 w 379"/>
                <a:gd name="T51" fmla="*/ 40 h 147"/>
                <a:gd name="T52" fmla="*/ 52 w 379"/>
                <a:gd name="T53" fmla="*/ 38 h 147"/>
                <a:gd name="T54" fmla="*/ 72 w 379"/>
                <a:gd name="T55" fmla="*/ 33 h 147"/>
                <a:gd name="T56" fmla="*/ 87 w 379"/>
                <a:gd name="T57" fmla="*/ 25 h 147"/>
                <a:gd name="T58" fmla="*/ 119 w 379"/>
                <a:gd name="T59" fmla="*/ 8 h 147"/>
                <a:gd name="T60" fmla="*/ 138 w 379"/>
                <a:gd name="T61" fmla="*/ 2 h 147"/>
                <a:gd name="T62" fmla="*/ 159 w 379"/>
                <a:gd name="T63" fmla="*/ 0 h 147"/>
                <a:gd name="T64" fmla="*/ 200 w 379"/>
                <a:gd name="T65" fmla="*/ 23 h 147"/>
                <a:gd name="T66" fmla="*/ 244 w 379"/>
                <a:gd name="T67" fmla="*/ 45 h 147"/>
                <a:gd name="T68" fmla="*/ 292 w 379"/>
                <a:gd name="T69" fmla="*/ 67 h 147"/>
                <a:gd name="T70" fmla="*/ 333 w 379"/>
                <a:gd name="T71" fmla="*/ 80 h 147"/>
                <a:gd name="T72" fmla="*/ 354 w 379"/>
                <a:gd name="T73" fmla="*/ 86 h 147"/>
                <a:gd name="T74" fmla="*/ 379 w 379"/>
                <a:gd name="T75" fmla="*/ 9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9" h="147">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12" name="Freeform 454"/>
            <p:cNvSpPr>
              <a:spLocks/>
            </p:cNvSpPr>
            <p:nvPr>
              <p:custDataLst>
                <p:tags r:id="rId292"/>
              </p:custDataLst>
            </p:nvPr>
          </p:nvSpPr>
          <p:spPr bwMode="auto">
            <a:xfrm>
              <a:off x="4554737" y="2643237"/>
              <a:ext cx="30162" cy="60325"/>
            </a:xfrm>
            <a:custGeom>
              <a:avLst/>
              <a:gdLst>
                <a:gd name="T0" fmla="*/ 0 w 61"/>
                <a:gd name="T1" fmla="*/ 0 h 67"/>
                <a:gd name="T2" fmla="*/ 0 w 61"/>
                <a:gd name="T3" fmla="*/ 9 h 67"/>
                <a:gd name="T4" fmla="*/ 0 w 61"/>
                <a:gd name="T5" fmla="*/ 18 h 67"/>
                <a:gd name="T6" fmla="*/ 1 w 61"/>
                <a:gd name="T7" fmla="*/ 24 h 67"/>
                <a:gd name="T8" fmla="*/ 2 w 61"/>
                <a:gd name="T9" fmla="*/ 30 h 67"/>
                <a:gd name="T10" fmla="*/ 3 w 61"/>
                <a:gd name="T11" fmla="*/ 36 h 67"/>
                <a:gd name="T12" fmla="*/ 6 w 61"/>
                <a:gd name="T13" fmla="*/ 42 h 67"/>
                <a:gd name="T14" fmla="*/ 12 w 61"/>
                <a:gd name="T15" fmla="*/ 55 h 67"/>
                <a:gd name="T16" fmla="*/ 21 w 61"/>
                <a:gd name="T17" fmla="*/ 67 h 67"/>
                <a:gd name="T18" fmla="*/ 28 w 61"/>
                <a:gd name="T19" fmla="*/ 65 h 67"/>
                <a:gd name="T20" fmla="*/ 35 w 61"/>
                <a:gd name="T21" fmla="*/ 61 h 67"/>
                <a:gd name="T22" fmla="*/ 42 w 61"/>
                <a:gd name="T23" fmla="*/ 58 h 67"/>
                <a:gd name="T24" fmla="*/ 48 w 61"/>
                <a:gd name="T25" fmla="*/ 53 h 67"/>
                <a:gd name="T26" fmla="*/ 53 w 61"/>
                <a:gd name="T27" fmla="*/ 47 h 67"/>
                <a:gd name="T28" fmla="*/ 57 w 61"/>
                <a:gd name="T29" fmla="*/ 40 h 67"/>
                <a:gd name="T30" fmla="*/ 59 w 61"/>
                <a:gd name="T31" fmla="*/ 32 h 67"/>
                <a:gd name="T32" fmla="*/ 61 w 61"/>
                <a:gd name="T33" fmla="*/ 24 h 67"/>
                <a:gd name="T34" fmla="*/ 53 w 61"/>
                <a:gd name="T35" fmla="*/ 14 h 67"/>
                <a:gd name="T36" fmla="*/ 41 w 61"/>
                <a:gd name="T37" fmla="*/ 0 h 67"/>
                <a:gd name="T38" fmla="*/ 28 w 61"/>
                <a:gd name="T39" fmla="*/ 3 h 67"/>
                <a:gd name="T40" fmla="*/ 18 w 61"/>
                <a:gd name="T41" fmla="*/ 4 h 67"/>
                <a:gd name="T42" fmla="*/ 13 w 61"/>
                <a:gd name="T43" fmla="*/ 4 h 67"/>
                <a:gd name="T44" fmla="*/ 10 w 61"/>
                <a:gd name="T45" fmla="*/ 3 h 67"/>
                <a:gd name="T46" fmla="*/ 6 w 61"/>
                <a:gd name="T47" fmla="*/ 2 h 67"/>
                <a:gd name="T48" fmla="*/ 0 w 61"/>
                <a:gd name="T4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67">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13" name="Freeform 455"/>
            <p:cNvSpPr>
              <a:spLocks/>
            </p:cNvSpPr>
            <p:nvPr>
              <p:custDataLst>
                <p:tags r:id="rId293"/>
              </p:custDataLst>
            </p:nvPr>
          </p:nvSpPr>
          <p:spPr bwMode="auto">
            <a:xfrm>
              <a:off x="4526163" y="2647995"/>
              <a:ext cx="25400" cy="58738"/>
            </a:xfrm>
            <a:custGeom>
              <a:avLst/>
              <a:gdLst>
                <a:gd name="T0" fmla="*/ 0 w 60"/>
                <a:gd name="T1" fmla="*/ 6 h 55"/>
                <a:gd name="T2" fmla="*/ 0 w 60"/>
                <a:gd name="T3" fmla="*/ 24 h 55"/>
                <a:gd name="T4" fmla="*/ 5 w 60"/>
                <a:gd name="T5" fmla="*/ 32 h 55"/>
                <a:gd name="T6" fmla="*/ 10 w 60"/>
                <a:gd name="T7" fmla="*/ 40 h 55"/>
                <a:gd name="T8" fmla="*/ 16 w 60"/>
                <a:gd name="T9" fmla="*/ 45 h 55"/>
                <a:gd name="T10" fmla="*/ 21 w 60"/>
                <a:gd name="T11" fmla="*/ 49 h 55"/>
                <a:gd name="T12" fmla="*/ 27 w 60"/>
                <a:gd name="T13" fmla="*/ 52 h 55"/>
                <a:gd name="T14" fmla="*/ 33 w 60"/>
                <a:gd name="T15" fmla="*/ 54 h 55"/>
                <a:gd name="T16" fmla="*/ 40 w 60"/>
                <a:gd name="T17" fmla="*/ 55 h 55"/>
                <a:gd name="T18" fmla="*/ 46 w 60"/>
                <a:gd name="T19" fmla="*/ 55 h 55"/>
                <a:gd name="T20" fmla="*/ 53 w 60"/>
                <a:gd name="T21" fmla="*/ 52 h 55"/>
                <a:gd name="T22" fmla="*/ 60 w 60"/>
                <a:gd name="T23" fmla="*/ 49 h 55"/>
                <a:gd name="T24" fmla="*/ 50 w 60"/>
                <a:gd name="T25" fmla="*/ 34 h 55"/>
                <a:gd name="T26" fmla="*/ 42 w 60"/>
                <a:gd name="T27" fmla="*/ 22 h 55"/>
                <a:gd name="T28" fmla="*/ 39 w 60"/>
                <a:gd name="T29" fmla="*/ 17 h 55"/>
                <a:gd name="T30" fmla="*/ 35 w 60"/>
                <a:gd name="T31" fmla="*/ 12 h 55"/>
                <a:gd name="T32" fmla="*/ 34 w 60"/>
                <a:gd name="T33" fmla="*/ 6 h 55"/>
                <a:gd name="T34" fmla="*/ 33 w 60"/>
                <a:gd name="T35" fmla="*/ 0 h 55"/>
                <a:gd name="T36" fmla="*/ 23 w 60"/>
                <a:gd name="T37" fmla="*/ 1 h 55"/>
                <a:gd name="T38" fmla="*/ 15 w 60"/>
                <a:gd name="T39" fmla="*/ 3 h 55"/>
                <a:gd name="T40" fmla="*/ 7 w 60"/>
                <a:gd name="T41" fmla="*/ 5 h 55"/>
                <a:gd name="T42" fmla="*/ 0 w 60"/>
                <a:gd name="T43" fmla="*/ 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 h="55">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14" name="Freeform 456"/>
            <p:cNvSpPr>
              <a:spLocks/>
            </p:cNvSpPr>
            <p:nvPr>
              <p:custDataLst>
                <p:tags r:id="rId294"/>
              </p:custDataLst>
            </p:nvPr>
          </p:nvSpPr>
          <p:spPr bwMode="auto">
            <a:xfrm>
              <a:off x="4495999" y="2594020"/>
              <a:ext cx="52388" cy="77788"/>
            </a:xfrm>
            <a:custGeom>
              <a:avLst/>
              <a:gdLst>
                <a:gd name="T0" fmla="*/ 74 w 120"/>
                <a:gd name="T1" fmla="*/ 129 h 148"/>
                <a:gd name="T2" fmla="*/ 70 w 120"/>
                <a:gd name="T3" fmla="*/ 131 h 148"/>
                <a:gd name="T4" fmla="*/ 67 w 120"/>
                <a:gd name="T5" fmla="*/ 132 h 148"/>
                <a:gd name="T6" fmla="*/ 64 w 120"/>
                <a:gd name="T7" fmla="*/ 133 h 148"/>
                <a:gd name="T8" fmla="*/ 60 w 120"/>
                <a:gd name="T9" fmla="*/ 133 h 148"/>
                <a:gd name="T10" fmla="*/ 56 w 120"/>
                <a:gd name="T11" fmla="*/ 133 h 148"/>
                <a:gd name="T12" fmla="*/ 53 w 120"/>
                <a:gd name="T13" fmla="*/ 132 h 148"/>
                <a:gd name="T14" fmla="*/ 50 w 120"/>
                <a:gd name="T15" fmla="*/ 131 h 148"/>
                <a:gd name="T16" fmla="*/ 47 w 120"/>
                <a:gd name="T17" fmla="*/ 129 h 148"/>
                <a:gd name="T18" fmla="*/ 41 w 120"/>
                <a:gd name="T19" fmla="*/ 128 h 148"/>
                <a:gd name="T20" fmla="*/ 34 w 120"/>
                <a:gd name="T21" fmla="*/ 125 h 148"/>
                <a:gd name="T22" fmla="*/ 26 w 120"/>
                <a:gd name="T23" fmla="*/ 120 h 148"/>
                <a:gd name="T24" fmla="*/ 19 w 120"/>
                <a:gd name="T25" fmla="*/ 115 h 148"/>
                <a:gd name="T26" fmla="*/ 11 w 120"/>
                <a:gd name="T27" fmla="*/ 108 h 148"/>
                <a:gd name="T28" fmla="*/ 6 w 120"/>
                <a:gd name="T29" fmla="*/ 101 h 148"/>
                <a:gd name="T30" fmla="*/ 3 w 120"/>
                <a:gd name="T31" fmla="*/ 97 h 148"/>
                <a:gd name="T32" fmla="*/ 2 w 120"/>
                <a:gd name="T33" fmla="*/ 94 h 148"/>
                <a:gd name="T34" fmla="*/ 1 w 120"/>
                <a:gd name="T35" fmla="*/ 90 h 148"/>
                <a:gd name="T36" fmla="*/ 0 w 120"/>
                <a:gd name="T37" fmla="*/ 87 h 148"/>
                <a:gd name="T38" fmla="*/ 2 w 120"/>
                <a:gd name="T39" fmla="*/ 73 h 148"/>
                <a:gd name="T40" fmla="*/ 8 w 120"/>
                <a:gd name="T41" fmla="*/ 55 h 148"/>
                <a:gd name="T42" fmla="*/ 14 w 120"/>
                <a:gd name="T43" fmla="*/ 35 h 148"/>
                <a:gd name="T44" fmla="*/ 20 w 120"/>
                <a:gd name="T45" fmla="*/ 18 h 148"/>
                <a:gd name="T46" fmla="*/ 32 w 120"/>
                <a:gd name="T47" fmla="*/ 17 h 148"/>
                <a:gd name="T48" fmla="*/ 42 w 120"/>
                <a:gd name="T49" fmla="*/ 16 h 148"/>
                <a:gd name="T50" fmla="*/ 51 w 120"/>
                <a:gd name="T51" fmla="*/ 14 h 148"/>
                <a:gd name="T52" fmla="*/ 58 w 120"/>
                <a:gd name="T53" fmla="*/ 11 h 148"/>
                <a:gd name="T54" fmla="*/ 70 w 120"/>
                <a:gd name="T55" fmla="*/ 5 h 148"/>
                <a:gd name="T56" fmla="*/ 80 w 120"/>
                <a:gd name="T57" fmla="*/ 0 h 148"/>
                <a:gd name="T58" fmla="*/ 85 w 120"/>
                <a:gd name="T59" fmla="*/ 2 h 148"/>
                <a:gd name="T60" fmla="*/ 93 w 120"/>
                <a:gd name="T61" fmla="*/ 7 h 148"/>
                <a:gd name="T62" fmla="*/ 98 w 120"/>
                <a:gd name="T63" fmla="*/ 10 h 148"/>
                <a:gd name="T64" fmla="*/ 102 w 120"/>
                <a:gd name="T65" fmla="*/ 13 h 148"/>
                <a:gd name="T66" fmla="*/ 106 w 120"/>
                <a:gd name="T67" fmla="*/ 16 h 148"/>
                <a:gd name="T68" fmla="*/ 107 w 120"/>
                <a:gd name="T69" fmla="*/ 18 h 148"/>
                <a:gd name="T70" fmla="*/ 100 w 120"/>
                <a:gd name="T71" fmla="*/ 28 h 148"/>
                <a:gd name="T72" fmla="*/ 93 w 120"/>
                <a:gd name="T73" fmla="*/ 37 h 148"/>
                <a:gd name="T74" fmla="*/ 95 w 120"/>
                <a:gd name="T75" fmla="*/ 42 h 148"/>
                <a:gd name="T76" fmla="*/ 98 w 120"/>
                <a:gd name="T77" fmla="*/ 49 h 148"/>
                <a:gd name="T78" fmla="*/ 102 w 120"/>
                <a:gd name="T79" fmla="*/ 56 h 148"/>
                <a:gd name="T80" fmla="*/ 107 w 120"/>
                <a:gd name="T81" fmla="*/ 63 h 148"/>
                <a:gd name="T82" fmla="*/ 115 w 120"/>
                <a:gd name="T83" fmla="*/ 75 h 148"/>
                <a:gd name="T84" fmla="*/ 120 w 120"/>
                <a:gd name="T85" fmla="*/ 79 h 148"/>
                <a:gd name="T86" fmla="*/ 113 w 120"/>
                <a:gd name="T87" fmla="*/ 81 h 148"/>
                <a:gd name="T88" fmla="*/ 107 w 120"/>
                <a:gd name="T89" fmla="*/ 84 h 148"/>
                <a:gd name="T90" fmla="*/ 100 w 120"/>
                <a:gd name="T91" fmla="*/ 87 h 148"/>
                <a:gd name="T92" fmla="*/ 96 w 120"/>
                <a:gd name="T93" fmla="*/ 91 h 148"/>
                <a:gd name="T94" fmla="*/ 90 w 120"/>
                <a:gd name="T95" fmla="*/ 95 h 148"/>
                <a:gd name="T96" fmla="*/ 87 w 120"/>
                <a:gd name="T97" fmla="*/ 99 h 148"/>
                <a:gd name="T98" fmla="*/ 82 w 120"/>
                <a:gd name="T99" fmla="*/ 104 h 148"/>
                <a:gd name="T100" fmla="*/ 80 w 120"/>
                <a:gd name="T101" fmla="*/ 109 h 148"/>
                <a:gd name="T102" fmla="*/ 78 w 120"/>
                <a:gd name="T103" fmla="*/ 114 h 148"/>
                <a:gd name="T104" fmla="*/ 77 w 120"/>
                <a:gd name="T105" fmla="*/ 120 h 148"/>
                <a:gd name="T106" fmla="*/ 76 w 120"/>
                <a:gd name="T107" fmla="*/ 125 h 148"/>
                <a:gd name="T108" fmla="*/ 75 w 120"/>
                <a:gd name="T109" fmla="*/ 130 h 148"/>
                <a:gd name="T110" fmla="*/ 76 w 120"/>
                <a:gd name="T111" fmla="*/ 135 h 148"/>
                <a:gd name="T112" fmla="*/ 77 w 120"/>
                <a:gd name="T113" fmla="*/ 140 h 148"/>
                <a:gd name="T114" fmla="*/ 78 w 120"/>
                <a:gd name="T115" fmla="*/ 144 h 148"/>
                <a:gd name="T116" fmla="*/ 80 w 120"/>
                <a:gd name="T117" fmla="*/ 148 h 148"/>
                <a:gd name="T118" fmla="*/ 74 w 120"/>
                <a:gd name="T119" fmla="*/ 12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0" h="148">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15" name="Freeform 457"/>
            <p:cNvSpPr>
              <a:spLocks/>
            </p:cNvSpPr>
            <p:nvPr>
              <p:custDataLst>
                <p:tags r:id="rId295"/>
              </p:custDataLst>
            </p:nvPr>
          </p:nvSpPr>
          <p:spPr bwMode="auto">
            <a:xfrm>
              <a:off x="4927799" y="3398893"/>
              <a:ext cx="273050" cy="307975"/>
            </a:xfrm>
            <a:custGeom>
              <a:avLst/>
              <a:gdLst>
                <a:gd name="T0" fmla="*/ 21 w 631"/>
                <a:gd name="T1" fmla="*/ 2 h 592"/>
                <a:gd name="T2" fmla="*/ 32 w 631"/>
                <a:gd name="T3" fmla="*/ 4 h 592"/>
                <a:gd name="T4" fmla="*/ 54 w 631"/>
                <a:gd name="T5" fmla="*/ 8 h 592"/>
                <a:gd name="T6" fmla="*/ 78 w 631"/>
                <a:gd name="T7" fmla="*/ 11 h 592"/>
                <a:gd name="T8" fmla="*/ 104 w 631"/>
                <a:gd name="T9" fmla="*/ 19 h 592"/>
                <a:gd name="T10" fmla="*/ 130 w 631"/>
                <a:gd name="T11" fmla="*/ 32 h 592"/>
                <a:gd name="T12" fmla="*/ 146 w 631"/>
                <a:gd name="T13" fmla="*/ 40 h 592"/>
                <a:gd name="T14" fmla="*/ 159 w 631"/>
                <a:gd name="T15" fmla="*/ 43 h 592"/>
                <a:gd name="T16" fmla="*/ 189 w 631"/>
                <a:gd name="T17" fmla="*/ 43 h 592"/>
                <a:gd name="T18" fmla="*/ 227 w 631"/>
                <a:gd name="T19" fmla="*/ 37 h 592"/>
                <a:gd name="T20" fmla="*/ 277 w 631"/>
                <a:gd name="T21" fmla="*/ 23 h 592"/>
                <a:gd name="T22" fmla="*/ 399 w 631"/>
                <a:gd name="T23" fmla="*/ 38 h 592"/>
                <a:gd name="T24" fmla="*/ 403 w 631"/>
                <a:gd name="T25" fmla="*/ 69 h 592"/>
                <a:gd name="T26" fmla="*/ 410 w 631"/>
                <a:gd name="T27" fmla="*/ 95 h 592"/>
                <a:gd name="T28" fmla="*/ 417 w 631"/>
                <a:gd name="T29" fmla="*/ 119 h 592"/>
                <a:gd name="T30" fmla="*/ 427 w 631"/>
                <a:gd name="T31" fmla="*/ 140 h 592"/>
                <a:gd name="T32" fmla="*/ 450 w 631"/>
                <a:gd name="T33" fmla="*/ 175 h 592"/>
                <a:gd name="T34" fmla="*/ 472 w 631"/>
                <a:gd name="T35" fmla="*/ 204 h 592"/>
                <a:gd name="T36" fmla="*/ 482 w 631"/>
                <a:gd name="T37" fmla="*/ 222 h 592"/>
                <a:gd name="T38" fmla="*/ 485 w 631"/>
                <a:gd name="T39" fmla="*/ 240 h 592"/>
                <a:gd name="T40" fmla="*/ 491 w 631"/>
                <a:gd name="T41" fmla="*/ 255 h 592"/>
                <a:gd name="T42" fmla="*/ 496 w 631"/>
                <a:gd name="T43" fmla="*/ 261 h 592"/>
                <a:gd name="T44" fmla="*/ 505 w 631"/>
                <a:gd name="T45" fmla="*/ 266 h 592"/>
                <a:gd name="T46" fmla="*/ 513 w 631"/>
                <a:gd name="T47" fmla="*/ 270 h 592"/>
                <a:gd name="T48" fmla="*/ 519 w 631"/>
                <a:gd name="T49" fmla="*/ 278 h 592"/>
                <a:gd name="T50" fmla="*/ 533 w 631"/>
                <a:gd name="T51" fmla="*/ 303 h 592"/>
                <a:gd name="T52" fmla="*/ 541 w 631"/>
                <a:gd name="T53" fmla="*/ 331 h 592"/>
                <a:gd name="T54" fmla="*/ 545 w 631"/>
                <a:gd name="T55" fmla="*/ 358 h 592"/>
                <a:gd name="T56" fmla="*/ 548 w 631"/>
                <a:gd name="T57" fmla="*/ 368 h 592"/>
                <a:gd name="T58" fmla="*/ 557 w 631"/>
                <a:gd name="T59" fmla="*/ 381 h 592"/>
                <a:gd name="T60" fmla="*/ 583 w 631"/>
                <a:gd name="T61" fmla="*/ 415 h 592"/>
                <a:gd name="T62" fmla="*/ 612 w 631"/>
                <a:gd name="T63" fmla="*/ 447 h 592"/>
                <a:gd name="T64" fmla="*/ 631 w 631"/>
                <a:gd name="T65" fmla="*/ 463 h 592"/>
                <a:gd name="T66" fmla="*/ 612 w 631"/>
                <a:gd name="T67" fmla="*/ 481 h 592"/>
                <a:gd name="T68" fmla="*/ 624 w 631"/>
                <a:gd name="T69" fmla="*/ 496 h 592"/>
                <a:gd name="T70" fmla="*/ 626 w 631"/>
                <a:gd name="T71" fmla="*/ 507 h 592"/>
                <a:gd name="T72" fmla="*/ 626 w 631"/>
                <a:gd name="T73" fmla="*/ 516 h 592"/>
                <a:gd name="T74" fmla="*/ 631 w 631"/>
                <a:gd name="T75" fmla="*/ 531 h 592"/>
                <a:gd name="T76" fmla="*/ 626 w 631"/>
                <a:gd name="T77" fmla="*/ 539 h 592"/>
                <a:gd name="T78" fmla="*/ 617 w 631"/>
                <a:gd name="T79" fmla="*/ 548 h 592"/>
                <a:gd name="T80" fmla="*/ 592 w 631"/>
                <a:gd name="T81" fmla="*/ 569 h 592"/>
                <a:gd name="T82" fmla="*/ 558 w 631"/>
                <a:gd name="T83" fmla="*/ 592 h 592"/>
                <a:gd name="T84" fmla="*/ 46 w 631"/>
                <a:gd name="T85" fmla="*/ 174 h 592"/>
                <a:gd name="T86" fmla="*/ 25 w 631"/>
                <a:gd name="T87" fmla="*/ 157 h 592"/>
                <a:gd name="T88" fmla="*/ 11 w 631"/>
                <a:gd name="T89" fmla="*/ 138 h 592"/>
                <a:gd name="T90" fmla="*/ 2 w 631"/>
                <a:gd name="T91" fmla="*/ 117 h 592"/>
                <a:gd name="T92" fmla="*/ 0 w 631"/>
                <a:gd name="T93" fmla="*/ 93 h 592"/>
                <a:gd name="T94" fmla="*/ 3 w 631"/>
                <a:gd name="T95" fmla="*/ 89 h 592"/>
                <a:gd name="T96" fmla="*/ 10 w 631"/>
                <a:gd name="T97" fmla="*/ 83 h 592"/>
                <a:gd name="T98" fmla="*/ 17 w 631"/>
                <a:gd name="T99" fmla="*/ 77 h 592"/>
                <a:gd name="T100" fmla="*/ 20 w 631"/>
                <a:gd name="T101" fmla="*/ 69 h 592"/>
                <a:gd name="T102" fmla="*/ 18 w 631"/>
                <a:gd name="T103" fmla="*/ 53 h 592"/>
                <a:gd name="T104" fmla="*/ 13 w 631"/>
                <a:gd name="T105" fmla="*/ 42 h 592"/>
                <a:gd name="T106" fmla="*/ 9 w 631"/>
                <a:gd name="T107" fmla="*/ 34 h 592"/>
                <a:gd name="T108" fmla="*/ 7 w 631"/>
                <a:gd name="T109" fmla="*/ 26 h 592"/>
                <a:gd name="T110" fmla="*/ 13 w 631"/>
                <a:gd name="T111" fmla="*/ 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31" h="592">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16" name="Freeform 458"/>
            <p:cNvSpPr>
              <a:spLocks/>
            </p:cNvSpPr>
            <p:nvPr>
              <p:custDataLst>
                <p:tags r:id="rId296"/>
              </p:custDataLst>
            </p:nvPr>
          </p:nvSpPr>
          <p:spPr bwMode="auto">
            <a:xfrm>
              <a:off x="4522992" y="3033758"/>
              <a:ext cx="17462" cy="57150"/>
            </a:xfrm>
            <a:custGeom>
              <a:avLst/>
              <a:gdLst>
                <a:gd name="T0" fmla="*/ 7 w 40"/>
                <a:gd name="T1" fmla="*/ 31 h 93"/>
                <a:gd name="T2" fmla="*/ 10 w 40"/>
                <a:gd name="T3" fmla="*/ 30 h 93"/>
                <a:gd name="T4" fmla="*/ 14 w 40"/>
                <a:gd name="T5" fmla="*/ 26 h 93"/>
                <a:gd name="T6" fmla="*/ 20 w 40"/>
                <a:gd name="T7" fmla="*/ 20 h 93"/>
                <a:gd name="T8" fmla="*/ 25 w 40"/>
                <a:gd name="T9" fmla="*/ 15 h 93"/>
                <a:gd name="T10" fmla="*/ 35 w 40"/>
                <a:gd name="T11" fmla="*/ 4 h 93"/>
                <a:gd name="T12" fmla="*/ 40 w 40"/>
                <a:gd name="T13" fmla="*/ 0 h 93"/>
                <a:gd name="T14" fmla="*/ 37 w 40"/>
                <a:gd name="T15" fmla="*/ 26 h 93"/>
                <a:gd name="T16" fmla="*/ 35 w 40"/>
                <a:gd name="T17" fmla="*/ 53 h 93"/>
                <a:gd name="T18" fmla="*/ 34 w 40"/>
                <a:gd name="T19" fmla="*/ 65 h 93"/>
                <a:gd name="T20" fmla="*/ 34 w 40"/>
                <a:gd name="T21" fmla="*/ 77 h 93"/>
                <a:gd name="T22" fmla="*/ 35 w 40"/>
                <a:gd name="T23" fmla="*/ 82 h 93"/>
                <a:gd name="T24" fmla="*/ 36 w 40"/>
                <a:gd name="T25" fmla="*/ 86 h 93"/>
                <a:gd name="T26" fmla="*/ 37 w 40"/>
                <a:gd name="T27" fmla="*/ 90 h 93"/>
                <a:gd name="T28" fmla="*/ 40 w 40"/>
                <a:gd name="T29" fmla="*/ 93 h 93"/>
                <a:gd name="T30" fmla="*/ 26 w 40"/>
                <a:gd name="T31" fmla="*/ 93 h 93"/>
                <a:gd name="T32" fmla="*/ 13 w 40"/>
                <a:gd name="T33" fmla="*/ 93 h 93"/>
                <a:gd name="T34" fmla="*/ 11 w 40"/>
                <a:gd name="T35" fmla="*/ 92 h 93"/>
                <a:gd name="T36" fmla="*/ 8 w 40"/>
                <a:gd name="T37" fmla="*/ 91 h 93"/>
                <a:gd name="T38" fmla="*/ 6 w 40"/>
                <a:gd name="T39" fmla="*/ 88 h 93"/>
                <a:gd name="T40" fmla="*/ 4 w 40"/>
                <a:gd name="T41" fmla="*/ 86 h 93"/>
                <a:gd name="T42" fmla="*/ 1 w 40"/>
                <a:gd name="T43" fmla="*/ 80 h 93"/>
                <a:gd name="T44" fmla="*/ 0 w 40"/>
                <a:gd name="T45" fmla="*/ 73 h 93"/>
                <a:gd name="T46" fmla="*/ 1 w 40"/>
                <a:gd name="T47" fmla="*/ 64 h 93"/>
                <a:gd name="T48" fmla="*/ 3 w 40"/>
                <a:gd name="T49" fmla="*/ 50 h 93"/>
                <a:gd name="T50" fmla="*/ 6 w 40"/>
                <a:gd name="T51" fmla="*/ 37 h 93"/>
                <a:gd name="T52" fmla="*/ 7 w 40"/>
                <a:gd name="T53" fmla="*/ 3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93">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17" name="Freeform 459"/>
            <p:cNvSpPr>
              <a:spLocks/>
            </p:cNvSpPr>
            <p:nvPr>
              <p:custDataLst>
                <p:tags r:id="rId297"/>
              </p:custDataLst>
            </p:nvPr>
          </p:nvSpPr>
          <p:spPr bwMode="auto">
            <a:xfrm>
              <a:off x="4227943" y="2772614"/>
              <a:ext cx="295275" cy="273050"/>
            </a:xfrm>
            <a:custGeom>
              <a:avLst/>
              <a:gdLst>
                <a:gd name="T0" fmla="*/ 149 w 664"/>
                <a:gd name="T1" fmla="*/ 445 h 518"/>
                <a:gd name="T2" fmla="*/ 151 w 664"/>
                <a:gd name="T3" fmla="*/ 431 h 518"/>
                <a:gd name="T4" fmla="*/ 146 w 664"/>
                <a:gd name="T5" fmla="*/ 400 h 518"/>
                <a:gd name="T6" fmla="*/ 151 w 664"/>
                <a:gd name="T7" fmla="*/ 353 h 518"/>
                <a:gd name="T8" fmla="*/ 146 w 664"/>
                <a:gd name="T9" fmla="*/ 298 h 518"/>
                <a:gd name="T10" fmla="*/ 134 w 664"/>
                <a:gd name="T11" fmla="*/ 251 h 518"/>
                <a:gd name="T12" fmla="*/ 109 w 664"/>
                <a:gd name="T13" fmla="*/ 241 h 518"/>
                <a:gd name="T14" fmla="*/ 20 w 664"/>
                <a:gd name="T15" fmla="*/ 192 h 518"/>
                <a:gd name="T16" fmla="*/ 24 w 664"/>
                <a:gd name="T17" fmla="*/ 171 h 518"/>
                <a:gd name="T18" fmla="*/ 36 w 664"/>
                <a:gd name="T19" fmla="*/ 159 h 518"/>
                <a:gd name="T20" fmla="*/ 48 w 664"/>
                <a:gd name="T21" fmla="*/ 148 h 518"/>
                <a:gd name="T22" fmla="*/ 100 w 664"/>
                <a:gd name="T23" fmla="*/ 155 h 518"/>
                <a:gd name="T24" fmla="*/ 125 w 664"/>
                <a:gd name="T25" fmla="*/ 152 h 518"/>
                <a:gd name="T26" fmla="*/ 147 w 664"/>
                <a:gd name="T27" fmla="*/ 157 h 518"/>
                <a:gd name="T28" fmla="*/ 165 w 664"/>
                <a:gd name="T29" fmla="*/ 94 h 518"/>
                <a:gd name="T30" fmla="*/ 185 w 664"/>
                <a:gd name="T31" fmla="*/ 109 h 518"/>
                <a:gd name="T32" fmla="*/ 207 w 664"/>
                <a:gd name="T33" fmla="*/ 110 h 518"/>
                <a:gd name="T34" fmla="*/ 236 w 664"/>
                <a:gd name="T35" fmla="*/ 99 h 518"/>
                <a:gd name="T36" fmla="*/ 264 w 664"/>
                <a:gd name="T37" fmla="*/ 80 h 518"/>
                <a:gd name="T38" fmla="*/ 289 w 664"/>
                <a:gd name="T39" fmla="*/ 57 h 518"/>
                <a:gd name="T40" fmla="*/ 308 w 664"/>
                <a:gd name="T41" fmla="*/ 32 h 518"/>
                <a:gd name="T42" fmla="*/ 318 w 664"/>
                <a:gd name="T43" fmla="*/ 12 h 518"/>
                <a:gd name="T44" fmla="*/ 370 w 664"/>
                <a:gd name="T45" fmla="*/ 4 h 518"/>
                <a:gd name="T46" fmla="*/ 404 w 664"/>
                <a:gd name="T47" fmla="*/ 32 h 518"/>
                <a:gd name="T48" fmla="*/ 457 w 664"/>
                <a:gd name="T49" fmla="*/ 61 h 518"/>
                <a:gd name="T50" fmla="*/ 511 w 664"/>
                <a:gd name="T51" fmla="*/ 90 h 518"/>
                <a:gd name="T52" fmla="*/ 552 w 664"/>
                <a:gd name="T53" fmla="*/ 107 h 518"/>
                <a:gd name="T54" fmla="*/ 578 w 664"/>
                <a:gd name="T55" fmla="*/ 116 h 518"/>
                <a:gd name="T56" fmla="*/ 623 w 664"/>
                <a:gd name="T57" fmla="*/ 121 h 518"/>
                <a:gd name="T58" fmla="*/ 658 w 664"/>
                <a:gd name="T59" fmla="*/ 136 h 518"/>
                <a:gd name="T60" fmla="*/ 645 w 664"/>
                <a:gd name="T61" fmla="*/ 166 h 518"/>
                <a:gd name="T62" fmla="*/ 620 w 664"/>
                <a:gd name="T63" fmla="*/ 236 h 518"/>
                <a:gd name="T64" fmla="*/ 598 w 664"/>
                <a:gd name="T65" fmla="*/ 272 h 518"/>
                <a:gd name="T66" fmla="*/ 585 w 664"/>
                <a:gd name="T67" fmla="*/ 286 h 518"/>
                <a:gd name="T68" fmla="*/ 599 w 664"/>
                <a:gd name="T69" fmla="*/ 298 h 518"/>
                <a:gd name="T70" fmla="*/ 618 w 664"/>
                <a:gd name="T71" fmla="*/ 307 h 518"/>
                <a:gd name="T72" fmla="*/ 623 w 664"/>
                <a:gd name="T73" fmla="*/ 334 h 518"/>
                <a:gd name="T74" fmla="*/ 620 w 664"/>
                <a:gd name="T75" fmla="*/ 347 h 518"/>
                <a:gd name="T76" fmla="*/ 618 w 664"/>
                <a:gd name="T77" fmla="*/ 372 h 518"/>
                <a:gd name="T78" fmla="*/ 622 w 664"/>
                <a:gd name="T79" fmla="*/ 399 h 518"/>
                <a:gd name="T80" fmla="*/ 632 w 664"/>
                <a:gd name="T81" fmla="*/ 423 h 518"/>
                <a:gd name="T82" fmla="*/ 608 w 664"/>
                <a:gd name="T83" fmla="*/ 457 h 518"/>
                <a:gd name="T84" fmla="*/ 569 w 664"/>
                <a:gd name="T85" fmla="*/ 484 h 518"/>
                <a:gd name="T86" fmla="*/ 542 w 664"/>
                <a:gd name="T87" fmla="*/ 489 h 518"/>
                <a:gd name="T88" fmla="*/ 509 w 664"/>
                <a:gd name="T89" fmla="*/ 481 h 518"/>
                <a:gd name="T90" fmla="*/ 477 w 664"/>
                <a:gd name="T91" fmla="*/ 460 h 518"/>
                <a:gd name="T92" fmla="*/ 463 w 664"/>
                <a:gd name="T93" fmla="*/ 456 h 518"/>
                <a:gd name="T94" fmla="*/ 443 w 664"/>
                <a:gd name="T95" fmla="*/ 457 h 518"/>
                <a:gd name="T96" fmla="*/ 423 w 664"/>
                <a:gd name="T97" fmla="*/ 465 h 518"/>
                <a:gd name="T98" fmla="*/ 406 w 664"/>
                <a:gd name="T99" fmla="*/ 477 h 518"/>
                <a:gd name="T100" fmla="*/ 388 w 664"/>
                <a:gd name="T101" fmla="*/ 503 h 518"/>
                <a:gd name="T102" fmla="*/ 385 w 664"/>
                <a:gd name="T103" fmla="*/ 517 h 518"/>
                <a:gd name="T104" fmla="*/ 333 w 664"/>
                <a:gd name="T105" fmla="*/ 515 h 518"/>
                <a:gd name="T106" fmla="*/ 317 w 664"/>
                <a:gd name="T107" fmla="*/ 507 h 518"/>
                <a:gd name="T108" fmla="*/ 307 w 664"/>
                <a:gd name="T109" fmla="*/ 500 h 518"/>
                <a:gd name="T110" fmla="*/ 296 w 664"/>
                <a:gd name="T111" fmla="*/ 508 h 518"/>
                <a:gd name="T112" fmla="*/ 287 w 664"/>
                <a:gd name="T113" fmla="*/ 516 h 518"/>
                <a:gd name="T114" fmla="*/ 268 w 664"/>
                <a:gd name="T115" fmla="*/ 516 h 518"/>
                <a:gd name="T116" fmla="*/ 227 w 664"/>
                <a:gd name="T117" fmla="*/ 506 h 518"/>
                <a:gd name="T118" fmla="*/ 185 w 664"/>
                <a:gd name="T119" fmla="*/ 487 h 518"/>
                <a:gd name="T120" fmla="*/ 160 w 664"/>
                <a:gd name="T121" fmla="*/ 469 h 518"/>
                <a:gd name="T122" fmla="*/ 146 w 664"/>
                <a:gd name="T123" fmla="*/ 45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4" h="518">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solidFill>
              <a:srgbClr val="FF0000"/>
            </a:solid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18" name="Freeform 460"/>
            <p:cNvSpPr>
              <a:spLocks/>
            </p:cNvSpPr>
            <p:nvPr>
              <p:custDataLst>
                <p:tags r:id="rId298"/>
              </p:custDataLst>
            </p:nvPr>
          </p:nvSpPr>
          <p:spPr bwMode="auto">
            <a:xfrm>
              <a:off x="5243712" y="3019470"/>
              <a:ext cx="150812" cy="82550"/>
            </a:xfrm>
            <a:custGeom>
              <a:avLst/>
              <a:gdLst>
                <a:gd name="T0" fmla="*/ 332 w 352"/>
                <a:gd name="T1" fmla="*/ 91 h 153"/>
                <a:gd name="T2" fmla="*/ 352 w 352"/>
                <a:gd name="T3" fmla="*/ 153 h 153"/>
                <a:gd name="T4" fmla="*/ 326 w 352"/>
                <a:gd name="T5" fmla="*/ 141 h 153"/>
                <a:gd name="T6" fmla="*/ 299 w 352"/>
                <a:gd name="T7" fmla="*/ 129 h 153"/>
                <a:gd name="T8" fmla="*/ 266 w 352"/>
                <a:gd name="T9" fmla="*/ 141 h 153"/>
                <a:gd name="T10" fmla="*/ 232 w 352"/>
                <a:gd name="T11" fmla="*/ 141 h 153"/>
                <a:gd name="T12" fmla="*/ 227 w 352"/>
                <a:gd name="T13" fmla="*/ 135 h 153"/>
                <a:gd name="T14" fmla="*/ 226 w 352"/>
                <a:gd name="T15" fmla="*/ 135 h 153"/>
                <a:gd name="T16" fmla="*/ 219 w 352"/>
                <a:gd name="T17" fmla="*/ 129 h 153"/>
                <a:gd name="T18" fmla="*/ 213 w 352"/>
                <a:gd name="T19" fmla="*/ 125 h 153"/>
                <a:gd name="T20" fmla="*/ 205 w 352"/>
                <a:gd name="T21" fmla="*/ 121 h 153"/>
                <a:gd name="T22" fmla="*/ 197 w 352"/>
                <a:gd name="T23" fmla="*/ 118 h 153"/>
                <a:gd name="T24" fmla="*/ 181 w 352"/>
                <a:gd name="T25" fmla="*/ 113 h 153"/>
                <a:gd name="T26" fmla="*/ 163 w 352"/>
                <a:gd name="T27" fmla="*/ 110 h 153"/>
                <a:gd name="T28" fmla="*/ 126 w 352"/>
                <a:gd name="T29" fmla="*/ 107 h 153"/>
                <a:gd name="T30" fmla="*/ 86 w 352"/>
                <a:gd name="T31" fmla="*/ 104 h 153"/>
                <a:gd name="T32" fmla="*/ 85 w 352"/>
                <a:gd name="T33" fmla="*/ 94 h 153"/>
                <a:gd name="T34" fmla="*/ 82 w 352"/>
                <a:gd name="T35" fmla="*/ 84 h 153"/>
                <a:gd name="T36" fmla="*/ 80 w 352"/>
                <a:gd name="T37" fmla="*/ 75 h 153"/>
                <a:gd name="T38" fmla="*/ 75 w 352"/>
                <a:gd name="T39" fmla="*/ 67 h 153"/>
                <a:gd name="T40" fmla="*/ 71 w 352"/>
                <a:gd name="T41" fmla="*/ 59 h 153"/>
                <a:gd name="T42" fmla="*/ 67 w 352"/>
                <a:gd name="T43" fmla="*/ 52 h 153"/>
                <a:gd name="T44" fmla="*/ 61 w 352"/>
                <a:gd name="T45" fmla="*/ 44 h 153"/>
                <a:gd name="T46" fmla="*/ 56 w 352"/>
                <a:gd name="T47" fmla="*/ 37 h 153"/>
                <a:gd name="T48" fmla="*/ 44 w 352"/>
                <a:gd name="T49" fmla="*/ 26 h 153"/>
                <a:gd name="T50" fmla="*/ 29 w 352"/>
                <a:gd name="T51" fmla="*/ 16 h 153"/>
                <a:gd name="T52" fmla="*/ 15 w 352"/>
                <a:gd name="T53" fmla="*/ 7 h 153"/>
                <a:gd name="T54" fmla="*/ 0 w 352"/>
                <a:gd name="T55" fmla="*/ 0 h 153"/>
                <a:gd name="T56" fmla="*/ 7 w 352"/>
                <a:gd name="T57" fmla="*/ 0 h 153"/>
                <a:gd name="T58" fmla="*/ 60 w 352"/>
                <a:gd name="T59" fmla="*/ 18 h 153"/>
                <a:gd name="T60" fmla="*/ 106 w 352"/>
                <a:gd name="T61" fmla="*/ 30 h 153"/>
                <a:gd name="T62" fmla="*/ 134 w 352"/>
                <a:gd name="T63" fmla="*/ 18 h 153"/>
                <a:gd name="T64" fmla="*/ 180 w 352"/>
                <a:gd name="T65" fmla="*/ 36 h 153"/>
                <a:gd name="T66" fmla="*/ 206 w 352"/>
                <a:gd name="T67" fmla="*/ 55 h 153"/>
                <a:gd name="T68" fmla="*/ 246 w 352"/>
                <a:gd name="T69" fmla="*/ 49 h 153"/>
                <a:gd name="T70" fmla="*/ 286 w 352"/>
                <a:gd name="T71" fmla="*/ 61 h 153"/>
                <a:gd name="T72" fmla="*/ 313 w 352"/>
                <a:gd name="T73" fmla="*/ 79 h 153"/>
                <a:gd name="T74" fmla="*/ 332 w 352"/>
                <a:gd name="T75" fmla="*/ 9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153">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19" name="Freeform 461"/>
            <p:cNvSpPr>
              <a:spLocks/>
            </p:cNvSpPr>
            <p:nvPr>
              <p:custDataLst>
                <p:tags r:id="rId299"/>
              </p:custDataLst>
            </p:nvPr>
          </p:nvSpPr>
          <p:spPr bwMode="auto">
            <a:xfrm>
              <a:off x="4792867" y="3079795"/>
              <a:ext cx="147637" cy="173038"/>
            </a:xfrm>
            <a:custGeom>
              <a:avLst/>
              <a:gdLst>
                <a:gd name="T0" fmla="*/ 230 w 331"/>
                <a:gd name="T1" fmla="*/ 40 h 327"/>
                <a:gd name="T2" fmla="*/ 193 w 331"/>
                <a:gd name="T3" fmla="*/ 56 h 327"/>
                <a:gd name="T4" fmla="*/ 182 w 331"/>
                <a:gd name="T5" fmla="*/ 67 h 327"/>
                <a:gd name="T6" fmla="*/ 181 w 331"/>
                <a:gd name="T7" fmla="*/ 81 h 327"/>
                <a:gd name="T8" fmla="*/ 184 w 331"/>
                <a:gd name="T9" fmla="*/ 94 h 327"/>
                <a:gd name="T10" fmla="*/ 177 w 331"/>
                <a:gd name="T11" fmla="*/ 102 h 327"/>
                <a:gd name="T12" fmla="*/ 168 w 331"/>
                <a:gd name="T13" fmla="*/ 105 h 327"/>
                <a:gd name="T14" fmla="*/ 160 w 331"/>
                <a:gd name="T15" fmla="*/ 98 h 327"/>
                <a:gd name="T16" fmla="*/ 149 w 331"/>
                <a:gd name="T17" fmla="*/ 85 h 327"/>
                <a:gd name="T18" fmla="*/ 126 w 331"/>
                <a:gd name="T19" fmla="*/ 74 h 327"/>
                <a:gd name="T20" fmla="*/ 127 w 331"/>
                <a:gd name="T21" fmla="*/ 96 h 327"/>
                <a:gd name="T22" fmla="*/ 139 w 331"/>
                <a:gd name="T23" fmla="*/ 116 h 327"/>
                <a:gd name="T24" fmla="*/ 154 w 331"/>
                <a:gd name="T25" fmla="*/ 129 h 327"/>
                <a:gd name="T26" fmla="*/ 159 w 331"/>
                <a:gd name="T27" fmla="*/ 130 h 327"/>
                <a:gd name="T28" fmla="*/ 159 w 331"/>
                <a:gd name="T29" fmla="*/ 177 h 327"/>
                <a:gd name="T30" fmla="*/ 159 w 331"/>
                <a:gd name="T31" fmla="*/ 237 h 327"/>
                <a:gd name="T32" fmla="*/ 156 w 331"/>
                <a:gd name="T33" fmla="*/ 251 h 327"/>
                <a:gd name="T34" fmla="*/ 147 w 331"/>
                <a:gd name="T35" fmla="*/ 259 h 327"/>
                <a:gd name="T36" fmla="*/ 145 w 331"/>
                <a:gd name="T37" fmla="*/ 264 h 327"/>
                <a:gd name="T38" fmla="*/ 162 w 331"/>
                <a:gd name="T39" fmla="*/ 276 h 327"/>
                <a:gd name="T40" fmla="*/ 167 w 331"/>
                <a:gd name="T41" fmla="*/ 286 h 327"/>
                <a:gd name="T42" fmla="*/ 155 w 331"/>
                <a:gd name="T43" fmla="*/ 295 h 327"/>
                <a:gd name="T44" fmla="*/ 140 w 331"/>
                <a:gd name="T45" fmla="*/ 297 h 327"/>
                <a:gd name="T46" fmla="*/ 130 w 331"/>
                <a:gd name="T47" fmla="*/ 307 h 327"/>
                <a:gd name="T48" fmla="*/ 126 w 331"/>
                <a:gd name="T49" fmla="*/ 321 h 327"/>
                <a:gd name="T50" fmla="*/ 121 w 331"/>
                <a:gd name="T51" fmla="*/ 300 h 327"/>
                <a:gd name="T52" fmla="*/ 124 w 331"/>
                <a:gd name="T53" fmla="*/ 288 h 327"/>
                <a:gd name="T54" fmla="*/ 109 w 331"/>
                <a:gd name="T55" fmla="*/ 286 h 327"/>
                <a:gd name="T56" fmla="*/ 93 w 331"/>
                <a:gd name="T57" fmla="*/ 292 h 327"/>
                <a:gd name="T58" fmla="*/ 79 w 331"/>
                <a:gd name="T59" fmla="*/ 296 h 327"/>
                <a:gd name="T60" fmla="*/ 73 w 331"/>
                <a:gd name="T61" fmla="*/ 242 h 327"/>
                <a:gd name="T62" fmla="*/ 79 w 331"/>
                <a:gd name="T63" fmla="*/ 216 h 327"/>
                <a:gd name="T64" fmla="*/ 48 w 331"/>
                <a:gd name="T65" fmla="*/ 211 h 327"/>
                <a:gd name="T66" fmla="*/ 28 w 331"/>
                <a:gd name="T67" fmla="*/ 198 h 327"/>
                <a:gd name="T68" fmla="*/ 13 w 331"/>
                <a:gd name="T69" fmla="*/ 173 h 327"/>
                <a:gd name="T70" fmla="*/ 0 w 331"/>
                <a:gd name="T71" fmla="*/ 130 h 327"/>
                <a:gd name="T72" fmla="*/ 28 w 331"/>
                <a:gd name="T73" fmla="*/ 111 h 327"/>
                <a:gd name="T74" fmla="*/ 50 w 331"/>
                <a:gd name="T75" fmla="*/ 81 h 327"/>
                <a:gd name="T76" fmla="*/ 73 w 331"/>
                <a:gd name="T77" fmla="*/ 55 h 327"/>
                <a:gd name="T78" fmla="*/ 115 w 331"/>
                <a:gd name="T79" fmla="*/ 41 h 327"/>
                <a:gd name="T80" fmla="*/ 180 w 331"/>
                <a:gd name="T81" fmla="*/ 14 h 327"/>
                <a:gd name="T82" fmla="*/ 218 w 331"/>
                <a:gd name="T83" fmla="*/ 7 h 327"/>
                <a:gd name="T84" fmla="*/ 249 w 331"/>
                <a:gd name="T85" fmla="*/ 14 h 327"/>
                <a:gd name="T86" fmla="*/ 271 w 331"/>
                <a:gd name="T87" fmla="*/ 27 h 327"/>
                <a:gd name="T88" fmla="*/ 292 w 331"/>
                <a:gd name="T89" fmla="*/ 30 h 327"/>
                <a:gd name="T90" fmla="*/ 307 w 331"/>
                <a:gd name="T91" fmla="*/ 20 h 327"/>
                <a:gd name="T92" fmla="*/ 327 w 331"/>
                <a:gd name="T93" fmla="*/ 6 h 327"/>
                <a:gd name="T94" fmla="*/ 330 w 331"/>
                <a:gd name="T95" fmla="*/ 3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1" h="327">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20" name="Freeform 462"/>
            <p:cNvSpPr>
              <a:spLocks/>
            </p:cNvSpPr>
            <p:nvPr>
              <p:custDataLst>
                <p:tags r:id="rId300"/>
              </p:custDataLst>
            </p:nvPr>
          </p:nvSpPr>
          <p:spPr bwMode="auto">
            <a:xfrm>
              <a:off x="4876999" y="3271883"/>
              <a:ext cx="69850" cy="57150"/>
            </a:xfrm>
            <a:custGeom>
              <a:avLst/>
              <a:gdLst>
                <a:gd name="T0" fmla="*/ 0 w 153"/>
                <a:gd name="T1" fmla="*/ 0 h 49"/>
                <a:gd name="T2" fmla="*/ 44 w 153"/>
                <a:gd name="T3" fmla="*/ 2 h 49"/>
                <a:gd name="T4" fmla="*/ 83 w 153"/>
                <a:gd name="T5" fmla="*/ 6 h 49"/>
                <a:gd name="T6" fmla="*/ 103 w 153"/>
                <a:gd name="T7" fmla="*/ 8 h 49"/>
                <a:gd name="T8" fmla="*/ 121 w 153"/>
                <a:gd name="T9" fmla="*/ 7 h 49"/>
                <a:gd name="T10" fmla="*/ 130 w 153"/>
                <a:gd name="T11" fmla="*/ 6 h 49"/>
                <a:gd name="T12" fmla="*/ 137 w 153"/>
                <a:gd name="T13" fmla="*/ 5 h 49"/>
                <a:gd name="T14" fmla="*/ 145 w 153"/>
                <a:gd name="T15" fmla="*/ 3 h 49"/>
                <a:gd name="T16" fmla="*/ 153 w 153"/>
                <a:gd name="T17" fmla="*/ 0 h 49"/>
                <a:gd name="T18" fmla="*/ 153 w 153"/>
                <a:gd name="T19" fmla="*/ 9 h 49"/>
                <a:gd name="T20" fmla="*/ 153 w 153"/>
                <a:gd name="T21" fmla="*/ 25 h 49"/>
                <a:gd name="T22" fmla="*/ 143 w 153"/>
                <a:gd name="T23" fmla="*/ 31 h 49"/>
                <a:gd name="T24" fmla="*/ 133 w 153"/>
                <a:gd name="T25" fmla="*/ 36 h 49"/>
                <a:gd name="T26" fmla="*/ 124 w 153"/>
                <a:gd name="T27" fmla="*/ 40 h 49"/>
                <a:gd name="T28" fmla="*/ 114 w 153"/>
                <a:gd name="T29" fmla="*/ 44 h 49"/>
                <a:gd name="T30" fmla="*/ 106 w 153"/>
                <a:gd name="T31" fmla="*/ 46 h 49"/>
                <a:gd name="T32" fmla="*/ 99 w 153"/>
                <a:gd name="T33" fmla="*/ 48 h 49"/>
                <a:gd name="T34" fmla="*/ 92 w 153"/>
                <a:gd name="T35" fmla="*/ 49 h 49"/>
                <a:gd name="T36" fmla="*/ 87 w 153"/>
                <a:gd name="T37" fmla="*/ 49 h 49"/>
                <a:gd name="T38" fmla="*/ 72 w 153"/>
                <a:gd name="T39" fmla="*/ 48 h 49"/>
                <a:gd name="T40" fmla="*/ 60 w 153"/>
                <a:gd name="T41" fmla="*/ 46 h 49"/>
                <a:gd name="T42" fmla="*/ 50 w 153"/>
                <a:gd name="T43" fmla="*/ 43 h 49"/>
                <a:gd name="T44" fmla="*/ 41 w 153"/>
                <a:gd name="T45" fmla="*/ 38 h 49"/>
                <a:gd name="T46" fmla="*/ 22 w 153"/>
                <a:gd name="T47" fmla="*/ 29 h 49"/>
                <a:gd name="T48" fmla="*/ 0 w 153"/>
                <a:gd name="T49" fmla="*/ 19 h 49"/>
                <a:gd name="T50" fmla="*/ 0 w 153"/>
                <a:gd name="T5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49">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21" name="Freeform 463"/>
            <p:cNvSpPr>
              <a:spLocks/>
            </p:cNvSpPr>
            <p:nvPr>
              <p:custDataLst>
                <p:tags r:id="rId301"/>
              </p:custDataLst>
            </p:nvPr>
          </p:nvSpPr>
          <p:spPr bwMode="auto">
            <a:xfrm>
              <a:off x="3956254" y="4003720"/>
              <a:ext cx="187325" cy="158750"/>
            </a:xfrm>
            <a:custGeom>
              <a:avLst/>
              <a:gdLst>
                <a:gd name="T0" fmla="*/ 194 w 426"/>
                <a:gd name="T1" fmla="*/ 16 h 299"/>
                <a:gd name="T2" fmla="*/ 216 w 426"/>
                <a:gd name="T3" fmla="*/ 22 h 299"/>
                <a:gd name="T4" fmla="*/ 230 w 426"/>
                <a:gd name="T5" fmla="*/ 29 h 299"/>
                <a:gd name="T6" fmla="*/ 253 w 426"/>
                <a:gd name="T7" fmla="*/ 35 h 299"/>
                <a:gd name="T8" fmla="*/ 279 w 426"/>
                <a:gd name="T9" fmla="*/ 37 h 299"/>
                <a:gd name="T10" fmla="*/ 300 w 426"/>
                <a:gd name="T11" fmla="*/ 37 h 299"/>
                <a:gd name="T12" fmla="*/ 319 w 426"/>
                <a:gd name="T13" fmla="*/ 34 h 299"/>
                <a:gd name="T14" fmla="*/ 329 w 426"/>
                <a:gd name="T15" fmla="*/ 29 h 299"/>
                <a:gd name="T16" fmla="*/ 365 w 426"/>
                <a:gd name="T17" fmla="*/ 25 h 299"/>
                <a:gd name="T18" fmla="*/ 372 w 426"/>
                <a:gd name="T19" fmla="*/ 49 h 299"/>
                <a:gd name="T20" fmla="*/ 383 w 426"/>
                <a:gd name="T21" fmla="*/ 74 h 299"/>
                <a:gd name="T22" fmla="*/ 391 w 426"/>
                <a:gd name="T23" fmla="*/ 84 h 299"/>
                <a:gd name="T24" fmla="*/ 400 w 426"/>
                <a:gd name="T25" fmla="*/ 92 h 299"/>
                <a:gd name="T26" fmla="*/ 412 w 426"/>
                <a:gd name="T27" fmla="*/ 97 h 299"/>
                <a:gd name="T28" fmla="*/ 425 w 426"/>
                <a:gd name="T29" fmla="*/ 99 h 299"/>
                <a:gd name="T30" fmla="*/ 425 w 426"/>
                <a:gd name="T31" fmla="*/ 120 h 299"/>
                <a:gd name="T32" fmla="*/ 425 w 426"/>
                <a:gd name="T33" fmla="*/ 142 h 299"/>
                <a:gd name="T34" fmla="*/ 416 w 426"/>
                <a:gd name="T35" fmla="*/ 158 h 299"/>
                <a:gd name="T36" fmla="*/ 412 w 426"/>
                <a:gd name="T37" fmla="*/ 170 h 299"/>
                <a:gd name="T38" fmla="*/ 412 w 426"/>
                <a:gd name="T39" fmla="*/ 181 h 299"/>
                <a:gd name="T40" fmla="*/ 415 w 426"/>
                <a:gd name="T41" fmla="*/ 190 h 299"/>
                <a:gd name="T42" fmla="*/ 423 w 426"/>
                <a:gd name="T43" fmla="*/ 211 h 299"/>
                <a:gd name="T44" fmla="*/ 426 w 426"/>
                <a:gd name="T45" fmla="*/ 226 h 299"/>
                <a:gd name="T46" fmla="*/ 425 w 426"/>
                <a:gd name="T47" fmla="*/ 247 h 299"/>
                <a:gd name="T48" fmla="*/ 426 w 426"/>
                <a:gd name="T49" fmla="*/ 274 h 299"/>
                <a:gd name="T50" fmla="*/ 423 w 426"/>
                <a:gd name="T51" fmla="*/ 285 h 299"/>
                <a:gd name="T52" fmla="*/ 412 w 426"/>
                <a:gd name="T53" fmla="*/ 296 h 299"/>
                <a:gd name="T54" fmla="*/ 380 w 426"/>
                <a:gd name="T55" fmla="*/ 298 h 299"/>
                <a:gd name="T56" fmla="*/ 370 w 426"/>
                <a:gd name="T57" fmla="*/ 299 h 299"/>
                <a:gd name="T58" fmla="*/ 360 w 426"/>
                <a:gd name="T59" fmla="*/ 296 h 299"/>
                <a:gd name="T60" fmla="*/ 351 w 426"/>
                <a:gd name="T61" fmla="*/ 290 h 299"/>
                <a:gd name="T62" fmla="*/ 338 w 426"/>
                <a:gd name="T63" fmla="*/ 278 h 299"/>
                <a:gd name="T64" fmla="*/ 324 w 426"/>
                <a:gd name="T65" fmla="*/ 261 h 299"/>
                <a:gd name="T66" fmla="*/ 311 w 426"/>
                <a:gd name="T67" fmla="*/ 253 h 299"/>
                <a:gd name="T68" fmla="*/ 294 w 426"/>
                <a:gd name="T69" fmla="*/ 251 h 299"/>
                <a:gd name="T70" fmla="*/ 278 w 426"/>
                <a:gd name="T71" fmla="*/ 232 h 299"/>
                <a:gd name="T72" fmla="*/ 274 w 426"/>
                <a:gd name="T73" fmla="*/ 210 h 299"/>
                <a:gd name="T74" fmla="*/ 269 w 426"/>
                <a:gd name="T75" fmla="*/ 197 h 299"/>
                <a:gd name="T76" fmla="*/ 261 w 426"/>
                <a:gd name="T77" fmla="*/ 184 h 299"/>
                <a:gd name="T78" fmla="*/ 251 w 426"/>
                <a:gd name="T79" fmla="*/ 173 h 299"/>
                <a:gd name="T80" fmla="*/ 238 w 426"/>
                <a:gd name="T81" fmla="*/ 165 h 299"/>
                <a:gd name="T82" fmla="*/ 222 w 426"/>
                <a:gd name="T83" fmla="*/ 161 h 299"/>
                <a:gd name="T84" fmla="*/ 204 w 426"/>
                <a:gd name="T85" fmla="*/ 161 h 299"/>
                <a:gd name="T86" fmla="*/ 188 w 426"/>
                <a:gd name="T87" fmla="*/ 163 h 299"/>
                <a:gd name="T88" fmla="*/ 173 w 426"/>
                <a:gd name="T89" fmla="*/ 168 h 299"/>
                <a:gd name="T90" fmla="*/ 160 w 426"/>
                <a:gd name="T91" fmla="*/ 176 h 299"/>
                <a:gd name="T92" fmla="*/ 141 w 426"/>
                <a:gd name="T93" fmla="*/ 191 h 299"/>
                <a:gd name="T94" fmla="*/ 118 w 426"/>
                <a:gd name="T95" fmla="*/ 215 h 299"/>
                <a:gd name="T96" fmla="*/ 105 w 426"/>
                <a:gd name="T97" fmla="*/ 218 h 299"/>
                <a:gd name="T98" fmla="*/ 100 w 426"/>
                <a:gd name="T99" fmla="*/ 201 h 299"/>
                <a:gd name="T100" fmla="*/ 90 w 426"/>
                <a:gd name="T101" fmla="*/ 186 h 299"/>
                <a:gd name="T102" fmla="*/ 76 w 426"/>
                <a:gd name="T103" fmla="*/ 171 h 299"/>
                <a:gd name="T104" fmla="*/ 50 w 426"/>
                <a:gd name="T105" fmla="*/ 153 h 299"/>
                <a:gd name="T106" fmla="*/ 24 w 426"/>
                <a:gd name="T107" fmla="*/ 134 h 299"/>
                <a:gd name="T108" fmla="*/ 8 w 426"/>
                <a:gd name="T109" fmla="*/ 119 h 299"/>
                <a:gd name="T110" fmla="*/ 15 w 426"/>
                <a:gd name="T111" fmla="*/ 101 h 299"/>
                <a:gd name="T112" fmla="*/ 46 w 426"/>
                <a:gd name="T113" fmla="*/ 77 h 299"/>
                <a:gd name="T114" fmla="*/ 75 w 426"/>
                <a:gd name="T115" fmla="*/ 48 h 299"/>
                <a:gd name="T116" fmla="*/ 98 w 426"/>
                <a:gd name="T117" fmla="*/ 17 h 299"/>
                <a:gd name="T118" fmla="*/ 179 w 426"/>
                <a:gd name="T119" fmla="*/ 1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6" h="299">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22" name="Freeform 464"/>
            <p:cNvSpPr>
              <a:spLocks/>
            </p:cNvSpPr>
            <p:nvPr>
              <p:custDataLst>
                <p:tags r:id="rId302"/>
              </p:custDataLst>
            </p:nvPr>
          </p:nvSpPr>
          <p:spPr bwMode="auto">
            <a:xfrm>
              <a:off x="6000949" y="3267130"/>
              <a:ext cx="692150" cy="874713"/>
            </a:xfrm>
            <a:custGeom>
              <a:avLst/>
              <a:gdLst>
                <a:gd name="T0" fmla="*/ 477 w 1594"/>
                <a:gd name="T1" fmla="*/ 107 h 1670"/>
                <a:gd name="T2" fmla="*/ 485 w 1594"/>
                <a:gd name="T3" fmla="*/ 185 h 1670"/>
                <a:gd name="T4" fmla="*/ 578 w 1594"/>
                <a:gd name="T5" fmla="*/ 287 h 1670"/>
                <a:gd name="T6" fmla="*/ 701 w 1594"/>
                <a:gd name="T7" fmla="*/ 459 h 1670"/>
                <a:gd name="T8" fmla="*/ 795 w 1594"/>
                <a:gd name="T9" fmla="*/ 499 h 1670"/>
                <a:gd name="T10" fmla="*/ 877 w 1594"/>
                <a:gd name="T11" fmla="*/ 493 h 1670"/>
                <a:gd name="T12" fmla="*/ 930 w 1594"/>
                <a:gd name="T13" fmla="*/ 537 h 1670"/>
                <a:gd name="T14" fmla="*/ 1102 w 1594"/>
                <a:gd name="T15" fmla="*/ 567 h 1670"/>
                <a:gd name="T16" fmla="*/ 1121 w 1594"/>
                <a:gd name="T17" fmla="*/ 461 h 1670"/>
                <a:gd name="T18" fmla="*/ 1179 w 1594"/>
                <a:gd name="T19" fmla="*/ 539 h 1670"/>
                <a:gd name="T20" fmla="*/ 1243 w 1594"/>
                <a:gd name="T21" fmla="*/ 561 h 1670"/>
                <a:gd name="T22" fmla="*/ 1299 w 1594"/>
                <a:gd name="T23" fmla="*/ 498 h 1670"/>
                <a:gd name="T24" fmla="*/ 1404 w 1594"/>
                <a:gd name="T25" fmla="*/ 409 h 1670"/>
                <a:gd name="T26" fmla="*/ 1549 w 1594"/>
                <a:gd name="T27" fmla="*/ 428 h 1670"/>
                <a:gd name="T28" fmla="*/ 1579 w 1594"/>
                <a:gd name="T29" fmla="*/ 498 h 1670"/>
                <a:gd name="T30" fmla="*/ 1504 w 1594"/>
                <a:gd name="T31" fmla="*/ 542 h 1670"/>
                <a:gd name="T32" fmla="*/ 1485 w 1594"/>
                <a:gd name="T33" fmla="*/ 679 h 1670"/>
                <a:gd name="T34" fmla="*/ 1429 w 1594"/>
                <a:gd name="T35" fmla="*/ 704 h 1670"/>
                <a:gd name="T36" fmla="*/ 1408 w 1594"/>
                <a:gd name="T37" fmla="*/ 814 h 1670"/>
                <a:gd name="T38" fmla="*/ 1321 w 1594"/>
                <a:gd name="T39" fmla="*/ 754 h 1670"/>
                <a:gd name="T40" fmla="*/ 1323 w 1594"/>
                <a:gd name="T41" fmla="*/ 698 h 1670"/>
                <a:gd name="T42" fmla="*/ 1225 w 1594"/>
                <a:gd name="T43" fmla="*/ 638 h 1670"/>
                <a:gd name="T44" fmla="*/ 1187 w 1594"/>
                <a:gd name="T45" fmla="*/ 588 h 1670"/>
                <a:gd name="T46" fmla="*/ 1131 w 1594"/>
                <a:gd name="T47" fmla="*/ 575 h 1670"/>
                <a:gd name="T48" fmla="*/ 1127 w 1594"/>
                <a:gd name="T49" fmla="*/ 625 h 1670"/>
                <a:gd name="T50" fmla="*/ 1117 w 1594"/>
                <a:gd name="T51" fmla="*/ 683 h 1670"/>
                <a:gd name="T52" fmla="*/ 1160 w 1594"/>
                <a:gd name="T53" fmla="*/ 735 h 1670"/>
                <a:gd name="T54" fmla="*/ 1149 w 1594"/>
                <a:gd name="T55" fmla="*/ 843 h 1670"/>
                <a:gd name="T56" fmla="*/ 1075 w 1594"/>
                <a:gd name="T57" fmla="*/ 864 h 1670"/>
                <a:gd name="T58" fmla="*/ 1049 w 1594"/>
                <a:gd name="T59" fmla="*/ 937 h 1670"/>
                <a:gd name="T60" fmla="*/ 954 w 1594"/>
                <a:gd name="T61" fmla="*/ 1001 h 1670"/>
                <a:gd name="T62" fmla="*/ 912 w 1594"/>
                <a:gd name="T63" fmla="*/ 1050 h 1670"/>
                <a:gd name="T64" fmla="*/ 780 w 1594"/>
                <a:gd name="T65" fmla="*/ 1188 h 1670"/>
                <a:gd name="T66" fmla="*/ 723 w 1594"/>
                <a:gd name="T67" fmla="*/ 1233 h 1670"/>
                <a:gd name="T68" fmla="*/ 744 w 1594"/>
                <a:gd name="T69" fmla="*/ 1344 h 1670"/>
                <a:gd name="T70" fmla="*/ 712 w 1594"/>
                <a:gd name="T71" fmla="*/ 1445 h 1670"/>
                <a:gd name="T72" fmla="*/ 722 w 1594"/>
                <a:gd name="T73" fmla="*/ 1524 h 1670"/>
                <a:gd name="T74" fmla="*/ 693 w 1594"/>
                <a:gd name="T75" fmla="*/ 1576 h 1670"/>
                <a:gd name="T76" fmla="*/ 595 w 1594"/>
                <a:gd name="T77" fmla="*/ 1663 h 1670"/>
                <a:gd name="T78" fmla="*/ 516 w 1594"/>
                <a:gd name="T79" fmla="*/ 1529 h 1670"/>
                <a:gd name="T80" fmla="*/ 419 w 1594"/>
                <a:gd name="T81" fmla="*/ 1334 h 1670"/>
                <a:gd name="T82" fmla="*/ 301 w 1594"/>
                <a:gd name="T83" fmla="*/ 1114 h 1670"/>
                <a:gd name="T84" fmla="*/ 259 w 1594"/>
                <a:gd name="T85" fmla="*/ 861 h 1670"/>
                <a:gd name="T86" fmla="*/ 230 w 1594"/>
                <a:gd name="T87" fmla="*/ 814 h 1670"/>
                <a:gd name="T88" fmla="*/ 164 w 1594"/>
                <a:gd name="T89" fmla="*/ 900 h 1670"/>
                <a:gd name="T90" fmla="*/ 90 w 1594"/>
                <a:gd name="T91" fmla="*/ 876 h 1670"/>
                <a:gd name="T92" fmla="*/ 51 w 1594"/>
                <a:gd name="T93" fmla="*/ 798 h 1670"/>
                <a:gd name="T94" fmla="*/ 30 w 1594"/>
                <a:gd name="T95" fmla="*/ 771 h 1670"/>
                <a:gd name="T96" fmla="*/ 32 w 1594"/>
                <a:gd name="T97" fmla="*/ 708 h 1670"/>
                <a:gd name="T98" fmla="*/ 159 w 1594"/>
                <a:gd name="T99" fmla="*/ 659 h 1670"/>
                <a:gd name="T100" fmla="*/ 92 w 1594"/>
                <a:gd name="T101" fmla="*/ 569 h 1670"/>
                <a:gd name="T102" fmla="*/ 59 w 1594"/>
                <a:gd name="T103" fmla="*/ 500 h 1670"/>
                <a:gd name="T104" fmla="*/ 162 w 1594"/>
                <a:gd name="T105" fmla="*/ 459 h 1670"/>
                <a:gd name="T106" fmla="*/ 270 w 1594"/>
                <a:gd name="T107" fmla="*/ 294 h 1670"/>
                <a:gd name="T108" fmla="*/ 274 w 1594"/>
                <a:gd name="T109" fmla="*/ 230 h 1670"/>
                <a:gd name="T110" fmla="*/ 227 w 1594"/>
                <a:gd name="T111" fmla="*/ 142 h 1670"/>
                <a:gd name="T112" fmla="*/ 322 w 1594"/>
                <a:gd name="T113" fmla="*/ 54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4" h="167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23" name="Freeform 465"/>
            <p:cNvSpPr>
              <a:spLocks/>
            </p:cNvSpPr>
            <p:nvPr>
              <p:custDataLst>
                <p:tags r:id="rId303"/>
              </p:custDataLst>
            </p:nvPr>
          </p:nvSpPr>
          <p:spPr bwMode="auto">
            <a:xfrm>
              <a:off x="4122937" y="4062461"/>
              <a:ext cx="158750" cy="206375"/>
            </a:xfrm>
            <a:custGeom>
              <a:avLst/>
              <a:gdLst>
                <a:gd name="T0" fmla="*/ 53 w 359"/>
                <a:gd name="T1" fmla="*/ 382 h 394"/>
                <a:gd name="T2" fmla="*/ 53 w 359"/>
                <a:gd name="T3" fmla="*/ 358 h 394"/>
                <a:gd name="T4" fmla="*/ 53 w 359"/>
                <a:gd name="T5" fmla="*/ 333 h 394"/>
                <a:gd name="T6" fmla="*/ 50 w 359"/>
                <a:gd name="T7" fmla="*/ 312 h 394"/>
                <a:gd name="T8" fmla="*/ 43 w 359"/>
                <a:gd name="T9" fmla="*/ 293 h 394"/>
                <a:gd name="T10" fmla="*/ 35 w 359"/>
                <a:gd name="T11" fmla="*/ 277 h 394"/>
                <a:gd name="T12" fmla="*/ 13 w 359"/>
                <a:gd name="T13" fmla="*/ 245 h 394"/>
                <a:gd name="T14" fmla="*/ 0 w 359"/>
                <a:gd name="T15" fmla="*/ 185 h 394"/>
                <a:gd name="T16" fmla="*/ 33 w 359"/>
                <a:gd name="T17" fmla="*/ 181 h 394"/>
                <a:gd name="T18" fmla="*/ 40 w 359"/>
                <a:gd name="T19" fmla="*/ 169 h 394"/>
                <a:gd name="T20" fmla="*/ 41 w 359"/>
                <a:gd name="T21" fmla="*/ 150 h 394"/>
                <a:gd name="T22" fmla="*/ 38 w 359"/>
                <a:gd name="T23" fmla="*/ 107 h 394"/>
                <a:gd name="T24" fmla="*/ 31 w 359"/>
                <a:gd name="T25" fmla="*/ 65 h 394"/>
                <a:gd name="T26" fmla="*/ 32 w 359"/>
                <a:gd name="T27" fmla="*/ 47 h 394"/>
                <a:gd name="T28" fmla="*/ 36 w 359"/>
                <a:gd name="T29" fmla="*/ 36 h 394"/>
                <a:gd name="T30" fmla="*/ 120 w 359"/>
                <a:gd name="T31" fmla="*/ 31 h 394"/>
                <a:gd name="T32" fmla="*/ 122 w 359"/>
                <a:gd name="T33" fmla="*/ 22 h 394"/>
                <a:gd name="T34" fmla="*/ 128 w 359"/>
                <a:gd name="T35" fmla="*/ 14 h 394"/>
                <a:gd name="T36" fmla="*/ 140 w 359"/>
                <a:gd name="T37" fmla="*/ 0 h 394"/>
                <a:gd name="T38" fmla="*/ 142 w 359"/>
                <a:gd name="T39" fmla="*/ 18 h 394"/>
                <a:gd name="T40" fmla="*/ 142 w 359"/>
                <a:gd name="T41" fmla="*/ 26 h 394"/>
                <a:gd name="T42" fmla="*/ 140 w 359"/>
                <a:gd name="T43" fmla="*/ 31 h 394"/>
                <a:gd name="T44" fmla="*/ 168 w 359"/>
                <a:gd name="T45" fmla="*/ 31 h 394"/>
                <a:gd name="T46" fmla="*/ 186 w 359"/>
                <a:gd name="T47" fmla="*/ 31 h 394"/>
                <a:gd name="T48" fmla="*/ 214 w 359"/>
                <a:gd name="T49" fmla="*/ 38 h 394"/>
                <a:gd name="T50" fmla="*/ 233 w 359"/>
                <a:gd name="T51" fmla="*/ 49 h 394"/>
                <a:gd name="T52" fmla="*/ 246 w 359"/>
                <a:gd name="T53" fmla="*/ 58 h 394"/>
                <a:gd name="T54" fmla="*/ 259 w 359"/>
                <a:gd name="T55" fmla="*/ 61 h 394"/>
                <a:gd name="T56" fmla="*/ 268 w 359"/>
                <a:gd name="T57" fmla="*/ 59 h 394"/>
                <a:gd name="T58" fmla="*/ 275 w 359"/>
                <a:gd name="T59" fmla="*/ 54 h 394"/>
                <a:gd name="T60" fmla="*/ 286 w 359"/>
                <a:gd name="T61" fmla="*/ 37 h 394"/>
                <a:gd name="T62" fmla="*/ 312 w 359"/>
                <a:gd name="T63" fmla="*/ 52 h 394"/>
                <a:gd name="T64" fmla="*/ 325 w 359"/>
                <a:gd name="T65" fmla="*/ 59 h 394"/>
                <a:gd name="T66" fmla="*/ 338 w 359"/>
                <a:gd name="T67" fmla="*/ 61 h 394"/>
                <a:gd name="T68" fmla="*/ 353 w 359"/>
                <a:gd name="T69" fmla="*/ 161 h 394"/>
                <a:gd name="T70" fmla="*/ 338 w 359"/>
                <a:gd name="T71" fmla="*/ 185 h 394"/>
                <a:gd name="T72" fmla="*/ 323 w 359"/>
                <a:gd name="T73" fmla="*/ 206 h 394"/>
                <a:gd name="T74" fmla="*/ 315 w 359"/>
                <a:gd name="T75" fmla="*/ 224 h 394"/>
                <a:gd name="T76" fmla="*/ 313 w 359"/>
                <a:gd name="T77" fmla="*/ 239 h 394"/>
                <a:gd name="T78" fmla="*/ 313 w 359"/>
                <a:gd name="T79" fmla="*/ 255 h 394"/>
                <a:gd name="T80" fmla="*/ 321 w 359"/>
                <a:gd name="T81" fmla="*/ 273 h 394"/>
                <a:gd name="T82" fmla="*/ 331 w 359"/>
                <a:gd name="T83" fmla="*/ 293 h 394"/>
                <a:gd name="T84" fmla="*/ 337 w 359"/>
                <a:gd name="T85" fmla="*/ 309 h 394"/>
                <a:gd name="T86" fmla="*/ 337 w 359"/>
                <a:gd name="T87" fmla="*/ 321 h 394"/>
                <a:gd name="T88" fmla="*/ 330 w 359"/>
                <a:gd name="T89" fmla="*/ 337 h 394"/>
                <a:gd name="T90" fmla="*/ 326 w 359"/>
                <a:gd name="T91" fmla="*/ 351 h 394"/>
                <a:gd name="T92" fmla="*/ 319 w 359"/>
                <a:gd name="T93" fmla="*/ 358 h 394"/>
                <a:gd name="T94" fmla="*/ 308 w 359"/>
                <a:gd name="T95" fmla="*/ 356 h 394"/>
                <a:gd name="T96" fmla="*/ 298 w 359"/>
                <a:gd name="T97" fmla="*/ 350 h 394"/>
                <a:gd name="T98" fmla="*/ 287 w 359"/>
                <a:gd name="T99" fmla="*/ 340 h 394"/>
                <a:gd name="T100" fmla="*/ 277 w 359"/>
                <a:gd name="T101" fmla="*/ 335 h 394"/>
                <a:gd name="T102" fmla="*/ 266 w 359"/>
                <a:gd name="T103" fmla="*/ 333 h 394"/>
                <a:gd name="T104" fmla="*/ 246 w 359"/>
                <a:gd name="T105" fmla="*/ 333 h 394"/>
                <a:gd name="T106" fmla="*/ 221 w 359"/>
                <a:gd name="T107" fmla="*/ 336 h 394"/>
                <a:gd name="T108" fmla="*/ 181 w 359"/>
                <a:gd name="T109" fmla="*/ 343 h 394"/>
                <a:gd name="T110" fmla="*/ 131 w 359"/>
                <a:gd name="T111" fmla="*/ 359 h 394"/>
                <a:gd name="T112" fmla="*/ 86 w 359"/>
                <a:gd name="T113" fmla="*/ 375 h 394"/>
                <a:gd name="T114" fmla="*/ 53 w 359"/>
                <a:gd name="T115" fmla="*/ 39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9" h="394">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24" name="Freeform 466"/>
            <p:cNvSpPr>
              <a:spLocks/>
            </p:cNvSpPr>
            <p:nvPr>
              <p:custDataLst>
                <p:tags r:id="rId304"/>
              </p:custDataLst>
            </p:nvPr>
          </p:nvSpPr>
          <p:spPr bwMode="auto">
            <a:xfrm>
              <a:off x="5191324" y="4257720"/>
              <a:ext cx="192088" cy="271463"/>
            </a:xfrm>
            <a:custGeom>
              <a:avLst/>
              <a:gdLst>
                <a:gd name="T0" fmla="*/ 410 w 449"/>
                <a:gd name="T1" fmla="*/ 105 h 523"/>
                <a:gd name="T2" fmla="*/ 405 w 449"/>
                <a:gd name="T3" fmla="*/ 98 h 523"/>
                <a:gd name="T4" fmla="*/ 408 w 449"/>
                <a:gd name="T5" fmla="*/ 92 h 523"/>
                <a:gd name="T6" fmla="*/ 422 w 449"/>
                <a:gd name="T7" fmla="*/ 77 h 523"/>
                <a:gd name="T8" fmla="*/ 441 w 449"/>
                <a:gd name="T9" fmla="*/ 60 h 523"/>
                <a:gd name="T10" fmla="*/ 447 w 449"/>
                <a:gd name="T11" fmla="*/ 50 h 523"/>
                <a:gd name="T12" fmla="*/ 449 w 449"/>
                <a:gd name="T13" fmla="*/ 37 h 523"/>
                <a:gd name="T14" fmla="*/ 432 w 449"/>
                <a:gd name="T15" fmla="*/ 34 h 523"/>
                <a:gd name="T16" fmla="*/ 422 w 449"/>
                <a:gd name="T17" fmla="*/ 27 h 523"/>
                <a:gd name="T18" fmla="*/ 411 w 449"/>
                <a:gd name="T19" fmla="*/ 21 h 523"/>
                <a:gd name="T20" fmla="*/ 390 w 449"/>
                <a:gd name="T21" fmla="*/ 18 h 523"/>
                <a:gd name="T22" fmla="*/ 377 w 449"/>
                <a:gd name="T23" fmla="*/ 20 h 523"/>
                <a:gd name="T24" fmla="*/ 368 w 449"/>
                <a:gd name="T25" fmla="*/ 24 h 523"/>
                <a:gd name="T26" fmla="*/ 355 w 449"/>
                <a:gd name="T27" fmla="*/ 37 h 523"/>
                <a:gd name="T28" fmla="*/ 340 w 449"/>
                <a:gd name="T29" fmla="*/ 50 h 523"/>
                <a:gd name="T30" fmla="*/ 326 w 449"/>
                <a:gd name="T31" fmla="*/ 54 h 523"/>
                <a:gd name="T32" fmla="*/ 310 w 449"/>
                <a:gd name="T33" fmla="*/ 55 h 523"/>
                <a:gd name="T34" fmla="*/ 287 w 449"/>
                <a:gd name="T35" fmla="*/ 54 h 523"/>
                <a:gd name="T36" fmla="*/ 267 w 449"/>
                <a:gd name="T37" fmla="*/ 50 h 523"/>
                <a:gd name="T38" fmla="*/ 235 w 449"/>
                <a:gd name="T39" fmla="*/ 36 h 523"/>
                <a:gd name="T40" fmla="*/ 206 w 449"/>
                <a:gd name="T41" fmla="*/ 19 h 523"/>
                <a:gd name="T42" fmla="*/ 189 w 449"/>
                <a:gd name="T43" fmla="*/ 12 h 523"/>
                <a:gd name="T44" fmla="*/ 170 w 449"/>
                <a:gd name="T45" fmla="*/ 6 h 523"/>
                <a:gd name="T46" fmla="*/ 134 w 449"/>
                <a:gd name="T47" fmla="*/ 8 h 523"/>
                <a:gd name="T48" fmla="*/ 119 w 449"/>
                <a:gd name="T49" fmla="*/ 6 h 523"/>
                <a:gd name="T50" fmla="*/ 103 w 449"/>
                <a:gd name="T51" fmla="*/ 0 h 523"/>
                <a:gd name="T52" fmla="*/ 52 w 449"/>
                <a:gd name="T53" fmla="*/ 0 h 523"/>
                <a:gd name="T54" fmla="*/ 5 w 449"/>
                <a:gd name="T55" fmla="*/ 0 h 523"/>
                <a:gd name="T56" fmla="*/ 5 w 449"/>
                <a:gd name="T57" fmla="*/ 18 h 523"/>
                <a:gd name="T58" fmla="*/ 5 w 449"/>
                <a:gd name="T59" fmla="*/ 37 h 523"/>
                <a:gd name="T60" fmla="*/ 15 w 449"/>
                <a:gd name="T61" fmla="*/ 60 h 523"/>
                <a:gd name="T62" fmla="*/ 23 w 449"/>
                <a:gd name="T63" fmla="*/ 91 h 523"/>
                <a:gd name="T64" fmla="*/ 31 w 449"/>
                <a:gd name="T65" fmla="*/ 128 h 523"/>
                <a:gd name="T66" fmla="*/ 38 w 449"/>
                <a:gd name="T67" fmla="*/ 172 h 523"/>
                <a:gd name="T68" fmla="*/ 37 w 449"/>
                <a:gd name="T69" fmla="*/ 206 h 523"/>
                <a:gd name="T70" fmla="*/ 29 w 449"/>
                <a:gd name="T71" fmla="*/ 230 h 523"/>
                <a:gd name="T72" fmla="*/ 7 w 449"/>
                <a:gd name="T73" fmla="*/ 269 h 523"/>
                <a:gd name="T74" fmla="*/ 10 w 449"/>
                <a:gd name="T75" fmla="*/ 321 h 523"/>
                <a:gd name="T76" fmla="*/ 28 w 449"/>
                <a:gd name="T77" fmla="*/ 339 h 523"/>
                <a:gd name="T78" fmla="*/ 84 w 449"/>
                <a:gd name="T79" fmla="*/ 367 h 523"/>
                <a:gd name="T80" fmla="*/ 136 w 449"/>
                <a:gd name="T81" fmla="*/ 396 h 523"/>
                <a:gd name="T82" fmla="*/ 170 w 449"/>
                <a:gd name="T83" fmla="*/ 420 h 523"/>
                <a:gd name="T84" fmla="*/ 189 w 449"/>
                <a:gd name="T85" fmla="*/ 436 h 523"/>
                <a:gd name="T86" fmla="*/ 198 w 449"/>
                <a:gd name="T87" fmla="*/ 451 h 523"/>
                <a:gd name="T88" fmla="*/ 201 w 449"/>
                <a:gd name="T89" fmla="*/ 464 h 523"/>
                <a:gd name="T90" fmla="*/ 209 w 449"/>
                <a:gd name="T91" fmla="*/ 479 h 523"/>
                <a:gd name="T92" fmla="*/ 220 w 449"/>
                <a:gd name="T93" fmla="*/ 492 h 523"/>
                <a:gd name="T94" fmla="*/ 233 w 449"/>
                <a:gd name="T95" fmla="*/ 503 h 523"/>
                <a:gd name="T96" fmla="*/ 247 w 449"/>
                <a:gd name="T97" fmla="*/ 512 h 523"/>
                <a:gd name="T98" fmla="*/ 264 w 449"/>
                <a:gd name="T99" fmla="*/ 519 h 523"/>
                <a:gd name="T100" fmla="*/ 281 w 449"/>
                <a:gd name="T101" fmla="*/ 523 h 523"/>
                <a:gd name="T102" fmla="*/ 304 w 449"/>
                <a:gd name="T103" fmla="*/ 502 h 523"/>
                <a:gd name="T104" fmla="*/ 335 w 449"/>
                <a:gd name="T105" fmla="*/ 462 h 523"/>
                <a:gd name="T106" fmla="*/ 365 w 449"/>
                <a:gd name="T107" fmla="*/ 427 h 523"/>
                <a:gd name="T108" fmla="*/ 394 w 449"/>
                <a:gd name="T109" fmla="*/ 39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9" h="523">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25" name="Freeform 467"/>
            <p:cNvSpPr>
              <a:spLocks/>
            </p:cNvSpPr>
            <p:nvPr>
              <p:custDataLst>
                <p:tags r:id="rId305"/>
              </p:custDataLst>
            </p:nvPr>
          </p:nvSpPr>
          <p:spPr bwMode="auto">
            <a:xfrm>
              <a:off x="5173863" y="3343330"/>
              <a:ext cx="101600" cy="130175"/>
            </a:xfrm>
            <a:custGeom>
              <a:avLst/>
              <a:gdLst>
                <a:gd name="T0" fmla="*/ 12 w 226"/>
                <a:gd name="T1" fmla="*/ 228 h 246"/>
                <a:gd name="T2" fmla="*/ 36 w 226"/>
                <a:gd name="T3" fmla="*/ 240 h 246"/>
                <a:gd name="T4" fmla="*/ 53 w 226"/>
                <a:gd name="T5" fmla="*/ 245 h 246"/>
                <a:gd name="T6" fmla="*/ 68 w 226"/>
                <a:gd name="T7" fmla="*/ 245 h 246"/>
                <a:gd name="T8" fmla="*/ 85 w 226"/>
                <a:gd name="T9" fmla="*/ 241 h 246"/>
                <a:gd name="T10" fmla="*/ 110 w 226"/>
                <a:gd name="T11" fmla="*/ 228 h 246"/>
                <a:gd name="T12" fmla="*/ 141 w 226"/>
                <a:gd name="T13" fmla="*/ 205 h 246"/>
                <a:gd name="T14" fmla="*/ 161 w 226"/>
                <a:gd name="T15" fmla="*/ 184 h 246"/>
                <a:gd name="T16" fmla="*/ 159 w 226"/>
                <a:gd name="T17" fmla="*/ 173 h 246"/>
                <a:gd name="T18" fmla="*/ 149 w 226"/>
                <a:gd name="T19" fmla="*/ 160 h 246"/>
                <a:gd name="T20" fmla="*/ 143 w 226"/>
                <a:gd name="T21" fmla="*/ 145 h 246"/>
                <a:gd name="T22" fmla="*/ 141 w 226"/>
                <a:gd name="T23" fmla="*/ 130 h 246"/>
                <a:gd name="T24" fmla="*/ 141 w 226"/>
                <a:gd name="T25" fmla="*/ 116 h 246"/>
                <a:gd name="T26" fmla="*/ 146 w 226"/>
                <a:gd name="T27" fmla="*/ 105 h 246"/>
                <a:gd name="T28" fmla="*/ 156 w 226"/>
                <a:gd name="T29" fmla="*/ 94 h 246"/>
                <a:gd name="T30" fmla="*/ 168 w 226"/>
                <a:gd name="T31" fmla="*/ 86 h 246"/>
                <a:gd name="T32" fmla="*/ 204 w 226"/>
                <a:gd name="T33" fmla="*/ 71 h 246"/>
                <a:gd name="T34" fmla="*/ 225 w 226"/>
                <a:gd name="T35" fmla="*/ 49 h 246"/>
                <a:gd name="T36" fmla="*/ 221 w 226"/>
                <a:gd name="T37" fmla="*/ 30 h 246"/>
                <a:gd name="T38" fmla="*/ 214 w 226"/>
                <a:gd name="T39" fmla="*/ 17 h 246"/>
                <a:gd name="T40" fmla="*/ 212 w 226"/>
                <a:gd name="T41" fmla="*/ 6 h 246"/>
                <a:gd name="T42" fmla="*/ 202 w 226"/>
                <a:gd name="T43" fmla="*/ 1 h 246"/>
                <a:gd name="T44" fmla="*/ 181 w 226"/>
                <a:gd name="T45" fmla="*/ 7 h 246"/>
                <a:gd name="T46" fmla="*/ 154 w 226"/>
                <a:gd name="T47" fmla="*/ 20 h 246"/>
                <a:gd name="T48" fmla="*/ 121 w 226"/>
                <a:gd name="T49" fmla="*/ 38 h 246"/>
                <a:gd name="T50" fmla="*/ 100 w 226"/>
                <a:gd name="T51" fmla="*/ 51 h 246"/>
                <a:gd name="T52" fmla="*/ 87 w 226"/>
                <a:gd name="T53" fmla="*/ 55 h 246"/>
                <a:gd name="T54" fmla="*/ 75 w 226"/>
                <a:gd name="T55" fmla="*/ 54 h 246"/>
                <a:gd name="T56" fmla="*/ 59 w 226"/>
                <a:gd name="T57" fmla="*/ 47 h 246"/>
                <a:gd name="T58" fmla="*/ 36 w 226"/>
                <a:gd name="T59" fmla="*/ 31 h 246"/>
                <a:gd name="T60" fmla="*/ 24 w 226"/>
                <a:gd name="T61" fmla="*/ 39 h 246"/>
                <a:gd name="T62" fmla="*/ 18 w 226"/>
                <a:gd name="T63" fmla="*/ 95 h 246"/>
                <a:gd name="T64" fmla="*/ 10 w 226"/>
                <a:gd name="T65" fmla="*/ 163 h 246"/>
                <a:gd name="T66" fmla="*/ 3 w 226"/>
                <a:gd name="T67" fmla="*/ 21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6" h="246">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26" name="Freeform 468"/>
            <p:cNvSpPr>
              <a:spLocks/>
            </p:cNvSpPr>
            <p:nvPr>
              <p:custDataLst>
                <p:tags r:id="rId306"/>
              </p:custDataLst>
            </p:nvPr>
          </p:nvSpPr>
          <p:spPr bwMode="auto">
            <a:xfrm>
              <a:off x="5472317" y="3446508"/>
              <a:ext cx="22225" cy="55562"/>
            </a:xfrm>
            <a:custGeom>
              <a:avLst/>
              <a:gdLst>
                <a:gd name="T0" fmla="*/ 27 w 60"/>
                <a:gd name="T1" fmla="*/ 0 h 81"/>
                <a:gd name="T2" fmla="*/ 29 w 60"/>
                <a:gd name="T3" fmla="*/ 2 h 81"/>
                <a:gd name="T4" fmla="*/ 32 w 60"/>
                <a:gd name="T5" fmla="*/ 3 h 81"/>
                <a:gd name="T6" fmla="*/ 36 w 60"/>
                <a:gd name="T7" fmla="*/ 3 h 81"/>
                <a:gd name="T8" fmla="*/ 40 w 60"/>
                <a:gd name="T9" fmla="*/ 2 h 81"/>
                <a:gd name="T10" fmla="*/ 47 w 60"/>
                <a:gd name="T11" fmla="*/ 1 h 81"/>
                <a:gd name="T12" fmla="*/ 53 w 60"/>
                <a:gd name="T13" fmla="*/ 0 h 81"/>
                <a:gd name="T14" fmla="*/ 53 w 60"/>
                <a:gd name="T15" fmla="*/ 26 h 81"/>
                <a:gd name="T16" fmla="*/ 54 w 60"/>
                <a:gd name="T17" fmla="*/ 47 h 81"/>
                <a:gd name="T18" fmla="*/ 54 w 60"/>
                <a:gd name="T19" fmla="*/ 57 h 81"/>
                <a:gd name="T20" fmla="*/ 56 w 60"/>
                <a:gd name="T21" fmla="*/ 65 h 81"/>
                <a:gd name="T22" fmla="*/ 58 w 60"/>
                <a:gd name="T23" fmla="*/ 73 h 81"/>
                <a:gd name="T24" fmla="*/ 60 w 60"/>
                <a:gd name="T25" fmla="*/ 81 h 81"/>
                <a:gd name="T26" fmla="*/ 20 w 60"/>
                <a:gd name="T27" fmla="*/ 81 h 81"/>
                <a:gd name="T28" fmla="*/ 14 w 60"/>
                <a:gd name="T29" fmla="*/ 80 h 81"/>
                <a:gd name="T30" fmla="*/ 7 w 60"/>
                <a:gd name="T31" fmla="*/ 77 h 81"/>
                <a:gd name="T32" fmla="*/ 5 w 60"/>
                <a:gd name="T33" fmla="*/ 74 h 81"/>
                <a:gd name="T34" fmla="*/ 2 w 60"/>
                <a:gd name="T35" fmla="*/ 72 h 81"/>
                <a:gd name="T36" fmla="*/ 1 w 60"/>
                <a:gd name="T37" fmla="*/ 70 h 81"/>
                <a:gd name="T38" fmla="*/ 0 w 60"/>
                <a:gd name="T39" fmla="*/ 68 h 81"/>
                <a:gd name="T40" fmla="*/ 7 w 60"/>
                <a:gd name="T41" fmla="*/ 12 h 81"/>
                <a:gd name="T42" fmla="*/ 20 w 60"/>
                <a:gd name="T43" fmla="*/ 6 h 81"/>
                <a:gd name="T44" fmla="*/ 34 w 60"/>
                <a:gd name="T45" fmla="*/ 0 h 81"/>
                <a:gd name="T46" fmla="*/ 27 w 60"/>
                <a:gd name="T4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 h="81">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27" name="Freeform 469"/>
            <p:cNvSpPr>
              <a:spLocks/>
            </p:cNvSpPr>
            <p:nvPr>
              <p:custDataLst>
                <p:tags r:id="rId307"/>
              </p:custDataLst>
            </p:nvPr>
          </p:nvSpPr>
          <p:spPr bwMode="auto">
            <a:xfrm>
              <a:off x="4759529" y="2581321"/>
              <a:ext cx="161925" cy="66675"/>
            </a:xfrm>
            <a:custGeom>
              <a:avLst/>
              <a:gdLst>
                <a:gd name="T0" fmla="*/ 250 w 370"/>
                <a:gd name="T1" fmla="*/ 117 h 129"/>
                <a:gd name="T2" fmla="*/ 258 w 370"/>
                <a:gd name="T3" fmla="*/ 119 h 129"/>
                <a:gd name="T4" fmla="*/ 277 w 370"/>
                <a:gd name="T5" fmla="*/ 123 h 129"/>
                <a:gd name="T6" fmla="*/ 295 w 370"/>
                <a:gd name="T7" fmla="*/ 127 h 129"/>
                <a:gd name="T8" fmla="*/ 303 w 370"/>
                <a:gd name="T9" fmla="*/ 129 h 129"/>
                <a:gd name="T10" fmla="*/ 370 w 370"/>
                <a:gd name="T11" fmla="*/ 97 h 129"/>
                <a:gd name="T12" fmla="*/ 358 w 370"/>
                <a:gd name="T13" fmla="*/ 75 h 129"/>
                <a:gd name="T14" fmla="*/ 345 w 370"/>
                <a:gd name="T15" fmla="*/ 48 h 129"/>
                <a:gd name="T16" fmla="*/ 335 w 370"/>
                <a:gd name="T17" fmla="*/ 27 h 129"/>
                <a:gd name="T18" fmla="*/ 330 w 370"/>
                <a:gd name="T19" fmla="*/ 18 h 129"/>
                <a:gd name="T20" fmla="*/ 300 w 370"/>
                <a:gd name="T21" fmla="*/ 15 h 129"/>
                <a:gd name="T22" fmla="*/ 257 w 370"/>
                <a:gd name="T23" fmla="*/ 9 h 129"/>
                <a:gd name="T24" fmla="*/ 214 w 370"/>
                <a:gd name="T25" fmla="*/ 2 h 129"/>
                <a:gd name="T26" fmla="*/ 183 w 370"/>
                <a:gd name="T27" fmla="*/ 0 h 129"/>
                <a:gd name="T28" fmla="*/ 179 w 370"/>
                <a:gd name="T29" fmla="*/ 0 h 129"/>
                <a:gd name="T30" fmla="*/ 176 w 370"/>
                <a:gd name="T31" fmla="*/ 1 h 129"/>
                <a:gd name="T32" fmla="*/ 172 w 370"/>
                <a:gd name="T33" fmla="*/ 2 h 129"/>
                <a:gd name="T34" fmla="*/ 170 w 370"/>
                <a:gd name="T35" fmla="*/ 3 h 129"/>
                <a:gd name="T36" fmla="*/ 162 w 370"/>
                <a:gd name="T37" fmla="*/ 7 h 129"/>
                <a:gd name="T38" fmla="*/ 150 w 370"/>
                <a:gd name="T39" fmla="*/ 12 h 129"/>
                <a:gd name="T40" fmla="*/ 147 w 370"/>
                <a:gd name="T41" fmla="*/ 21 h 129"/>
                <a:gd name="T42" fmla="*/ 140 w 370"/>
                <a:gd name="T43" fmla="*/ 35 h 129"/>
                <a:gd name="T44" fmla="*/ 134 w 370"/>
                <a:gd name="T45" fmla="*/ 48 h 129"/>
                <a:gd name="T46" fmla="*/ 131 w 370"/>
                <a:gd name="T47" fmla="*/ 55 h 129"/>
                <a:gd name="T48" fmla="*/ 122 w 370"/>
                <a:gd name="T49" fmla="*/ 54 h 129"/>
                <a:gd name="T50" fmla="*/ 111 w 370"/>
                <a:gd name="T51" fmla="*/ 49 h 129"/>
                <a:gd name="T52" fmla="*/ 98 w 370"/>
                <a:gd name="T53" fmla="*/ 44 h 129"/>
                <a:gd name="T54" fmla="*/ 84 w 370"/>
                <a:gd name="T55" fmla="*/ 38 h 129"/>
                <a:gd name="T56" fmla="*/ 60 w 370"/>
                <a:gd name="T57" fmla="*/ 26 h 129"/>
                <a:gd name="T58" fmla="*/ 44 w 370"/>
                <a:gd name="T59" fmla="*/ 18 h 129"/>
                <a:gd name="T60" fmla="*/ 32 w 370"/>
                <a:gd name="T61" fmla="*/ 25 h 129"/>
                <a:gd name="T62" fmla="*/ 21 w 370"/>
                <a:gd name="T63" fmla="*/ 33 h 129"/>
                <a:gd name="T64" fmla="*/ 16 w 370"/>
                <a:gd name="T65" fmla="*/ 37 h 129"/>
                <a:gd name="T66" fmla="*/ 12 w 370"/>
                <a:gd name="T67" fmla="*/ 41 h 129"/>
                <a:gd name="T68" fmla="*/ 9 w 370"/>
                <a:gd name="T69" fmla="*/ 46 h 129"/>
                <a:gd name="T70" fmla="*/ 5 w 370"/>
                <a:gd name="T71" fmla="*/ 52 h 129"/>
                <a:gd name="T72" fmla="*/ 3 w 370"/>
                <a:gd name="T73" fmla="*/ 57 h 129"/>
                <a:gd name="T74" fmla="*/ 1 w 370"/>
                <a:gd name="T75" fmla="*/ 63 h 129"/>
                <a:gd name="T76" fmla="*/ 0 w 370"/>
                <a:gd name="T77" fmla="*/ 69 h 129"/>
                <a:gd name="T78" fmla="*/ 0 w 370"/>
                <a:gd name="T79" fmla="*/ 75 h 129"/>
                <a:gd name="T80" fmla="*/ 1 w 370"/>
                <a:gd name="T81" fmla="*/ 82 h 129"/>
                <a:gd name="T82" fmla="*/ 3 w 370"/>
                <a:gd name="T83" fmla="*/ 88 h 129"/>
                <a:gd name="T84" fmla="*/ 6 w 370"/>
                <a:gd name="T85" fmla="*/ 96 h 129"/>
                <a:gd name="T86" fmla="*/ 11 w 370"/>
                <a:gd name="T87" fmla="*/ 103 h 129"/>
                <a:gd name="T88" fmla="*/ 20 w 370"/>
                <a:gd name="T89" fmla="*/ 101 h 129"/>
                <a:gd name="T90" fmla="*/ 33 w 370"/>
                <a:gd name="T91" fmla="*/ 99 h 129"/>
                <a:gd name="T92" fmla="*/ 50 w 370"/>
                <a:gd name="T93" fmla="*/ 97 h 129"/>
                <a:gd name="T94" fmla="*/ 69 w 370"/>
                <a:gd name="T95" fmla="*/ 95 h 129"/>
                <a:gd name="T96" fmla="*/ 102 w 370"/>
                <a:gd name="T97" fmla="*/ 92 h 129"/>
                <a:gd name="T98" fmla="*/ 117 w 370"/>
                <a:gd name="T99" fmla="*/ 91 h 129"/>
                <a:gd name="T100" fmla="*/ 137 w 370"/>
                <a:gd name="T101" fmla="*/ 92 h 129"/>
                <a:gd name="T102" fmla="*/ 152 w 370"/>
                <a:gd name="T103" fmla="*/ 94 h 129"/>
                <a:gd name="T104" fmla="*/ 166 w 370"/>
                <a:gd name="T105" fmla="*/ 97 h 129"/>
                <a:gd name="T106" fmla="*/ 177 w 370"/>
                <a:gd name="T107" fmla="*/ 100 h 129"/>
                <a:gd name="T108" fmla="*/ 189 w 370"/>
                <a:gd name="T109" fmla="*/ 104 h 129"/>
                <a:gd name="T110" fmla="*/ 201 w 370"/>
                <a:gd name="T111" fmla="*/ 108 h 129"/>
                <a:gd name="T112" fmla="*/ 217 w 370"/>
                <a:gd name="T113" fmla="*/ 110 h 129"/>
                <a:gd name="T114" fmla="*/ 237 w 370"/>
                <a:gd name="T115" fmla="*/ 111 h 129"/>
                <a:gd name="T116" fmla="*/ 237 w 370"/>
                <a:gd name="T117" fmla="*/ 117 h 129"/>
                <a:gd name="T118" fmla="*/ 250 w 370"/>
                <a:gd name="T119" fmla="*/ 11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0" h="129">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28" name="Freeform 470"/>
            <p:cNvSpPr>
              <a:spLocks/>
            </p:cNvSpPr>
            <p:nvPr>
              <p:custDataLst>
                <p:tags r:id="rId308"/>
              </p:custDataLst>
            </p:nvPr>
          </p:nvSpPr>
          <p:spPr bwMode="auto">
            <a:xfrm>
              <a:off x="5170687" y="3302045"/>
              <a:ext cx="30162" cy="57150"/>
            </a:xfrm>
            <a:custGeom>
              <a:avLst/>
              <a:gdLst>
                <a:gd name="T0" fmla="*/ 27 w 80"/>
                <a:gd name="T1" fmla="*/ 1 h 94"/>
                <a:gd name="T2" fmla="*/ 34 w 80"/>
                <a:gd name="T3" fmla="*/ 0 h 94"/>
                <a:gd name="T4" fmla="*/ 41 w 80"/>
                <a:gd name="T5" fmla="*/ 0 h 94"/>
                <a:gd name="T6" fmla="*/ 47 w 80"/>
                <a:gd name="T7" fmla="*/ 2 h 94"/>
                <a:gd name="T8" fmla="*/ 54 w 80"/>
                <a:gd name="T9" fmla="*/ 4 h 94"/>
                <a:gd name="T10" fmla="*/ 60 w 80"/>
                <a:gd name="T11" fmla="*/ 6 h 94"/>
                <a:gd name="T12" fmla="*/ 66 w 80"/>
                <a:gd name="T13" fmla="*/ 8 h 94"/>
                <a:gd name="T14" fmla="*/ 73 w 80"/>
                <a:gd name="T15" fmla="*/ 8 h 94"/>
                <a:gd name="T16" fmla="*/ 80 w 80"/>
                <a:gd name="T17" fmla="*/ 7 h 94"/>
                <a:gd name="T18" fmla="*/ 80 w 80"/>
                <a:gd name="T19" fmla="*/ 38 h 94"/>
                <a:gd name="T20" fmla="*/ 75 w 80"/>
                <a:gd name="T21" fmla="*/ 44 h 94"/>
                <a:gd name="T22" fmla="*/ 69 w 80"/>
                <a:gd name="T23" fmla="*/ 51 h 94"/>
                <a:gd name="T24" fmla="*/ 64 w 80"/>
                <a:gd name="T25" fmla="*/ 59 h 94"/>
                <a:gd name="T26" fmla="*/ 58 w 80"/>
                <a:gd name="T27" fmla="*/ 68 h 94"/>
                <a:gd name="T28" fmla="*/ 51 w 80"/>
                <a:gd name="T29" fmla="*/ 84 h 94"/>
                <a:gd name="T30" fmla="*/ 47 w 80"/>
                <a:gd name="T31" fmla="*/ 94 h 94"/>
                <a:gd name="T32" fmla="*/ 43 w 80"/>
                <a:gd name="T33" fmla="*/ 93 h 94"/>
                <a:gd name="T34" fmla="*/ 40 w 80"/>
                <a:gd name="T35" fmla="*/ 92 h 94"/>
                <a:gd name="T36" fmla="*/ 37 w 80"/>
                <a:gd name="T37" fmla="*/ 91 h 94"/>
                <a:gd name="T38" fmla="*/ 34 w 80"/>
                <a:gd name="T39" fmla="*/ 89 h 94"/>
                <a:gd name="T40" fmla="*/ 29 w 80"/>
                <a:gd name="T41" fmla="*/ 84 h 94"/>
                <a:gd name="T42" fmla="*/ 23 w 80"/>
                <a:gd name="T43" fmla="*/ 78 h 94"/>
                <a:gd name="T44" fmla="*/ 19 w 80"/>
                <a:gd name="T45" fmla="*/ 72 h 94"/>
                <a:gd name="T46" fmla="*/ 13 w 80"/>
                <a:gd name="T47" fmla="*/ 65 h 94"/>
                <a:gd name="T48" fmla="*/ 7 w 80"/>
                <a:gd name="T49" fmla="*/ 60 h 94"/>
                <a:gd name="T50" fmla="*/ 0 w 80"/>
                <a:gd name="T51" fmla="*/ 56 h 94"/>
                <a:gd name="T52" fmla="*/ 8 w 80"/>
                <a:gd name="T53" fmla="*/ 41 h 94"/>
                <a:gd name="T54" fmla="*/ 13 w 80"/>
                <a:gd name="T55" fmla="*/ 29 h 94"/>
                <a:gd name="T56" fmla="*/ 19 w 80"/>
                <a:gd name="T57" fmla="*/ 17 h 94"/>
                <a:gd name="T58" fmla="*/ 27 w 80"/>
                <a:gd name="T59" fmla="*/ 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 h="94">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29" name="Freeform 471"/>
            <p:cNvSpPr>
              <a:spLocks/>
            </p:cNvSpPr>
            <p:nvPr>
              <p:custDataLst>
                <p:tags r:id="rId309"/>
              </p:custDataLst>
            </p:nvPr>
          </p:nvSpPr>
          <p:spPr bwMode="auto">
            <a:xfrm>
              <a:off x="4986539" y="5313408"/>
              <a:ext cx="61912" cy="57150"/>
            </a:xfrm>
            <a:custGeom>
              <a:avLst/>
              <a:gdLst>
                <a:gd name="T0" fmla="*/ 3 w 135"/>
                <a:gd name="T1" fmla="*/ 55 h 98"/>
                <a:gd name="T2" fmla="*/ 11 w 135"/>
                <a:gd name="T3" fmla="*/ 54 h 98"/>
                <a:gd name="T4" fmla="*/ 18 w 135"/>
                <a:gd name="T5" fmla="*/ 53 h 98"/>
                <a:gd name="T6" fmla="*/ 24 w 135"/>
                <a:gd name="T7" fmla="*/ 50 h 98"/>
                <a:gd name="T8" fmla="*/ 31 w 135"/>
                <a:gd name="T9" fmla="*/ 47 h 98"/>
                <a:gd name="T10" fmla="*/ 42 w 135"/>
                <a:gd name="T11" fmla="*/ 38 h 98"/>
                <a:gd name="T12" fmla="*/ 52 w 135"/>
                <a:gd name="T13" fmla="*/ 28 h 98"/>
                <a:gd name="T14" fmla="*/ 61 w 135"/>
                <a:gd name="T15" fmla="*/ 18 h 98"/>
                <a:gd name="T16" fmla="*/ 71 w 135"/>
                <a:gd name="T17" fmla="*/ 8 h 98"/>
                <a:gd name="T18" fmla="*/ 76 w 135"/>
                <a:gd name="T19" fmla="*/ 5 h 98"/>
                <a:gd name="T20" fmla="*/ 82 w 135"/>
                <a:gd name="T21" fmla="*/ 2 h 98"/>
                <a:gd name="T22" fmla="*/ 88 w 135"/>
                <a:gd name="T23" fmla="*/ 0 h 98"/>
                <a:gd name="T24" fmla="*/ 96 w 135"/>
                <a:gd name="T25" fmla="*/ 0 h 98"/>
                <a:gd name="T26" fmla="*/ 102 w 135"/>
                <a:gd name="T27" fmla="*/ 0 h 98"/>
                <a:gd name="T28" fmla="*/ 110 w 135"/>
                <a:gd name="T29" fmla="*/ 3 h 98"/>
                <a:gd name="T30" fmla="*/ 117 w 135"/>
                <a:gd name="T31" fmla="*/ 6 h 98"/>
                <a:gd name="T32" fmla="*/ 123 w 135"/>
                <a:gd name="T33" fmla="*/ 11 h 98"/>
                <a:gd name="T34" fmla="*/ 128 w 135"/>
                <a:gd name="T35" fmla="*/ 16 h 98"/>
                <a:gd name="T36" fmla="*/ 132 w 135"/>
                <a:gd name="T37" fmla="*/ 24 h 98"/>
                <a:gd name="T38" fmla="*/ 134 w 135"/>
                <a:gd name="T39" fmla="*/ 30 h 98"/>
                <a:gd name="T40" fmla="*/ 135 w 135"/>
                <a:gd name="T41" fmla="*/ 37 h 98"/>
                <a:gd name="T42" fmla="*/ 134 w 135"/>
                <a:gd name="T43" fmla="*/ 40 h 98"/>
                <a:gd name="T44" fmla="*/ 132 w 135"/>
                <a:gd name="T45" fmla="*/ 43 h 98"/>
                <a:gd name="T46" fmla="*/ 129 w 135"/>
                <a:gd name="T47" fmla="*/ 47 h 98"/>
                <a:gd name="T48" fmla="*/ 124 w 135"/>
                <a:gd name="T49" fmla="*/ 51 h 98"/>
                <a:gd name="T50" fmla="*/ 113 w 135"/>
                <a:gd name="T51" fmla="*/ 61 h 98"/>
                <a:gd name="T52" fmla="*/ 100 w 135"/>
                <a:gd name="T53" fmla="*/ 72 h 98"/>
                <a:gd name="T54" fmla="*/ 87 w 135"/>
                <a:gd name="T55" fmla="*/ 82 h 98"/>
                <a:gd name="T56" fmla="*/ 74 w 135"/>
                <a:gd name="T57" fmla="*/ 91 h 98"/>
                <a:gd name="T58" fmla="*/ 63 w 135"/>
                <a:gd name="T59" fmla="*/ 96 h 98"/>
                <a:gd name="T60" fmla="*/ 55 w 135"/>
                <a:gd name="T61" fmla="*/ 98 h 98"/>
                <a:gd name="T62" fmla="*/ 51 w 135"/>
                <a:gd name="T63" fmla="*/ 97 h 98"/>
                <a:gd name="T64" fmla="*/ 43 w 135"/>
                <a:gd name="T65" fmla="*/ 92 h 98"/>
                <a:gd name="T66" fmla="*/ 32 w 135"/>
                <a:gd name="T67" fmla="*/ 85 h 98"/>
                <a:gd name="T68" fmla="*/ 21 w 135"/>
                <a:gd name="T69" fmla="*/ 77 h 98"/>
                <a:gd name="T70" fmla="*/ 11 w 135"/>
                <a:gd name="T71" fmla="*/ 68 h 98"/>
                <a:gd name="T72" fmla="*/ 5 w 135"/>
                <a:gd name="T73" fmla="*/ 62 h 98"/>
                <a:gd name="T74" fmla="*/ 1 w 135"/>
                <a:gd name="T75" fmla="*/ 59 h 98"/>
                <a:gd name="T76" fmla="*/ 0 w 135"/>
                <a:gd name="T77" fmla="*/ 57 h 98"/>
                <a:gd name="T78" fmla="*/ 0 w 135"/>
                <a:gd name="T79" fmla="*/ 56 h 98"/>
                <a:gd name="T80" fmla="*/ 3 w 135"/>
                <a:gd name="T81" fmla="*/ 5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30" name="Freeform 472"/>
            <p:cNvSpPr>
              <a:spLocks/>
            </p:cNvSpPr>
            <p:nvPr>
              <p:custDataLst>
                <p:tags r:id="rId310"/>
              </p:custDataLst>
            </p:nvPr>
          </p:nvSpPr>
          <p:spPr bwMode="auto">
            <a:xfrm>
              <a:off x="4757937" y="2628945"/>
              <a:ext cx="131762" cy="84138"/>
            </a:xfrm>
            <a:custGeom>
              <a:avLst/>
              <a:gdLst>
                <a:gd name="T0" fmla="*/ 192 w 312"/>
                <a:gd name="T1" fmla="*/ 155 h 155"/>
                <a:gd name="T2" fmla="*/ 194 w 312"/>
                <a:gd name="T3" fmla="*/ 151 h 155"/>
                <a:gd name="T4" fmla="*/ 197 w 312"/>
                <a:gd name="T5" fmla="*/ 148 h 155"/>
                <a:gd name="T6" fmla="*/ 200 w 312"/>
                <a:gd name="T7" fmla="*/ 145 h 155"/>
                <a:gd name="T8" fmla="*/ 203 w 312"/>
                <a:gd name="T9" fmla="*/ 142 h 155"/>
                <a:gd name="T10" fmla="*/ 211 w 312"/>
                <a:gd name="T11" fmla="*/ 137 h 155"/>
                <a:gd name="T12" fmla="*/ 220 w 312"/>
                <a:gd name="T13" fmla="*/ 132 h 155"/>
                <a:gd name="T14" fmla="*/ 238 w 312"/>
                <a:gd name="T15" fmla="*/ 123 h 155"/>
                <a:gd name="T16" fmla="*/ 253 w 312"/>
                <a:gd name="T17" fmla="*/ 117 h 155"/>
                <a:gd name="T18" fmla="*/ 255 w 312"/>
                <a:gd name="T19" fmla="*/ 109 h 155"/>
                <a:gd name="T20" fmla="*/ 260 w 312"/>
                <a:gd name="T21" fmla="*/ 97 h 155"/>
                <a:gd name="T22" fmla="*/ 264 w 312"/>
                <a:gd name="T23" fmla="*/ 91 h 155"/>
                <a:gd name="T24" fmla="*/ 267 w 312"/>
                <a:gd name="T25" fmla="*/ 86 h 155"/>
                <a:gd name="T26" fmla="*/ 269 w 312"/>
                <a:gd name="T27" fmla="*/ 82 h 155"/>
                <a:gd name="T28" fmla="*/ 272 w 312"/>
                <a:gd name="T29" fmla="*/ 81 h 155"/>
                <a:gd name="T30" fmla="*/ 312 w 312"/>
                <a:gd name="T31" fmla="*/ 44 h 155"/>
                <a:gd name="T32" fmla="*/ 312 w 312"/>
                <a:gd name="T33" fmla="*/ 39 h 155"/>
                <a:gd name="T34" fmla="*/ 310 w 312"/>
                <a:gd name="T35" fmla="*/ 35 h 155"/>
                <a:gd name="T36" fmla="*/ 306 w 312"/>
                <a:gd name="T37" fmla="*/ 32 h 155"/>
                <a:gd name="T38" fmla="*/ 302 w 312"/>
                <a:gd name="T39" fmla="*/ 30 h 155"/>
                <a:gd name="T40" fmla="*/ 291 w 312"/>
                <a:gd name="T41" fmla="*/ 28 h 155"/>
                <a:gd name="T42" fmla="*/ 280 w 312"/>
                <a:gd name="T43" fmla="*/ 27 h 155"/>
                <a:gd name="T44" fmla="*/ 268 w 312"/>
                <a:gd name="T45" fmla="*/ 27 h 155"/>
                <a:gd name="T46" fmla="*/ 259 w 312"/>
                <a:gd name="T47" fmla="*/ 27 h 155"/>
                <a:gd name="T48" fmla="*/ 256 w 312"/>
                <a:gd name="T49" fmla="*/ 26 h 155"/>
                <a:gd name="T50" fmla="*/ 253 w 312"/>
                <a:gd name="T51" fmla="*/ 25 h 155"/>
                <a:gd name="T52" fmla="*/ 252 w 312"/>
                <a:gd name="T53" fmla="*/ 23 h 155"/>
                <a:gd name="T54" fmla="*/ 253 w 312"/>
                <a:gd name="T55" fmla="*/ 20 h 155"/>
                <a:gd name="T56" fmla="*/ 232 w 312"/>
                <a:gd name="T57" fmla="*/ 19 h 155"/>
                <a:gd name="T58" fmla="*/ 216 w 312"/>
                <a:gd name="T59" fmla="*/ 17 h 155"/>
                <a:gd name="T60" fmla="*/ 202 w 312"/>
                <a:gd name="T61" fmla="*/ 13 h 155"/>
                <a:gd name="T62" fmla="*/ 189 w 312"/>
                <a:gd name="T63" fmla="*/ 9 h 155"/>
                <a:gd name="T64" fmla="*/ 177 w 312"/>
                <a:gd name="T65" fmla="*/ 6 h 155"/>
                <a:gd name="T66" fmla="*/ 163 w 312"/>
                <a:gd name="T67" fmla="*/ 3 h 155"/>
                <a:gd name="T68" fmla="*/ 146 w 312"/>
                <a:gd name="T69" fmla="*/ 1 h 155"/>
                <a:gd name="T70" fmla="*/ 126 w 312"/>
                <a:gd name="T71" fmla="*/ 0 h 155"/>
                <a:gd name="T72" fmla="*/ 110 w 312"/>
                <a:gd name="T73" fmla="*/ 1 h 155"/>
                <a:gd name="T74" fmla="*/ 74 w 312"/>
                <a:gd name="T75" fmla="*/ 4 h 155"/>
                <a:gd name="T76" fmla="*/ 53 w 312"/>
                <a:gd name="T77" fmla="*/ 6 h 155"/>
                <a:gd name="T78" fmla="*/ 34 w 312"/>
                <a:gd name="T79" fmla="*/ 8 h 155"/>
                <a:gd name="T80" fmla="*/ 18 w 312"/>
                <a:gd name="T81" fmla="*/ 10 h 155"/>
                <a:gd name="T82" fmla="*/ 7 w 312"/>
                <a:gd name="T83" fmla="*/ 12 h 155"/>
                <a:gd name="T84" fmla="*/ 9 w 312"/>
                <a:gd name="T85" fmla="*/ 17 h 155"/>
                <a:gd name="T86" fmla="*/ 11 w 312"/>
                <a:gd name="T87" fmla="*/ 19 h 155"/>
                <a:gd name="T88" fmla="*/ 13 w 312"/>
                <a:gd name="T89" fmla="*/ 19 h 155"/>
                <a:gd name="T90" fmla="*/ 15 w 312"/>
                <a:gd name="T91" fmla="*/ 20 h 155"/>
                <a:gd name="T92" fmla="*/ 18 w 312"/>
                <a:gd name="T93" fmla="*/ 20 h 155"/>
                <a:gd name="T94" fmla="*/ 19 w 312"/>
                <a:gd name="T95" fmla="*/ 20 h 155"/>
                <a:gd name="T96" fmla="*/ 20 w 312"/>
                <a:gd name="T97" fmla="*/ 22 h 155"/>
                <a:gd name="T98" fmla="*/ 20 w 312"/>
                <a:gd name="T99" fmla="*/ 26 h 155"/>
                <a:gd name="T100" fmla="*/ 20 w 312"/>
                <a:gd name="T101" fmla="*/ 30 h 155"/>
                <a:gd name="T102" fmla="*/ 19 w 312"/>
                <a:gd name="T103" fmla="*/ 35 h 155"/>
                <a:gd name="T104" fmla="*/ 18 w 312"/>
                <a:gd name="T105" fmla="*/ 39 h 155"/>
                <a:gd name="T106" fmla="*/ 15 w 312"/>
                <a:gd name="T107" fmla="*/ 42 h 155"/>
                <a:gd name="T108" fmla="*/ 12 w 312"/>
                <a:gd name="T109" fmla="*/ 45 h 155"/>
                <a:gd name="T110" fmla="*/ 9 w 312"/>
                <a:gd name="T111" fmla="*/ 48 h 155"/>
                <a:gd name="T112" fmla="*/ 4 w 312"/>
                <a:gd name="T113" fmla="*/ 49 h 155"/>
                <a:gd name="T114" fmla="*/ 0 w 312"/>
                <a:gd name="T115" fmla="*/ 50 h 155"/>
                <a:gd name="T116" fmla="*/ 74 w 312"/>
                <a:gd name="T117" fmla="*/ 68 h 155"/>
                <a:gd name="T118" fmla="*/ 87 w 312"/>
                <a:gd name="T119" fmla="*/ 111 h 155"/>
                <a:gd name="T120" fmla="*/ 166 w 312"/>
                <a:gd name="T121" fmla="*/ 123 h 155"/>
                <a:gd name="T122" fmla="*/ 192 w 312"/>
                <a:gd name="T123"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2" h="155">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31" name="Freeform 473"/>
            <p:cNvSpPr>
              <a:spLocks/>
            </p:cNvSpPr>
            <p:nvPr>
              <p:custDataLst>
                <p:tags r:id="rId311"/>
              </p:custDataLst>
            </p:nvPr>
          </p:nvSpPr>
          <p:spPr bwMode="auto">
            <a:xfrm>
              <a:off x="4464249" y="2814684"/>
              <a:ext cx="19050" cy="60325"/>
            </a:xfrm>
            <a:custGeom>
              <a:avLst/>
              <a:gdLst>
                <a:gd name="T0" fmla="*/ 0 w 46"/>
                <a:gd name="T1" fmla="*/ 25 h 50"/>
                <a:gd name="T2" fmla="*/ 2 w 46"/>
                <a:gd name="T3" fmla="*/ 18 h 50"/>
                <a:gd name="T4" fmla="*/ 1 w 46"/>
                <a:gd name="T5" fmla="*/ 14 h 50"/>
                <a:gd name="T6" fmla="*/ 2 w 46"/>
                <a:gd name="T7" fmla="*/ 13 h 50"/>
                <a:gd name="T8" fmla="*/ 3 w 46"/>
                <a:gd name="T9" fmla="*/ 13 h 50"/>
                <a:gd name="T10" fmla="*/ 6 w 46"/>
                <a:gd name="T11" fmla="*/ 12 h 50"/>
                <a:gd name="T12" fmla="*/ 13 w 46"/>
                <a:gd name="T13" fmla="*/ 12 h 50"/>
                <a:gd name="T14" fmla="*/ 46 w 46"/>
                <a:gd name="T15" fmla="*/ 0 h 50"/>
                <a:gd name="T16" fmla="*/ 46 w 46"/>
                <a:gd name="T17" fmla="*/ 50 h 50"/>
                <a:gd name="T18" fmla="*/ 40 w 46"/>
                <a:gd name="T19" fmla="*/ 49 h 50"/>
                <a:gd name="T20" fmla="*/ 33 w 46"/>
                <a:gd name="T21" fmla="*/ 45 h 50"/>
                <a:gd name="T22" fmla="*/ 25 w 46"/>
                <a:gd name="T23" fmla="*/ 41 h 50"/>
                <a:gd name="T24" fmla="*/ 17 w 46"/>
                <a:gd name="T25" fmla="*/ 37 h 50"/>
                <a:gd name="T26" fmla="*/ 5 w 46"/>
                <a:gd name="T27" fmla="*/ 28 h 50"/>
                <a:gd name="T28" fmla="*/ 0 w 46"/>
                <a:gd name="T29"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5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32" name="Freeform 474"/>
            <p:cNvSpPr>
              <a:spLocks/>
            </p:cNvSpPr>
            <p:nvPr>
              <p:custDataLst>
                <p:tags r:id="rId312"/>
              </p:custDataLst>
            </p:nvPr>
          </p:nvSpPr>
          <p:spPr bwMode="auto">
            <a:xfrm>
              <a:off x="5161166" y="4699045"/>
              <a:ext cx="69850" cy="241300"/>
            </a:xfrm>
            <a:custGeom>
              <a:avLst/>
              <a:gdLst>
                <a:gd name="T0" fmla="*/ 10 w 166"/>
                <a:gd name="T1" fmla="*/ 282 h 456"/>
                <a:gd name="T2" fmla="*/ 19 w 166"/>
                <a:gd name="T3" fmla="*/ 290 h 456"/>
                <a:gd name="T4" fmla="*/ 37 w 166"/>
                <a:gd name="T5" fmla="*/ 300 h 456"/>
                <a:gd name="T6" fmla="*/ 58 w 166"/>
                <a:gd name="T7" fmla="*/ 306 h 456"/>
                <a:gd name="T8" fmla="*/ 70 w 166"/>
                <a:gd name="T9" fmla="*/ 312 h 456"/>
                <a:gd name="T10" fmla="*/ 80 w 166"/>
                <a:gd name="T11" fmla="*/ 320 h 456"/>
                <a:gd name="T12" fmla="*/ 86 w 166"/>
                <a:gd name="T13" fmla="*/ 331 h 456"/>
                <a:gd name="T14" fmla="*/ 86 w 166"/>
                <a:gd name="T15" fmla="*/ 347 h 456"/>
                <a:gd name="T16" fmla="*/ 78 w 166"/>
                <a:gd name="T17" fmla="*/ 363 h 456"/>
                <a:gd name="T18" fmla="*/ 68 w 166"/>
                <a:gd name="T19" fmla="*/ 375 h 456"/>
                <a:gd name="T20" fmla="*/ 62 w 166"/>
                <a:gd name="T21" fmla="*/ 388 h 456"/>
                <a:gd name="T22" fmla="*/ 60 w 166"/>
                <a:gd name="T23" fmla="*/ 400 h 456"/>
                <a:gd name="T24" fmla="*/ 64 w 166"/>
                <a:gd name="T25" fmla="*/ 411 h 456"/>
                <a:gd name="T26" fmla="*/ 76 w 166"/>
                <a:gd name="T27" fmla="*/ 424 h 456"/>
                <a:gd name="T28" fmla="*/ 104 w 166"/>
                <a:gd name="T29" fmla="*/ 445 h 456"/>
                <a:gd name="T30" fmla="*/ 120 w 166"/>
                <a:gd name="T31" fmla="*/ 443 h 456"/>
                <a:gd name="T32" fmla="*/ 120 w 166"/>
                <a:gd name="T33" fmla="*/ 423 h 456"/>
                <a:gd name="T34" fmla="*/ 131 w 166"/>
                <a:gd name="T35" fmla="*/ 413 h 456"/>
                <a:gd name="T36" fmla="*/ 145 w 166"/>
                <a:gd name="T37" fmla="*/ 407 h 456"/>
                <a:gd name="T38" fmla="*/ 153 w 166"/>
                <a:gd name="T39" fmla="*/ 402 h 456"/>
                <a:gd name="T40" fmla="*/ 160 w 166"/>
                <a:gd name="T41" fmla="*/ 393 h 456"/>
                <a:gd name="T42" fmla="*/ 166 w 166"/>
                <a:gd name="T43" fmla="*/ 375 h 456"/>
                <a:gd name="T44" fmla="*/ 165 w 166"/>
                <a:gd name="T45" fmla="*/ 350 h 456"/>
                <a:gd name="T46" fmla="*/ 158 w 166"/>
                <a:gd name="T47" fmla="*/ 328 h 456"/>
                <a:gd name="T48" fmla="*/ 148 w 166"/>
                <a:gd name="T49" fmla="*/ 307 h 456"/>
                <a:gd name="T50" fmla="*/ 141 w 166"/>
                <a:gd name="T51" fmla="*/ 284 h 456"/>
                <a:gd name="T52" fmla="*/ 135 w 166"/>
                <a:gd name="T53" fmla="*/ 269 h 456"/>
                <a:gd name="T54" fmla="*/ 118 w 166"/>
                <a:gd name="T55" fmla="*/ 251 h 456"/>
                <a:gd name="T56" fmla="*/ 97 w 166"/>
                <a:gd name="T57" fmla="*/ 224 h 456"/>
                <a:gd name="T58" fmla="*/ 85 w 166"/>
                <a:gd name="T59" fmla="*/ 206 h 456"/>
                <a:gd name="T60" fmla="*/ 80 w 166"/>
                <a:gd name="T61" fmla="*/ 195 h 456"/>
                <a:gd name="T62" fmla="*/ 81 w 166"/>
                <a:gd name="T63" fmla="*/ 177 h 456"/>
                <a:gd name="T64" fmla="*/ 88 w 166"/>
                <a:gd name="T65" fmla="*/ 147 h 456"/>
                <a:gd name="T66" fmla="*/ 96 w 166"/>
                <a:gd name="T67" fmla="*/ 129 h 456"/>
                <a:gd name="T68" fmla="*/ 98 w 166"/>
                <a:gd name="T69" fmla="*/ 113 h 456"/>
                <a:gd name="T70" fmla="*/ 95 w 166"/>
                <a:gd name="T71" fmla="*/ 82 h 456"/>
                <a:gd name="T72" fmla="*/ 92 w 166"/>
                <a:gd name="T73" fmla="*/ 45 h 456"/>
                <a:gd name="T74" fmla="*/ 89 w 166"/>
                <a:gd name="T75" fmla="*/ 18 h 456"/>
                <a:gd name="T76" fmla="*/ 71 w 166"/>
                <a:gd name="T77" fmla="*/ 8 h 456"/>
                <a:gd name="T78" fmla="*/ 33 w 166"/>
                <a:gd name="T79" fmla="*/ 4 h 456"/>
                <a:gd name="T80" fmla="*/ 12 w 166"/>
                <a:gd name="T81" fmla="*/ 10 h 456"/>
                <a:gd name="T82" fmla="*/ 22 w 166"/>
                <a:gd name="T83" fmla="*/ 25 h 456"/>
                <a:gd name="T84" fmla="*/ 33 w 166"/>
                <a:gd name="T85" fmla="*/ 30 h 456"/>
                <a:gd name="T86" fmla="*/ 40 w 166"/>
                <a:gd name="T87" fmla="*/ 44 h 456"/>
                <a:gd name="T88" fmla="*/ 40 w 166"/>
                <a:gd name="T89" fmla="*/ 64 h 456"/>
                <a:gd name="T90" fmla="*/ 40 w 166"/>
                <a:gd name="T91" fmla="*/ 78 h 456"/>
                <a:gd name="T92" fmla="*/ 36 w 166"/>
                <a:gd name="T93" fmla="*/ 85 h 456"/>
                <a:gd name="T94" fmla="*/ 29 w 166"/>
                <a:gd name="T95" fmla="*/ 95 h 456"/>
                <a:gd name="T96" fmla="*/ 15 w 166"/>
                <a:gd name="T97" fmla="*/ 109 h 456"/>
                <a:gd name="T98" fmla="*/ 3 w 166"/>
                <a:gd name="T99" fmla="*/ 122 h 456"/>
                <a:gd name="T100" fmla="*/ 7 w 166"/>
                <a:gd name="T101" fmla="*/ 277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6" h="456">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33" name="Freeform 475"/>
            <p:cNvSpPr>
              <a:spLocks/>
            </p:cNvSpPr>
            <p:nvPr>
              <p:custDataLst>
                <p:tags r:id="rId313"/>
              </p:custDataLst>
            </p:nvPr>
          </p:nvSpPr>
          <p:spPr bwMode="auto">
            <a:xfrm>
              <a:off x="4653166" y="3270295"/>
              <a:ext cx="14287" cy="57150"/>
            </a:xfrm>
            <a:custGeom>
              <a:avLst/>
              <a:gdLst>
                <a:gd name="T0" fmla="*/ 27 w 27"/>
                <a:gd name="T1" fmla="*/ 0 h 19"/>
                <a:gd name="T2" fmla="*/ 27 w 27"/>
                <a:gd name="T3" fmla="*/ 12 h 19"/>
                <a:gd name="T4" fmla="*/ 27 w 27"/>
                <a:gd name="T5" fmla="*/ 19 h 19"/>
                <a:gd name="T6" fmla="*/ 9 w 27"/>
                <a:gd name="T7" fmla="*/ 19 h 19"/>
                <a:gd name="T8" fmla="*/ 0 w 27"/>
                <a:gd name="T9" fmla="*/ 19 h 19"/>
                <a:gd name="T10" fmla="*/ 9 w 27"/>
                <a:gd name="T11" fmla="*/ 12 h 19"/>
                <a:gd name="T12" fmla="*/ 27 w 27"/>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27" y="0"/>
                  </a:moveTo>
                  <a:lnTo>
                    <a:pt x="27" y="12"/>
                  </a:lnTo>
                  <a:lnTo>
                    <a:pt x="27" y="19"/>
                  </a:lnTo>
                  <a:lnTo>
                    <a:pt x="9" y="19"/>
                  </a:lnTo>
                  <a:lnTo>
                    <a:pt x="0" y="19"/>
                  </a:lnTo>
                  <a:lnTo>
                    <a:pt x="9" y="12"/>
                  </a:lnTo>
                  <a:lnTo>
                    <a:pt x="27"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34" name="Freeform 476"/>
            <p:cNvSpPr>
              <a:spLocks/>
            </p:cNvSpPr>
            <p:nvPr>
              <p:custDataLst>
                <p:tags r:id="rId314"/>
              </p:custDataLst>
            </p:nvPr>
          </p:nvSpPr>
          <p:spPr bwMode="auto">
            <a:xfrm>
              <a:off x="4972249" y="4891140"/>
              <a:ext cx="188913" cy="217487"/>
            </a:xfrm>
            <a:custGeom>
              <a:avLst/>
              <a:gdLst>
                <a:gd name="T0" fmla="*/ 284 w 438"/>
                <a:gd name="T1" fmla="*/ 8 h 406"/>
                <a:gd name="T2" fmla="*/ 320 w 438"/>
                <a:gd name="T3" fmla="*/ 27 h 406"/>
                <a:gd name="T4" fmla="*/ 363 w 438"/>
                <a:gd name="T5" fmla="*/ 47 h 406"/>
                <a:gd name="T6" fmla="*/ 395 w 438"/>
                <a:gd name="T7" fmla="*/ 58 h 406"/>
                <a:gd name="T8" fmla="*/ 416 w 438"/>
                <a:gd name="T9" fmla="*/ 61 h 406"/>
                <a:gd name="T10" fmla="*/ 425 w 438"/>
                <a:gd name="T11" fmla="*/ 81 h 406"/>
                <a:gd name="T12" fmla="*/ 429 w 438"/>
                <a:gd name="T13" fmla="*/ 120 h 406"/>
                <a:gd name="T14" fmla="*/ 434 w 438"/>
                <a:gd name="T15" fmla="*/ 157 h 406"/>
                <a:gd name="T16" fmla="*/ 438 w 438"/>
                <a:gd name="T17" fmla="*/ 195 h 406"/>
                <a:gd name="T18" fmla="*/ 438 w 438"/>
                <a:gd name="T19" fmla="*/ 223 h 406"/>
                <a:gd name="T20" fmla="*/ 435 w 438"/>
                <a:gd name="T21" fmla="*/ 237 h 406"/>
                <a:gd name="T22" fmla="*/ 425 w 438"/>
                <a:gd name="T23" fmla="*/ 259 h 406"/>
                <a:gd name="T24" fmla="*/ 407 w 438"/>
                <a:gd name="T25" fmla="*/ 287 h 406"/>
                <a:gd name="T26" fmla="*/ 391 w 438"/>
                <a:gd name="T27" fmla="*/ 307 h 406"/>
                <a:gd name="T28" fmla="*/ 381 w 438"/>
                <a:gd name="T29" fmla="*/ 320 h 406"/>
                <a:gd name="T30" fmla="*/ 374 w 438"/>
                <a:gd name="T31" fmla="*/ 332 h 406"/>
                <a:gd name="T32" fmla="*/ 372 w 438"/>
                <a:gd name="T33" fmla="*/ 352 h 406"/>
                <a:gd name="T34" fmla="*/ 359 w 438"/>
                <a:gd name="T35" fmla="*/ 372 h 406"/>
                <a:gd name="T36" fmla="*/ 321 w 438"/>
                <a:gd name="T37" fmla="*/ 401 h 406"/>
                <a:gd name="T38" fmla="*/ 205 w 438"/>
                <a:gd name="T39" fmla="*/ 388 h 406"/>
                <a:gd name="T40" fmla="*/ 182 w 438"/>
                <a:gd name="T41" fmla="*/ 379 h 406"/>
                <a:gd name="T42" fmla="*/ 165 w 438"/>
                <a:gd name="T43" fmla="*/ 370 h 406"/>
                <a:gd name="T44" fmla="*/ 150 w 438"/>
                <a:gd name="T45" fmla="*/ 359 h 406"/>
                <a:gd name="T46" fmla="*/ 139 w 438"/>
                <a:gd name="T47" fmla="*/ 346 h 406"/>
                <a:gd name="T48" fmla="*/ 124 w 438"/>
                <a:gd name="T49" fmla="*/ 322 h 406"/>
                <a:gd name="T50" fmla="*/ 108 w 438"/>
                <a:gd name="T51" fmla="*/ 296 h 406"/>
                <a:gd name="T52" fmla="*/ 94 w 438"/>
                <a:gd name="T53" fmla="*/ 279 h 406"/>
                <a:gd name="T54" fmla="*/ 72 w 438"/>
                <a:gd name="T55" fmla="*/ 259 h 406"/>
                <a:gd name="T56" fmla="*/ 44 w 438"/>
                <a:gd name="T57" fmla="*/ 234 h 406"/>
                <a:gd name="T58" fmla="*/ 24 w 438"/>
                <a:gd name="T59" fmla="*/ 213 h 406"/>
                <a:gd name="T60" fmla="*/ 13 w 438"/>
                <a:gd name="T61" fmla="*/ 195 h 406"/>
                <a:gd name="T62" fmla="*/ 4 w 438"/>
                <a:gd name="T63" fmla="*/ 176 h 406"/>
                <a:gd name="T64" fmla="*/ 0 w 438"/>
                <a:gd name="T65" fmla="*/ 154 h 406"/>
                <a:gd name="T66" fmla="*/ 18 w 438"/>
                <a:gd name="T67" fmla="*/ 141 h 406"/>
                <a:gd name="T68" fmla="*/ 40 w 438"/>
                <a:gd name="T69" fmla="*/ 141 h 406"/>
                <a:gd name="T70" fmla="*/ 53 w 438"/>
                <a:gd name="T71" fmla="*/ 141 h 406"/>
                <a:gd name="T72" fmla="*/ 63 w 438"/>
                <a:gd name="T73" fmla="*/ 138 h 406"/>
                <a:gd name="T74" fmla="*/ 77 w 438"/>
                <a:gd name="T75" fmla="*/ 131 h 406"/>
                <a:gd name="T76" fmla="*/ 99 w 438"/>
                <a:gd name="T77" fmla="*/ 108 h 406"/>
                <a:gd name="T78" fmla="*/ 117 w 438"/>
                <a:gd name="T79" fmla="*/ 87 h 406"/>
                <a:gd name="T80" fmla="*/ 130 w 438"/>
                <a:gd name="T81" fmla="*/ 80 h 406"/>
                <a:gd name="T82" fmla="*/ 150 w 438"/>
                <a:gd name="T83" fmla="*/ 71 h 406"/>
                <a:gd name="T84" fmla="*/ 179 w 438"/>
                <a:gd name="T85" fmla="*/ 60 h 406"/>
                <a:gd name="T86" fmla="*/ 203 w 438"/>
                <a:gd name="T87" fmla="*/ 50 h 406"/>
                <a:gd name="T88" fmla="*/ 211 w 438"/>
                <a:gd name="T89" fmla="*/ 43 h 406"/>
                <a:gd name="T90" fmla="*/ 210 w 438"/>
                <a:gd name="T91" fmla="*/ 38 h 406"/>
                <a:gd name="T92" fmla="*/ 211 w 438"/>
                <a:gd name="T93" fmla="*/ 30 h 406"/>
                <a:gd name="T94" fmla="*/ 213 w 438"/>
                <a:gd name="T95" fmla="*/ 17 h 406"/>
                <a:gd name="T96" fmla="*/ 217 w 438"/>
                <a:gd name="T97" fmla="*/ 12 h 406"/>
                <a:gd name="T98" fmla="*/ 225 w 438"/>
                <a:gd name="T99" fmla="*/ 12 h 406"/>
                <a:gd name="T100" fmla="*/ 232 w 438"/>
                <a:gd name="T101" fmla="*/ 9 h 406"/>
                <a:gd name="T102" fmla="*/ 236 w 438"/>
                <a:gd name="T103" fmla="*/ 4 h 406"/>
                <a:gd name="T104" fmla="*/ 244 w 438"/>
                <a:gd name="T105" fmla="*/ 2 h 406"/>
                <a:gd name="T106" fmla="*/ 251 w 438"/>
                <a:gd name="T107" fmla="*/ 3 h 406"/>
                <a:gd name="T108" fmla="*/ 264 w 438"/>
                <a:gd name="T109" fmla="*/ 1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8" h="406">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35" name="Freeform 477"/>
            <p:cNvSpPr>
              <a:spLocks/>
            </p:cNvSpPr>
            <p:nvPr>
              <p:custDataLst>
                <p:tags r:id="rId315"/>
              </p:custDataLst>
            </p:nvPr>
          </p:nvSpPr>
          <p:spPr bwMode="auto">
            <a:xfrm>
              <a:off x="4884942" y="4667295"/>
              <a:ext cx="293687" cy="300038"/>
            </a:xfrm>
            <a:custGeom>
              <a:avLst/>
              <a:gdLst>
                <a:gd name="T0" fmla="*/ 513 w 678"/>
                <a:gd name="T1" fmla="*/ 8 h 574"/>
                <a:gd name="T2" fmla="*/ 552 w 678"/>
                <a:gd name="T3" fmla="*/ 26 h 574"/>
                <a:gd name="T4" fmla="*/ 645 w 678"/>
                <a:gd name="T5" fmla="*/ 63 h 574"/>
                <a:gd name="T6" fmla="*/ 660 w 678"/>
                <a:gd name="T7" fmla="*/ 88 h 574"/>
                <a:gd name="T8" fmla="*/ 678 w 678"/>
                <a:gd name="T9" fmla="*/ 94 h 574"/>
                <a:gd name="T10" fmla="*/ 678 w 678"/>
                <a:gd name="T11" fmla="*/ 127 h 574"/>
                <a:gd name="T12" fmla="*/ 677 w 678"/>
                <a:gd name="T13" fmla="*/ 144 h 574"/>
                <a:gd name="T14" fmla="*/ 667 w 678"/>
                <a:gd name="T15" fmla="*/ 158 h 574"/>
                <a:gd name="T16" fmla="*/ 647 w 678"/>
                <a:gd name="T17" fmla="*/ 178 h 574"/>
                <a:gd name="T18" fmla="*/ 638 w 678"/>
                <a:gd name="T19" fmla="*/ 346 h 574"/>
                <a:gd name="T20" fmla="*/ 461 w 678"/>
                <a:gd name="T21" fmla="*/ 388 h 574"/>
                <a:gd name="T22" fmla="*/ 461 w 678"/>
                <a:gd name="T23" fmla="*/ 415 h 574"/>
                <a:gd name="T24" fmla="*/ 455 w 678"/>
                <a:gd name="T25" fmla="*/ 435 h 574"/>
                <a:gd name="T26" fmla="*/ 444 w 678"/>
                <a:gd name="T27" fmla="*/ 435 h 574"/>
                <a:gd name="T28" fmla="*/ 434 w 678"/>
                <a:gd name="T29" fmla="*/ 440 h 574"/>
                <a:gd name="T30" fmla="*/ 425 w 678"/>
                <a:gd name="T31" fmla="*/ 445 h 574"/>
                <a:gd name="T32" fmla="*/ 414 w 678"/>
                <a:gd name="T33" fmla="*/ 447 h 574"/>
                <a:gd name="T34" fmla="*/ 411 w 678"/>
                <a:gd name="T35" fmla="*/ 463 h 574"/>
                <a:gd name="T36" fmla="*/ 410 w 678"/>
                <a:gd name="T37" fmla="*/ 474 h 574"/>
                <a:gd name="T38" fmla="*/ 403 w 678"/>
                <a:gd name="T39" fmla="*/ 483 h 574"/>
                <a:gd name="T40" fmla="*/ 365 w 678"/>
                <a:gd name="T41" fmla="*/ 498 h 574"/>
                <a:gd name="T42" fmla="*/ 330 w 678"/>
                <a:gd name="T43" fmla="*/ 513 h 574"/>
                <a:gd name="T44" fmla="*/ 313 w 678"/>
                <a:gd name="T45" fmla="*/ 525 h 574"/>
                <a:gd name="T46" fmla="*/ 277 w 678"/>
                <a:gd name="T47" fmla="*/ 564 h 574"/>
                <a:gd name="T48" fmla="*/ 258 w 678"/>
                <a:gd name="T49" fmla="*/ 573 h 574"/>
                <a:gd name="T50" fmla="*/ 238 w 678"/>
                <a:gd name="T51" fmla="*/ 574 h 574"/>
                <a:gd name="T52" fmla="*/ 193 w 678"/>
                <a:gd name="T53" fmla="*/ 574 h 574"/>
                <a:gd name="T54" fmla="*/ 186 w 678"/>
                <a:gd name="T55" fmla="*/ 559 h 574"/>
                <a:gd name="T56" fmla="*/ 165 w 678"/>
                <a:gd name="T57" fmla="*/ 547 h 574"/>
                <a:gd name="T58" fmla="*/ 133 w 678"/>
                <a:gd name="T59" fmla="*/ 545 h 574"/>
                <a:gd name="T60" fmla="*/ 93 w 678"/>
                <a:gd name="T61" fmla="*/ 556 h 574"/>
                <a:gd name="T62" fmla="*/ 33 w 678"/>
                <a:gd name="T63" fmla="*/ 527 h 574"/>
                <a:gd name="T64" fmla="*/ 0 w 678"/>
                <a:gd name="T65" fmla="*/ 285 h 574"/>
                <a:gd name="T66" fmla="*/ 73 w 678"/>
                <a:gd name="T67" fmla="*/ 286 h 574"/>
                <a:gd name="T68" fmla="*/ 103 w 678"/>
                <a:gd name="T69" fmla="*/ 282 h 574"/>
                <a:gd name="T70" fmla="*/ 119 w 678"/>
                <a:gd name="T71" fmla="*/ 275 h 574"/>
                <a:gd name="T72" fmla="*/ 129 w 678"/>
                <a:gd name="T73" fmla="*/ 256 h 574"/>
                <a:gd name="T74" fmla="*/ 131 w 678"/>
                <a:gd name="T75" fmla="*/ 229 h 574"/>
                <a:gd name="T76" fmla="*/ 126 w 678"/>
                <a:gd name="T77" fmla="*/ 185 h 574"/>
                <a:gd name="T78" fmla="*/ 130 w 678"/>
                <a:gd name="T79" fmla="*/ 165 h 574"/>
                <a:gd name="T80" fmla="*/ 140 w 678"/>
                <a:gd name="T81" fmla="*/ 171 h 574"/>
                <a:gd name="T82" fmla="*/ 174 w 678"/>
                <a:gd name="T83" fmla="*/ 175 h 574"/>
                <a:gd name="T84" fmla="*/ 188 w 678"/>
                <a:gd name="T85" fmla="*/ 186 h 574"/>
                <a:gd name="T86" fmla="*/ 195 w 678"/>
                <a:gd name="T87" fmla="*/ 201 h 574"/>
                <a:gd name="T88" fmla="*/ 208 w 678"/>
                <a:gd name="T89" fmla="*/ 210 h 574"/>
                <a:gd name="T90" fmla="*/ 241 w 678"/>
                <a:gd name="T91" fmla="*/ 217 h 574"/>
                <a:gd name="T92" fmla="*/ 269 w 678"/>
                <a:gd name="T93" fmla="*/ 214 h 574"/>
                <a:gd name="T94" fmla="*/ 301 w 678"/>
                <a:gd name="T95" fmla="*/ 199 h 574"/>
                <a:gd name="T96" fmla="*/ 319 w 678"/>
                <a:gd name="T97" fmla="*/ 196 h 574"/>
                <a:gd name="T98" fmla="*/ 331 w 678"/>
                <a:gd name="T99" fmla="*/ 193 h 574"/>
                <a:gd name="T100" fmla="*/ 343 w 678"/>
                <a:gd name="T101" fmla="*/ 190 h 574"/>
                <a:gd name="T102" fmla="*/ 357 w 678"/>
                <a:gd name="T103" fmla="*/ 182 h 574"/>
                <a:gd name="T104" fmla="*/ 368 w 678"/>
                <a:gd name="T105" fmla="*/ 168 h 574"/>
                <a:gd name="T106" fmla="*/ 383 w 678"/>
                <a:gd name="T107" fmla="*/ 126 h 574"/>
                <a:gd name="T108" fmla="*/ 403 w 678"/>
                <a:gd name="T109" fmla="*/ 47 h 574"/>
                <a:gd name="T110" fmla="*/ 414 w 678"/>
                <a:gd name="T111" fmla="*/ 10 h 574"/>
                <a:gd name="T112" fmla="*/ 431 w 678"/>
                <a:gd name="T113" fmla="*/ 6 h 574"/>
                <a:gd name="T114" fmla="*/ 453 w 678"/>
                <a:gd name="T115" fmla="*/ 8 h 574"/>
                <a:gd name="T116" fmla="*/ 482 w 678"/>
                <a:gd name="T117" fmla="*/ 1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8" h="574">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36" name="Freeform 478"/>
            <p:cNvSpPr>
              <a:spLocks/>
            </p:cNvSpPr>
            <p:nvPr>
              <p:custDataLst>
                <p:tags r:id="rId316"/>
              </p:custDataLst>
            </p:nvPr>
          </p:nvSpPr>
          <p:spPr bwMode="auto">
            <a:xfrm>
              <a:off x="4621417" y="4940345"/>
              <a:ext cx="350837" cy="381000"/>
            </a:xfrm>
            <a:custGeom>
              <a:avLst/>
              <a:gdLst>
                <a:gd name="T0" fmla="*/ 797 w 810"/>
                <a:gd name="T1" fmla="*/ 42 h 727"/>
                <a:gd name="T2" fmla="*/ 766 w 810"/>
                <a:gd name="T3" fmla="*/ 26 h 727"/>
                <a:gd name="T4" fmla="*/ 718 w 810"/>
                <a:gd name="T5" fmla="*/ 33 h 727"/>
                <a:gd name="T6" fmla="*/ 634 w 810"/>
                <a:gd name="T7" fmla="*/ 44 h 727"/>
                <a:gd name="T8" fmla="*/ 604 w 810"/>
                <a:gd name="T9" fmla="*/ 55 h 727"/>
                <a:gd name="T10" fmla="*/ 280 w 810"/>
                <a:gd name="T11" fmla="*/ 40 h 727"/>
                <a:gd name="T12" fmla="*/ 232 w 810"/>
                <a:gd name="T13" fmla="*/ 37 h 727"/>
                <a:gd name="T14" fmla="*/ 172 w 810"/>
                <a:gd name="T15" fmla="*/ 17 h 727"/>
                <a:gd name="T16" fmla="*/ 116 w 810"/>
                <a:gd name="T17" fmla="*/ 0 h 727"/>
                <a:gd name="T18" fmla="*/ 83 w 810"/>
                <a:gd name="T19" fmla="*/ 5 h 727"/>
                <a:gd name="T20" fmla="*/ 53 w 810"/>
                <a:gd name="T21" fmla="*/ 24 h 727"/>
                <a:gd name="T22" fmla="*/ 0 w 810"/>
                <a:gd name="T23" fmla="*/ 55 h 727"/>
                <a:gd name="T24" fmla="*/ 7 w 810"/>
                <a:gd name="T25" fmla="*/ 68 h 727"/>
                <a:gd name="T26" fmla="*/ 26 w 810"/>
                <a:gd name="T27" fmla="*/ 74 h 727"/>
                <a:gd name="T28" fmla="*/ 36 w 810"/>
                <a:gd name="T29" fmla="*/ 129 h 727"/>
                <a:gd name="T30" fmla="*/ 60 w 810"/>
                <a:gd name="T31" fmla="*/ 192 h 727"/>
                <a:gd name="T32" fmla="*/ 109 w 810"/>
                <a:gd name="T33" fmla="*/ 276 h 727"/>
                <a:gd name="T34" fmla="*/ 133 w 810"/>
                <a:gd name="T35" fmla="*/ 300 h 727"/>
                <a:gd name="T36" fmla="*/ 159 w 810"/>
                <a:gd name="T37" fmla="*/ 302 h 727"/>
                <a:gd name="T38" fmla="*/ 159 w 810"/>
                <a:gd name="T39" fmla="*/ 332 h 727"/>
                <a:gd name="T40" fmla="*/ 152 w 810"/>
                <a:gd name="T41" fmla="*/ 359 h 727"/>
                <a:gd name="T42" fmla="*/ 146 w 810"/>
                <a:gd name="T43" fmla="*/ 394 h 727"/>
                <a:gd name="T44" fmla="*/ 150 w 810"/>
                <a:gd name="T45" fmla="*/ 425 h 727"/>
                <a:gd name="T46" fmla="*/ 173 w 810"/>
                <a:gd name="T47" fmla="*/ 484 h 727"/>
                <a:gd name="T48" fmla="*/ 179 w 810"/>
                <a:gd name="T49" fmla="*/ 518 h 727"/>
                <a:gd name="T50" fmla="*/ 187 w 810"/>
                <a:gd name="T51" fmla="*/ 606 h 727"/>
                <a:gd name="T52" fmla="*/ 204 w 810"/>
                <a:gd name="T53" fmla="*/ 647 h 727"/>
                <a:gd name="T54" fmla="*/ 231 w 810"/>
                <a:gd name="T55" fmla="*/ 690 h 727"/>
                <a:gd name="T56" fmla="*/ 245 w 810"/>
                <a:gd name="T57" fmla="*/ 700 h 727"/>
                <a:gd name="T58" fmla="*/ 259 w 810"/>
                <a:gd name="T59" fmla="*/ 715 h 727"/>
                <a:gd name="T60" fmla="*/ 265 w 810"/>
                <a:gd name="T61" fmla="*/ 678 h 727"/>
                <a:gd name="T62" fmla="*/ 308 w 810"/>
                <a:gd name="T63" fmla="*/ 696 h 727"/>
                <a:gd name="T64" fmla="*/ 328 w 810"/>
                <a:gd name="T65" fmla="*/ 713 h 727"/>
                <a:gd name="T66" fmla="*/ 372 w 810"/>
                <a:gd name="T67" fmla="*/ 726 h 727"/>
                <a:gd name="T68" fmla="*/ 407 w 810"/>
                <a:gd name="T69" fmla="*/ 723 h 727"/>
                <a:gd name="T70" fmla="*/ 429 w 810"/>
                <a:gd name="T71" fmla="*/ 710 h 727"/>
                <a:gd name="T72" fmla="*/ 452 w 810"/>
                <a:gd name="T73" fmla="*/ 675 h 727"/>
                <a:gd name="T74" fmla="*/ 463 w 810"/>
                <a:gd name="T75" fmla="*/ 529 h 727"/>
                <a:gd name="T76" fmla="*/ 465 w 810"/>
                <a:gd name="T77" fmla="*/ 480 h 727"/>
                <a:gd name="T78" fmla="*/ 471 w 810"/>
                <a:gd name="T79" fmla="*/ 469 h 727"/>
                <a:gd name="T80" fmla="*/ 463 w 810"/>
                <a:gd name="T81" fmla="*/ 426 h 727"/>
                <a:gd name="T82" fmla="*/ 469 w 810"/>
                <a:gd name="T83" fmla="*/ 368 h 727"/>
                <a:gd name="T84" fmla="*/ 500 w 810"/>
                <a:gd name="T85" fmla="*/ 330 h 727"/>
                <a:gd name="T86" fmla="*/ 525 w 810"/>
                <a:gd name="T87" fmla="*/ 320 h 727"/>
                <a:gd name="T88" fmla="*/ 538 w 810"/>
                <a:gd name="T89" fmla="*/ 232 h 727"/>
                <a:gd name="T90" fmla="*/ 551 w 810"/>
                <a:gd name="T91" fmla="*/ 148 h 727"/>
                <a:gd name="T92" fmla="*/ 541 w 810"/>
                <a:gd name="T93" fmla="*/ 124 h 727"/>
                <a:gd name="T94" fmla="*/ 531 w 810"/>
                <a:gd name="T95" fmla="*/ 99 h 727"/>
                <a:gd name="T96" fmla="*/ 539 w 810"/>
                <a:gd name="T97" fmla="*/ 86 h 727"/>
                <a:gd name="T98" fmla="*/ 617 w 810"/>
                <a:gd name="T99" fmla="*/ 80 h 727"/>
                <a:gd name="T100" fmla="*/ 708 w 810"/>
                <a:gd name="T101" fmla="*/ 63 h 727"/>
                <a:gd name="T102" fmla="*/ 803 w 810"/>
                <a:gd name="T103" fmla="*/ 6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0" h="727">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37" name="Freeform 479"/>
            <p:cNvSpPr>
              <a:spLocks/>
            </p:cNvSpPr>
            <p:nvPr>
              <p:custDataLst>
                <p:tags r:id="rId317"/>
              </p:custDataLst>
            </p:nvPr>
          </p:nvSpPr>
          <p:spPr bwMode="auto">
            <a:xfrm>
              <a:off x="3900692" y="3870370"/>
              <a:ext cx="161925" cy="141288"/>
            </a:xfrm>
            <a:custGeom>
              <a:avLst/>
              <a:gdLst>
                <a:gd name="T0" fmla="*/ 203 w 365"/>
                <a:gd name="T1" fmla="*/ 250 h 271"/>
                <a:gd name="T2" fmla="*/ 163 w 365"/>
                <a:gd name="T3" fmla="*/ 246 h 271"/>
                <a:gd name="T4" fmla="*/ 121 w 365"/>
                <a:gd name="T5" fmla="*/ 247 h 271"/>
                <a:gd name="T6" fmla="*/ 92 w 365"/>
                <a:gd name="T7" fmla="*/ 250 h 271"/>
                <a:gd name="T8" fmla="*/ 74 w 365"/>
                <a:gd name="T9" fmla="*/ 255 h 271"/>
                <a:gd name="T10" fmla="*/ 26 w 365"/>
                <a:gd name="T11" fmla="*/ 271 h 271"/>
                <a:gd name="T12" fmla="*/ 20 w 365"/>
                <a:gd name="T13" fmla="*/ 270 h 271"/>
                <a:gd name="T14" fmla="*/ 17 w 365"/>
                <a:gd name="T15" fmla="*/ 266 h 271"/>
                <a:gd name="T16" fmla="*/ 18 w 365"/>
                <a:gd name="T17" fmla="*/ 254 h 271"/>
                <a:gd name="T18" fmla="*/ 26 w 365"/>
                <a:gd name="T19" fmla="*/ 228 h 271"/>
                <a:gd name="T20" fmla="*/ 61 w 365"/>
                <a:gd name="T21" fmla="*/ 226 h 271"/>
                <a:gd name="T22" fmla="*/ 89 w 365"/>
                <a:gd name="T23" fmla="*/ 222 h 271"/>
                <a:gd name="T24" fmla="*/ 115 w 365"/>
                <a:gd name="T25" fmla="*/ 218 h 271"/>
                <a:gd name="T26" fmla="*/ 146 w 365"/>
                <a:gd name="T27" fmla="*/ 216 h 271"/>
                <a:gd name="T28" fmla="*/ 182 w 365"/>
                <a:gd name="T29" fmla="*/ 218 h 271"/>
                <a:gd name="T30" fmla="*/ 199 w 365"/>
                <a:gd name="T31" fmla="*/ 218 h 271"/>
                <a:gd name="T32" fmla="*/ 219 w 365"/>
                <a:gd name="T33" fmla="*/ 216 h 271"/>
                <a:gd name="T34" fmla="*/ 215 w 365"/>
                <a:gd name="T35" fmla="*/ 208 h 271"/>
                <a:gd name="T36" fmla="*/ 210 w 365"/>
                <a:gd name="T37" fmla="*/ 201 h 271"/>
                <a:gd name="T38" fmla="*/ 195 w 365"/>
                <a:gd name="T39" fmla="*/ 194 h 271"/>
                <a:gd name="T40" fmla="*/ 175 w 365"/>
                <a:gd name="T41" fmla="*/ 191 h 271"/>
                <a:gd name="T42" fmla="*/ 152 w 365"/>
                <a:gd name="T43" fmla="*/ 190 h 271"/>
                <a:gd name="T44" fmla="*/ 93 w 365"/>
                <a:gd name="T45" fmla="*/ 192 h 271"/>
                <a:gd name="T46" fmla="*/ 64 w 365"/>
                <a:gd name="T47" fmla="*/ 196 h 271"/>
                <a:gd name="T48" fmla="*/ 33 w 365"/>
                <a:gd name="T49" fmla="*/ 203 h 271"/>
                <a:gd name="T50" fmla="*/ 38 w 365"/>
                <a:gd name="T51" fmla="*/ 183 h 271"/>
                <a:gd name="T52" fmla="*/ 39 w 365"/>
                <a:gd name="T53" fmla="*/ 172 h 271"/>
                <a:gd name="T54" fmla="*/ 26 w 365"/>
                <a:gd name="T55" fmla="*/ 164 h 271"/>
                <a:gd name="T56" fmla="*/ 13 w 365"/>
                <a:gd name="T57" fmla="*/ 160 h 271"/>
                <a:gd name="T58" fmla="*/ 11 w 365"/>
                <a:gd name="T59" fmla="*/ 147 h 271"/>
                <a:gd name="T60" fmla="*/ 6 w 365"/>
                <a:gd name="T61" fmla="*/ 143 h 271"/>
                <a:gd name="T62" fmla="*/ 2 w 365"/>
                <a:gd name="T63" fmla="*/ 141 h 271"/>
                <a:gd name="T64" fmla="*/ 0 w 365"/>
                <a:gd name="T65" fmla="*/ 135 h 271"/>
                <a:gd name="T66" fmla="*/ 5 w 365"/>
                <a:gd name="T67" fmla="*/ 115 h 271"/>
                <a:gd name="T68" fmla="*/ 17 w 365"/>
                <a:gd name="T69" fmla="*/ 92 h 271"/>
                <a:gd name="T70" fmla="*/ 30 w 365"/>
                <a:gd name="T71" fmla="*/ 69 h 271"/>
                <a:gd name="T72" fmla="*/ 39 w 365"/>
                <a:gd name="T73" fmla="*/ 49 h 271"/>
                <a:gd name="T74" fmla="*/ 48 w 365"/>
                <a:gd name="T75" fmla="*/ 42 h 271"/>
                <a:gd name="T76" fmla="*/ 49 w 365"/>
                <a:gd name="T77" fmla="*/ 48 h 271"/>
                <a:gd name="T78" fmla="*/ 52 w 365"/>
                <a:gd name="T79" fmla="*/ 36 h 271"/>
                <a:gd name="T80" fmla="*/ 75 w 365"/>
                <a:gd name="T81" fmla="*/ 31 h 271"/>
                <a:gd name="T82" fmla="*/ 114 w 365"/>
                <a:gd name="T83" fmla="*/ 18 h 271"/>
                <a:gd name="T84" fmla="*/ 165 w 365"/>
                <a:gd name="T85" fmla="*/ 0 h 271"/>
                <a:gd name="T86" fmla="*/ 184 w 365"/>
                <a:gd name="T87" fmla="*/ 15 h 271"/>
                <a:gd name="T88" fmla="*/ 202 w 365"/>
                <a:gd name="T89" fmla="*/ 24 h 271"/>
                <a:gd name="T90" fmla="*/ 220 w 365"/>
                <a:gd name="T91" fmla="*/ 29 h 271"/>
                <a:gd name="T92" fmla="*/ 239 w 365"/>
                <a:gd name="T93" fmla="*/ 30 h 271"/>
                <a:gd name="T94" fmla="*/ 241 w 365"/>
                <a:gd name="T95" fmla="*/ 52 h 271"/>
                <a:gd name="T96" fmla="*/ 247 w 365"/>
                <a:gd name="T97" fmla="*/ 69 h 271"/>
                <a:gd name="T98" fmla="*/ 254 w 365"/>
                <a:gd name="T99" fmla="*/ 84 h 271"/>
                <a:gd name="T100" fmla="*/ 264 w 365"/>
                <a:gd name="T101" fmla="*/ 95 h 271"/>
                <a:gd name="T102" fmla="*/ 305 w 365"/>
                <a:gd name="T103" fmla="*/ 129 h 271"/>
                <a:gd name="T104" fmla="*/ 352 w 365"/>
                <a:gd name="T105" fmla="*/ 234 h 271"/>
                <a:gd name="T106" fmla="*/ 359 w 365"/>
                <a:gd name="T107" fmla="*/ 257 h 271"/>
                <a:gd name="T108" fmla="*/ 365 w 365"/>
                <a:gd name="T109" fmla="*/ 271 h 271"/>
                <a:gd name="T110" fmla="*/ 321 w 365"/>
                <a:gd name="T111" fmla="*/ 259 h 271"/>
                <a:gd name="T112" fmla="*/ 275 w 365"/>
                <a:gd name="T113" fmla="*/ 252 h 271"/>
                <a:gd name="T114" fmla="*/ 248 w 365"/>
                <a:gd name="T115" fmla="*/ 251 h 271"/>
                <a:gd name="T116" fmla="*/ 219 w 365"/>
                <a:gd name="T117" fmla="*/ 25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5" h="271">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38" name="Freeform 480"/>
            <p:cNvSpPr>
              <a:spLocks/>
            </p:cNvSpPr>
            <p:nvPr>
              <p:custDataLst>
                <p:tags r:id="rId318"/>
              </p:custDataLst>
            </p:nvPr>
          </p:nvSpPr>
          <p:spPr bwMode="auto">
            <a:xfrm>
              <a:off x="5073854" y="4432351"/>
              <a:ext cx="269875" cy="334963"/>
            </a:xfrm>
            <a:custGeom>
              <a:avLst/>
              <a:gdLst>
                <a:gd name="T0" fmla="*/ 146 w 624"/>
                <a:gd name="T1" fmla="*/ 12 h 640"/>
                <a:gd name="T2" fmla="*/ 239 w 624"/>
                <a:gd name="T3" fmla="*/ 12 h 640"/>
                <a:gd name="T4" fmla="*/ 287 w 624"/>
                <a:gd name="T5" fmla="*/ 5 h 640"/>
                <a:gd name="T6" fmla="*/ 326 w 624"/>
                <a:gd name="T7" fmla="*/ 22 h 640"/>
                <a:gd name="T8" fmla="*/ 396 w 624"/>
                <a:gd name="T9" fmla="*/ 66 h 640"/>
                <a:gd name="T10" fmla="*/ 465 w 624"/>
                <a:gd name="T11" fmla="*/ 111 h 640"/>
                <a:gd name="T12" fmla="*/ 469 w 624"/>
                <a:gd name="T13" fmla="*/ 131 h 640"/>
                <a:gd name="T14" fmla="*/ 480 w 624"/>
                <a:gd name="T15" fmla="*/ 153 h 640"/>
                <a:gd name="T16" fmla="*/ 497 w 624"/>
                <a:gd name="T17" fmla="*/ 170 h 640"/>
                <a:gd name="T18" fmla="*/ 519 w 624"/>
                <a:gd name="T19" fmla="*/ 183 h 640"/>
                <a:gd name="T20" fmla="*/ 543 w 624"/>
                <a:gd name="T21" fmla="*/ 190 h 640"/>
                <a:gd name="T22" fmla="*/ 554 w 624"/>
                <a:gd name="T23" fmla="*/ 195 h 640"/>
                <a:gd name="T24" fmla="*/ 565 w 624"/>
                <a:gd name="T25" fmla="*/ 205 h 640"/>
                <a:gd name="T26" fmla="*/ 561 w 624"/>
                <a:gd name="T27" fmla="*/ 227 h 640"/>
                <a:gd name="T28" fmla="*/ 537 w 624"/>
                <a:gd name="T29" fmla="*/ 252 h 640"/>
                <a:gd name="T30" fmla="*/ 525 w 624"/>
                <a:gd name="T31" fmla="*/ 271 h 640"/>
                <a:gd name="T32" fmla="*/ 533 w 624"/>
                <a:gd name="T33" fmla="*/ 287 h 640"/>
                <a:gd name="T34" fmla="*/ 547 w 624"/>
                <a:gd name="T35" fmla="*/ 299 h 640"/>
                <a:gd name="T36" fmla="*/ 552 w 624"/>
                <a:gd name="T37" fmla="*/ 425 h 640"/>
                <a:gd name="T38" fmla="*/ 550 w 624"/>
                <a:gd name="T39" fmla="*/ 439 h 640"/>
                <a:gd name="T40" fmla="*/ 558 w 624"/>
                <a:gd name="T41" fmla="*/ 462 h 640"/>
                <a:gd name="T42" fmla="*/ 558 w 624"/>
                <a:gd name="T43" fmla="*/ 489 h 640"/>
                <a:gd name="T44" fmla="*/ 561 w 624"/>
                <a:gd name="T45" fmla="*/ 515 h 640"/>
                <a:gd name="T46" fmla="*/ 594 w 624"/>
                <a:gd name="T47" fmla="*/ 549 h 640"/>
                <a:gd name="T48" fmla="*/ 616 w 624"/>
                <a:gd name="T49" fmla="*/ 579 h 640"/>
                <a:gd name="T50" fmla="*/ 575 w 624"/>
                <a:gd name="T51" fmla="*/ 600 h 640"/>
                <a:gd name="T52" fmla="*/ 491 w 624"/>
                <a:gd name="T53" fmla="*/ 631 h 640"/>
                <a:gd name="T54" fmla="*/ 443 w 624"/>
                <a:gd name="T55" fmla="*/ 638 h 640"/>
                <a:gd name="T56" fmla="*/ 392 w 624"/>
                <a:gd name="T57" fmla="*/ 628 h 640"/>
                <a:gd name="T58" fmla="*/ 339 w 624"/>
                <a:gd name="T59" fmla="*/ 633 h 640"/>
                <a:gd name="T60" fmla="*/ 306 w 624"/>
                <a:gd name="T61" fmla="*/ 628 h 640"/>
                <a:gd name="T62" fmla="*/ 299 w 624"/>
                <a:gd name="T63" fmla="*/ 614 h 640"/>
                <a:gd name="T64" fmla="*/ 294 w 624"/>
                <a:gd name="T65" fmla="*/ 573 h 640"/>
                <a:gd name="T66" fmla="*/ 288 w 624"/>
                <a:gd name="T67" fmla="*/ 529 h 640"/>
                <a:gd name="T68" fmla="*/ 253 w 624"/>
                <a:gd name="T69" fmla="*/ 517 h 640"/>
                <a:gd name="T70" fmla="*/ 185 w 624"/>
                <a:gd name="T71" fmla="*/ 502 h 640"/>
                <a:gd name="T72" fmla="*/ 90 w 624"/>
                <a:gd name="T73" fmla="*/ 459 h 640"/>
                <a:gd name="T74" fmla="*/ 68 w 624"/>
                <a:gd name="T75" fmla="*/ 446 h 640"/>
                <a:gd name="T76" fmla="*/ 66 w 624"/>
                <a:gd name="T77" fmla="*/ 428 h 640"/>
                <a:gd name="T78" fmla="*/ 65 w 624"/>
                <a:gd name="T79" fmla="*/ 402 h 640"/>
                <a:gd name="T80" fmla="*/ 53 w 624"/>
                <a:gd name="T81" fmla="*/ 377 h 640"/>
                <a:gd name="T82" fmla="*/ 41 w 624"/>
                <a:gd name="T83" fmla="*/ 357 h 640"/>
                <a:gd name="T84" fmla="*/ 27 w 624"/>
                <a:gd name="T85" fmla="*/ 347 h 640"/>
                <a:gd name="T86" fmla="*/ 12 w 624"/>
                <a:gd name="T87" fmla="*/ 332 h 640"/>
                <a:gd name="T88" fmla="*/ 5 w 624"/>
                <a:gd name="T89" fmla="*/ 308 h 640"/>
                <a:gd name="T90" fmla="*/ 0 w 624"/>
                <a:gd name="T91" fmla="*/ 262 h 640"/>
                <a:gd name="T92" fmla="*/ 0 w 624"/>
                <a:gd name="T93" fmla="*/ 234 h 640"/>
                <a:gd name="T94" fmla="*/ 10 w 624"/>
                <a:gd name="T95" fmla="*/ 212 h 640"/>
                <a:gd name="T96" fmla="*/ 38 w 624"/>
                <a:gd name="T97" fmla="*/ 195 h 640"/>
                <a:gd name="T98" fmla="*/ 61 w 624"/>
                <a:gd name="T99" fmla="*/ 173 h 640"/>
                <a:gd name="T100" fmla="*/ 77 w 624"/>
                <a:gd name="T101" fmla="*/ 77 h 640"/>
                <a:gd name="T102" fmla="*/ 84 w 624"/>
                <a:gd name="T103" fmla="*/ 43 h 640"/>
                <a:gd name="T104" fmla="*/ 82 w 624"/>
                <a:gd name="T105" fmla="*/ 8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64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39" name="Freeform 481"/>
            <p:cNvSpPr>
              <a:spLocks/>
            </p:cNvSpPr>
            <p:nvPr>
              <p:custDataLst>
                <p:tags r:id="rId319"/>
              </p:custDataLst>
            </p:nvPr>
          </p:nvSpPr>
          <p:spPr bwMode="auto">
            <a:xfrm>
              <a:off x="7637662" y="2946445"/>
              <a:ext cx="19050" cy="57150"/>
            </a:xfrm>
            <a:custGeom>
              <a:avLst/>
              <a:gdLst>
                <a:gd name="T0" fmla="*/ 13 w 52"/>
                <a:gd name="T1" fmla="*/ 50 h 50"/>
                <a:gd name="T2" fmla="*/ 0 w 52"/>
                <a:gd name="T3" fmla="*/ 32 h 50"/>
                <a:gd name="T4" fmla="*/ 2 w 52"/>
                <a:gd name="T5" fmla="*/ 25 h 50"/>
                <a:gd name="T6" fmla="*/ 6 w 52"/>
                <a:gd name="T7" fmla="*/ 18 h 50"/>
                <a:gd name="T8" fmla="*/ 12 w 52"/>
                <a:gd name="T9" fmla="*/ 13 h 50"/>
                <a:gd name="T10" fmla="*/ 18 w 52"/>
                <a:gd name="T11" fmla="*/ 9 h 50"/>
                <a:gd name="T12" fmla="*/ 26 w 52"/>
                <a:gd name="T13" fmla="*/ 5 h 50"/>
                <a:gd name="T14" fmla="*/ 34 w 52"/>
                <a:gd name="T15" fmla="*/ 3 h 50"/>
                <a:gd name="T16" fmla="*/ 43 w 52"/>
                <a:gd name="T17" fmla="*/ 1 h 50"/>
                <a:gd name="T18" fmla="*/ 52 w 52"/>
                <a:gd name="T19" fmla="*/ 0 h 50"/>
                <a:gd name="T20" fmla="*/ 40 w 52"/>
                <a:gd name="T21" fmla="*/ 11 h 50"/>
                <a:gd name="T22" fmla="*/ 27 w 52"/>
                <a:gd name="T23" fmla="*/ 22 h 50"/>
                <a:gd name="T24" fmla="*/ 22 w 52"/>
                <a:gd name="T25" fmla="*/ 30 h 50"/>
                <a:gd name="T26" fmla="*/ 17 w 52"/>
                <a:gd name="T27" fmla="*/ 36 h 50"/>
                <a:gd name="T28" fmla="*/ 14 w 52"/>
                <a:gd name="T29" fmla="*/ 43 h 50"/>
                <a:gd name="T30" fmla="*/ 13 w 52"/>
                <a:gd name="T3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40" name="Freeform 482"/>
            <p:cNvSpPr>
              <a:spLocks/>
            </p:cNvSpPr>
            <p:nvPr>
              <p:custDataLst>
                <p:tags r:id="rId320"/>
              </p:custDataLst>
            </p:nvPr>
          </p:nvSpPr>
          <p:spPr bwMode="auto">
            <a:xfrm>
              <a:off x="7496374" y="2948033"/>
              <a:ext cx="141288" cy="125412"/>
            </a:xfrm>
            <a:custGeom>
              <a:avLst/>
              <a:gdLst>
                <a:gd name="T0" fmla="*/ 76 w 320"/>
                <a:gd name="T1" fmla="*/ 231 h 234"/>
                <a:gd name="T2" fmla="*/ 61 w 320"/>
                <a:gd name="T3" fmla="*/ 226 h 234"/>
                <a:gd name="T4" fmla="*/ 66 w 320"/>
                <a:gd name="T5" fmla="*/ 222 h 234"/>
                <a:gd name="T6" fmla="*/ 77 w 320"/>
                <a:gd name="T7" fmla="*/ 217 h 234"/>
                <a:gd name="T8" fmla="*/ 64 w 320"/>
                <a:gd name="T9" fmla="*/ 204 h 234"/>
                <a:gd name="T10" fmla="*/ 43 w 320"/>
                <a:gd name="T11" fmla="*/ 189 h 234"/>
                <a:gd name="T12" fmla="*/ 36 w 320"/>
                <a:gd name="T13" fmla="*/ 179 h 234"/>
                <a:gd name="T14" fmla="*/ 34 w 320"/>
                <a:gd name="T15" fmla="*/ 171 h 234"/>
                <a:gd name="T16" fmla="*/ 34 w 320"/>
                <a:gd name="T17" fmla="*/ 164 h 234"/>
                <a:gd name="T18" fmla="*/ 36 w 320"/>
                <a:gd name="T19" fmla="*/ 157 h 234"/>
                <a:gd name="T20" fmla="*/ 43 w 320"/>
                <a:gd name="T21" fmla="*/ 149 h 234"/>
                <a:gd name="T22" fmla="*/ 56 w 320"/>
                <a:gd name="T23" fmla="*/ 141 h 234"/>
                <a:gd name="T24" fmla="*/ 73 w 320"/>
                <a:gd name="T25" fmla="*/ 137 h 234"/>
                <a:gd name="T26" fmla="*/ 80 w 320"/>
                <a:gd name="T27" fmla="*/ 126 h 234"/>
                <a:gd name="T28" fmla="*/ 67 w 320"/>
                <a:gd name="T29" fmla="*/ 111 h 234"/>
                <a:gd name="T30" fmla="*/ 61 w 320"/>
                <a:gd name="T31" fmla="*/ 102 h 234"/>
                <a:gd name="T32" fmla="*/ 60 w 320"/>
                <a:gd name="T33" fmla="*/ 86 h 234"/>
                <a:gd name="T34" fmla="*/ 55 w 320"/>
                <a:gd name="T35" fmla="*/ 70 h 234"/>
                <a:gd name="T36" fmla="*/ 46 w 320"/>
                <a:gd name="T37" fmla="*/ 46 h 234"/>
                <a:gd name="T38" fmla="*/ 33 w 320"/>
                <a:gd name="T39" fmla="*/ 31 h 234"/>
                <a:gd name="T40" fmla="*/ 20 w 320"/>
                <a:gd name="T41" fmla="*/ 25 h 234"/>
                <a:gd name="T42" fmla="*/ 7 w 320"/>
                <a:gd name="T43" fmla="*/ 10 h 234"/>
                <a:gd name="T44" fmla="*/ 9 w 320"/>
                <a:gd name="T45" fmla="*/ 0 h 234"/>
                <a:gd name="T46" fmla="*/ 24 w 320"/>
                <a:gd name="T47" fmla="*/ 0 h 234"/>
                <a:gd name="T48" fmla="*/ 38 w 320"/>
                <a:gd name="T49" fmla="*/ 3 h 234"/>
                <a:gd name="T50" fmla="*/ 56 w 320"/>
                <a:gd name="T51" fmla="*/ 16 h 234"/>
                <a:gd name="T52" fmla="*/ 78 w 320"/>
                <a:gd name="T53" fmla="*/ 35 h 234"/>
                <a:gd name="T54" fmla="*/ 96 w 320"/>
                <a:gd name="T55" fmla="*/ 48 h 234"/>
                <a:gd name="T56" fmla="*/ 119 w 320"/>
                <a:gd name="T57" fmla="*/ 58 h 234"/>
                <a:gd name="T58" fmla="*/ 152 w 320"/>
                <a:gd name="T59" fmla="*/ 70 h 234"/>
                <a:gd name="T60" fmla="*/ 181 w 320"/>
                <a:gd name="T61" fmla="*/ 79 h 234"/>
                <a:gd name="T62" fmla="*/ 214 w 320"/>
                <a:gd name="T63" fmla="*/ 85 h 234"/>
                <a:gd name="T64" fmla="*/ 236 w 320"/>
                <a:gd name="T65" fmla="*/ 77 h 234"/>
                <a:gd name="T66" fmla="*/ 257 w 320"/>
                <a:gd name="T67" fmla="*/ 83 h 234"/>
                <a:gd name="T68" fmla="*/ 284 w 320"/>
                <a:gd name="T69" fmla="*/ 107 h 234"/>
                <a:gd name="T70" fmla="*/ 305 w 320"/>
                <a:gd name="T71" fmla="*/ 119 h 234"/>
                <a:gd name="T72" fmla="*/ 297 w 320"/>
                <a:gd name="T73" fmla="*/ 133 h 234"/>
                <a:gd name="T74" fmla="*/ 268 w 320"/>
                <a:gd name="T75" fmla="*/ 144 h 234"/>
                <a:gd name="T76" fmla="*/ 249 w 320"/>
                <a:gd name="T77" fmla="*/ 148 h 234"/>
                <a:gd name="T78" fmla="*/ 237 w 320"/>
                <a:gd name="T79" fmla="*/ 159 h 234"/>
                <a:gd name="T80" fmla="*/ 232 w 320"/>
                <a:gd name="T81" fmla="*/ 176 h 234"/>
                <a:gd name="T82" fmla="*/ 231 w 320"/>
                <a:gd name="T83" fmla="*/ 187 h 234"/>
                <a:gd name="T84" fmla="*/ 222 w 320"/>
                <a:gd name="T85" fmla="*/ 192 h 234"/>
                <a:gd name="T86" fmla="*/ 204 w 320"/>
                <a:gd name="T87" fmla="*/ 189 h 234"/>
                <a:gd name="T88" fmla="*/ 186 w 320"/>
                <a:gd name="T89" fmla="*/ 181 h 234"/>
                <a:gd name="T90" fmla="*/ 168 w 320"/>
                <a:gd name="T91" fmla="*/ 170 h 234"/>
                <a:gd name="T92" fmla="*/ 155 w 320"/>
                <a:gd name="T93" fmla="*/ 164 h 234"/>
                <a:gd name="T94" fmla="*/ 145 w 320"/>
                <a:gd name="T95" fmla="*/ 161 h 234"/>
                <a:gd name="T96" fmla="*/ 131 w 320"/>
                <a:gd name="T97" fmla="*/ 162 h 234"/>
                <a:gd name="T98" fmla="*/ 114 w 320"/>
                <a:gd name="T99" fmla="*/ 167 h 234"/>
                <a:gd name="T100" fmla="*/ 100 w 320"/>
                <a:gd name="T101" fmla="*/ 173 h 234"/>
                <a:gd name="T102" fmla="*/ 87 w 320"/>
                <a:gd name="T103" fmla="*/ 178 h 234"/>
                <a:gd name="T104" fmla="*/ 85 w 320"/>
                <a:gd name="T105" fmla="*/ 183 h 234"/>
                <a:gd name="T106" fmla="*/ 96 w 320"/>
                <a:gd name="T107" fmla="*/ 191 h 234"/>
                <a:gd name="T108" fmla="*/ 116 w 320"/>
                <a:gd name="T109" fmla="*/ 200 h 234"/>
                <a:gd name="T110" fmla="*/ 126 w 320"/>
                <a:gd name="T111" fmla="*/ 212 h 234"/>
                <a:gd name="T112" fmla="*/ 113 w 320"/>
                <a:gd name="T113" fmla="*/ 224 h 234"/>
                <a:gd name="T114" fmla="*/ 102 w 320"/>
                <a:gd name="T115" fmla="*/ 231 h 234"/>
                <a:gd name="T116" fmla="*/ 91 w 320"/>
                <a:gd name="T11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0" h="234">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41" name="Freeform 483"/>
            <p:cNvSpPr>
              <a:spLocks/>
            </p:cNvSpPr>
            <p:nvPr>
              <p:custDataLst>
                <p:tags r:id="rId321"/>
              </p:custDataLst>
            </p:nvPr>
          </p:nvSpPr>
          <p:spPr bwMode="auto">
            <a:xfrm>
              <a:off x="7466217" y="3302045"/>
              <a:ext cx="52387" cy="57150"/>
            </a:xfrm>
            <a:custGeom>
              <a:avLst/>
              <a:gdLst>
                <a:gd name="T0" fmla="*/ 33 w 125"/>
                <a:gd name="T1" fmla="*/ 19 h 93"/>
                <a:gd name="T2" fmla="*/ 43 w 125"/>
                <a:gd name="T3" fmla="*/ 19 h 93"/>
                <a:gd name="T4" fmla="*/ 52 w 125"/>
                <a:gd name="T5" fmla="*/ 19 h 93"/>
                <a:gd name="T6" fmla="*/ 55 w 125"/>
                <a:gd name="T7" fmla="*/ 19 h 93"/>
                <a:gd name="T8" fmla="*/ 58 w 125"/>
                <a:gd name="T9" fmla="*/ 17 h 93"/>
                <a:gd name="T10" fmla="*/ 61 w 125"/>
                <a:gd name="T11" fmla="*/ 15 h 93"/>
                <a:gd name="T12" fmla="*/ 65 w 125"/>
                <a:gd name="T13" fmla="*/ 11 h 93"/>
                <a:gd name="T14" fmla="*/ 68 w 125"/>
                <a:gd name="T15" fmla="*/ 8 h 93"/>
                <a:gd name="T16" fmla="*/ 70 w 125"/>
                <a:gd name="T17" fmla="*/ 5 h 93"/>
                <a:gd name="T18" fmla="*/ 72 w 125"/>
                <a:gd name="T19" fmla="*/ 3 h 93"/>
                <a:gd name="T20" fmla="*/ 72 w 125"/>
                <a:gd name="T21" fmla="*/ 0 h 93"/>
                <a:gd name="T22" fmla="*/ 118 w 125"/>
                <a:gd name="T23" fmla="*/ 0 h 93"/>
                <a:gd name="T24" fmla="*/ 122 w 125"/>
                <a:gd name="T25" fmla="*/ 15 h 93"/>
                <a:gd name="T26" fmla="*/ 125 w 125"/>
                <a:gd name="T27" fmla="*/ 25 h 93"/>
                <a:gd name="T28" fmla="*/ 124 w 125"/>
                <a:gd name="T29" fmla="*/ 29 h 93"/>
                <a:gd name="T30" fmla="*/ 122 w 125"/>
                <a:gd name="T31" fmla="*/ 33 h 93"/>
                <a:gd name="T32" fmla="*/ 119 w 125"/>
                <a:gd name="T33" fmla="*/ 35 h 93"/>
                <a:gd name="T34" fmla="*/ 117 w 125"/>
                <a:gd name="T35" fmla="*/ 37 h 93"/>
                <a:gd name="T36" fmla="*/ 111 w 125"/>
                <a:gd name="T37" fmla="*/ 40 h 93"/>
                <a:gd name="T38" fmla="*/ 104 w 125"/>
                <a:gd name="T39" fmla="*/ 41 h 93"/>
                <a:gd name="T40" fmla="*/ 88 w 125"/>
                <a:gd name="T41" fmla="*/ 41 h 93"/>
                <a:gd name="T42" fmla="*/ 72 w 125"/>
                <a:gd name="T43" fmla="*/ 43 h 93"/>
                <a:gd name="T44" fmla="*/ 70 w 125"/>
                <a:gd name="T45" fmla="*/ 47 h 93"/>
                <a:gd name="T46" fmla="*/ 69 w 125"/>
                <a:gd name="T47" fmla="*/ 53 h 93"/>
                <a:gd name="T48" fmla="*/ 67 w 125"/>
                <a:gd name="T49" fmla="*/ 61 h 93"/>
                <a:gd name="T50" fmla="*/ 67 w 125"/>
                <a:gd name="T51" fmla="*/ 71 h 93"/>
                <a:gd name="T52" fmla="*/ 66 w 125"/>
                <a:gd name="T53" fmla="*/ 86 h 93"/>
                <a:gd name="T54" fmla="*/ 66 w 125"/>
                <a:gd name="T55" fmla="*/ 93 h 93"/>
                <a:gd name="T56" fmla="*/ 49 w 125"/>
                <a:gd name="T57" fmla="*/ 85 h 93"/>
                <a:gd name="T58" fmla="*/ 27 w 125"/>
                <a:gd name="T59" fmla="*/ 73 h 93"/>
                <a:gd name="T60" fmla="*/ 16 w 125"/>
                <a:gd name="T61" fmla="*/ 65 h 93"/>
                <a:gd name="T62" fmla="*/ 7 w 125"/>
                <a:gd name="T63" fmla="*/ 58 h 93"/>
                <a:gd name="T64" fmla="*/ 4 w 125"/>
                <a:gd name="T65" fmla="*/ 54 h 93"/>
                <a:gd name="T66" fmla="*/ 2 w 125"/>
                <a:gd name="T67" fmla="*/ 50 h 93"/>
                <a:gd name="T68" fmla="*/ 0 w 125"/>
                <a:gd name="T69" fmla="*/ 47 h 93"/>
                <a:gd name="T70" fmla="*/ 0 w 125"/>
                <a:gd name="T71" fmla="*/ 43 h 93"/>
                <a:gd name="T72" fmla="*/ 7 w 125"/>
                <a:gd name="T73" fmla="*/ 43 h 93"/>
                <a:gd name="T74" fmla="*/ 15 w 125"/>
                <a:gd name="T75" fmla="*/ 41 h 93"/>
                <a:gd name="T76" fmla="*/ 20 w 125"/>
                <a:gd name="T77" fmla="*/ 39 h 93"/>
                <a:gd name="T78" fmla="*/ 23 w 125"/>
                <a:gd name="T79" fmla="*/ 36 h 93"/>
                <a:gd name="T80" fmla="*/ 28 w 125"/>
                <a:gd name="T81" fmla="*/ 28 h 93"/>
                <a:gd name="T82" fmla="*/ 33 w 125"/>
                <a:gd name="T83" fmla="*/ 1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93">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42" name="Freeform 484"/>
            <p:cNvSpPr>
              <a:spLocks/>
            </p:cNvSpPr>
            <p:nvPr>
              <p:custDataLst>
                <p:tags r:id="rId322"/>
              </p:custDataLst>
            </p:nvPr>
          </p:nvSpPr>
          <p:spPr bwMode="auto">
            <a:xfrm>
              <a:off x="7412239" y="3316343"/>
              <a:ext cx="60325" cy="84137"/>
            </a:xfrm>
            <a:custGeom>
              <a:avLst/>
              <a:gdLst>
                <a:gd name="T0" fmla="*/ 20 w 133"/>
                <a:gd name="T1" fmla="*/ 12 h 154"/>
                <a:gd name="T2" fmla="*/ 24 w 133"/>
                <a:gd name="T3" fmla="*/ 10 h 154"/>
                <a:gd name="T4" fmla="*/ 31 w 133"/>
                <a:gd name="T5" fmla="*/ 6 h 154"/>
                <a:gd name="T6" fmla="*/ 34 w 133"/>
                <a:gd name="T7" fmla="*/ 4 h 154"/>
                <a:gd name="T8" fmla="*/ 37 w 133"/>
                <a:gd name="T9" fmla="*/ 2 h 154"/>
                <a:gd name="T10" fmla="*/ 42 w 133"/>
                <a:gd name="T11" fmla="*/ 1 h 154"/>
                <a:gd name="T12" fmla="*/ 46 w 133"/>
                <a:gd name="T13" fmla="*/ 0 h 154"/>
                <a:gd name="T14" fmla="*/ 59 w 133"/>
                <a:gd name="T15" fmla="*/ 1 h 154"/>
                <a:gd name="T16" fmla="*/ 70 w 133"/>
                <a:gd name="T17" fmla="*/ 4 h 154"/>
                <a:gd name="T18" fmla="*/ 81 w 133"/>
                <a:gd name="T19" fmla="*/ 8 h 154"/>
                <a:gd name="T20" fmla="*/ 90 w 133"/>
                <a:gd name="T21" fmla="*/ 14 h 154"/>
                <a:gd name="T22" fmla="*/ 99 w 133"/>
                <a:gd name="T23" fmla="*/ 21 h 154"/>
                <a:gd name="T24" fmla="*/ 105 w 133"/>
                <a:gd name="T25" fmla="*/ 30 h 154"/>
                <a:gd name="T26" fmla="*/ 112 w 133"/>
                <a:gd name="T27" fmla="*/ 40 h 154"/>
                <a:gd name="T28" fmla="*/ 116 w 133"/>
                <a:gd name="T29" fmla="*/ 50 h 154"/>
                <a:gd name="T30" fmla="*/ 121 w 133"/>
                <a:gd name="T31" fmla="*/ 60 h 154"/>
                <a:gd name="T32" fmla="*/ 124 w 133"/>
                <a:gd name="T33" fmla="*/ 71 h 154"/>
                <a:gd name="T34" fmla="*/ 127 w 133"/>
                <a:gd name="T35" fmla="*/ 82 h 154"/>
                <a:gd name="T36" fmla="*/ 130 w 133"/>
                <a:gd name="T37" fmla="*/ 94 h 154"/>
                <a:gd name="T38" fmla="*/ 132 w 133"/>
                <a:gd name="T39" fmla="*/ 116 h 154"/>
                <a:gd name="T40" fmla="*/ 133 w 133"/>
                <a:gd name="T41" fmla="*/ 135 h 154"/>
                <a:gd name="T42" fmla="*/ 132 w 133"/>
                <a:gd name="T43" fmla="*/ 138 h 154"/>
                <a:gd name="T44" fmla="*/ 130 w 133"/>
                <a:gd name="T45" fmla="*/ 141 h 154"/>
                <a:gd name="T46" fmla="*/ 125 w 133"/>
                <a:gd name="T47" fmla="*/ 144 h 154"/>
                <a:gd name="T48" fmla="*/ 121 w 133"/>
                <a:gd name="T49" fmla="*/ 147 h 154"/>
                <a:gd name="T50" fmla="*/ 115 w 133"/>
                <a:gd name="T51" fmla="*/ 150 h 154"/>
                <a:gd name="T52" fmla="*/ 110 w 133"/>
                <a:gd name="T53" fmla="*/ 153 h 154"/>
                <a:gd name="T54" fmla="*/ 104 w 133"/>
                <a:gd name="T55" fmla="*/ 154 h 154"/>
                <a:gd name="T56" fmla="*/ 99 w 133"/>
                <a:gd name="T57" fmla="*/ 154 h 154"/>
                <a:gd name="T58" fmla="*/ 93 w 133"/>
                <a:gd name="T59" fmla="*/ 153 h 154"/>
                <a:gd name="T60" fmla="*/ 87 w 133"/>
                <a:gd name="T61" fmla="*/ 149 h 154"/>
                <a:gd name="T62" fmla="*/ 79 w 133"/>
                <a:gd name="T63" fmla="*/ 141 h 154"/>
                <a:gd name="T64" fmla="*/ 71 w 133"/>
                <a:gd name="T65" fmla="*/ 134 h 154"/>
                <a:gd name="T66" fmla="*/ 64 w 133"/>
                <a:gd name="T67" fmla="*/ 126 h 154"/>
                <a:gd name="T68" fmla="*/ 58 w 133"/>
                <a:gd name="T69" fmla="*/ 118 h 154"/>
                <a:gd name="T70" fmla="*/ 54 w 133"/>
                <a:gd name="T71" fmla="*/ 111 h 154"/>
                <a:gd name="T72" fmla="*/ 53 w 133"/>
                <a:gd name="T73" fmla="*/ 105 h 154"/>
                <a:gd name="T74" fmla="*/ 54 w 133"/>
                <a:gd name="T75" fmla="*/ 98 h 154"/>
                <a:gd name="T76" fmla="*/ 56 w 133"/>
                <a:gd name="T77" fmla="*/ 83 h 154"/>
                <a:gd name="T78" fmla="*/ 58 w 133"/>
                <a:gd name="T79" fmla="*/ 68 h 154"/>
                <a:gd name="T80" fmla="*/ 59 w 133"/>
                <a:gd name="T81" fmla="*/ 62 h 154"/>
                <a:gd name="T82" fmla="*/ 47 w 133"/>
                <a:gd name="T83" fmla="*/ 61 h 154"/>
                <a:gd name="T84" fmla="*/ 36 w 133"/>
                <a:gd name="T85" fmla="*/ 59 h 154"/>
                <a:gd name="T86" fmla="*/ 25 w 133"/>
                <a:gd name="T87" fmla="*/ 56 h 154"/>
                <a:gd name="T88" fmla="*/ 17 w 133"/>
                <a:gd name="T89" fmla="*/ 52 h 154"/>
                <a:gd name="T90" fmla="*/ 13 w 133"/>
                <a:gd name="T91" fmla="*/ 49 h 154"/>
                <a:gd name="T92" fmla="*/ 10 w 133"/>
                <a:gd name="T93" fmla="*/ 46 h 154"/>
                <a:gd name="T94" fmla="*/ 7 w 133"/>
                <a:gd name="T95" fmla="*/ 43 h 154"/>
                <a:gd name="T96" fmla="*/ 4 w 133"/>
                <a:gd name="T97" fmla="*/ 39 h 154"/>
                <a:gd name="T98" fmla="*/ 2 w 133"/>
                <a:gd name="T99" fmla="*/ 34 h 154"/>
                <a:gd name="T100" fmla="*/ 1 w 133"/>
                <a:gd name="T101" fmla="*/ 29 h 154"/>
                <a:gd name="T102" fmla="*/ 0 w 133"/>
                <a:gd name="T103" fmla="*/ 24 h 154"/>
                <a:gd name="T104" fmla="*/ 0 w 133"/>
                <a:gd name="T105" fmla="*/ 18 h 154"/>
                <a:gd name="T106" fmla="*/ 7 w 133"/>
                <a:gd name="T107" fmla="*/ 15 h 154"/>
                <a:gd name="T108" fmla="*/ 20 w 133"/>
                <a:gd name="T109" fmla="*/ 1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3" h="154">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43" name="Freeform 485"/>
            <p:cNvSpPr>
              <a:spLocks/>
            </p:cNvSpPr>
            <p:nvPr>
              <p:custDataLst>
                <p:tags r:id="rId323"/>
              </p:custDataLst>
            </p:nvPr>
          </p:nvSpPr>
          <p:spPr bwMode="auto">
            <a:xfrm>
              <a:off x="7428112" y="3078218"/>
              <a:ext cx="209550" cy="244475"/>
            </a:xfrm>
            <a:custGeom>
              <a:avLst/>
              <a:gdLst>
                <a:gd name="T0" fmla="*/ 134 w 485"/>
                <a:gd name="T1" fmla="*/ 351 h 468"/>
                <a:gd name="T2" fmla="*/ 167 w 485"/>
                <a:gd name="T3" fmla="*/ 339 h 468"/>
                <a:gd name="T4" fmla="*/ 200 w 485"/>
                <a:gd name="T5" fmla="*/ 339 h 468"/>
                <a:gd name="T6" fmla="*/ 226 w 485"/>
                <a:gd name="T7" fmla="*/ 348 h 468"/>
                <a:gd name="T8" fmla="*/ 224 w 485"/>
                <a:gd name="T9" fmla="*/ 327 h 468"/>
                <a:gd name="T10" fmla="*/ 220 w 485"/>
                <a:gd name="T11" fmla="*/ 316 h 468"/>
                <a:gd name="T12" fmla="*/ 233 w 485"/>
                <a:gd name="T13" fmla="*/ 303 h 468"/>
                <a:gd name="T14" fmla="*/ 239 w 485"/>
                <a:gd name="T15" fmla="*/ 276 h 468"/>
                <a:gd name="T16" fmla="*/ 242 w 485"/>
                <a:gd name="T17" fmla="*/ 246 h 468"/>
                <a:gd name="T18" fmla="*/ 268 w 485"/>
                <a:gd name="T19" fmla="*/ 255 h 468"/>
                <a:gd name="T20" fmla="*/ 300 w 485"/>
                <a:gd name="T21" fmla="*/ 238 h 468"/>
                <a:gd name="T22" fmla="*/ 316 w 485"/>
                <a:gd name="T23" fmla="*/ 217 h 468"/>
                <a:gd name="T24" fmla="*/ 293 w 485"/>
                <a:gd name="T25" fmla="*/ 194 h 468"/>
                <a:gd name="T26" fmla="*/ 318 w 485"/>
                <a:gd name="T27" fmla="*/ 199 h 468"/>
                <a:gd name="T28" fmla="*/ 343 w 485"/>
                <a:gd name="T29" fmla="*/ 202 h 468"/>
                <a:gd name="T30" fmla="*/ 346 w 485"/>
                <a:gd name="T31" fmla="*/ 185 h 468"/>
                <a:gd name="T32" fmla="*/ 295 w 485"/>
                <a:gd name="T33" fmla="*/ 96 h 468"/>
                <a:gd name="T34" fmla="*/ 285 w 485"/>
                <a:gd name="T35" fmla="*/ 53 h 468"/>
                <a:gd name="T36" fmla="*/ 291 w 485"/>
                <a:gd name="T37" fmla="*/ 19 h 468"/>
                <a:gd name="T38" fmla="*/ 316 w 485"/>
                <a:gd name="T39" fmla="*/ 1 h 468"/>
                <a:gd name="T40" fmla="*/ 336 w 485"/>
                <a:gd name="T41" fmla="*/ 18 h 468"/>
                <a:gd name="T42" fmla="*/ 377 w 485"/>
                <a:gd name="T43" fmla="*/ 45 h 468"/>
                <a:gd name="T44" fmla="*/ 415 w 485"/>
                <a:gd name="T45" fmla="*/ 72 h 468"/>
                <a:gd name="T46" fmla="*/ 426 w 485"/>
                <a:gd name="T47" fmla="*/ 98 h 468"/>
                <a:gd name="T48" fmla="*/ 436 w 485"/>
                <a:gd name="T49" fmla="*/ 137 h 468"/>
                <a:gd name="T50" fmla="*/ 445 w 485"/>
                <a:gd name="T51" fmla="*/ 173 h 468"/>
                <a:gd name="T52" fmla="*/ 428 w 485"/>
                <a:gd name="T53" fmla="*/ 179 h 468"/>
                <a:gd name="T54" fmla="*/ 412 w 485"/>
                <a:gd name="T55" fmla="*/ 185 h 468"/>
                <a:gd name="T56" fmla="*/ 426 w 485"/>
                <a:gd name="T57" fmla="*/ 199 h 468"/>
                <a:gd name="T58" fmla="*/ 445 w 485"/>
                <a:gd name="T59" fmla="*/ 203 h 468"/>
                <a:gd name="T60" fmla="*/ 455 w 485"/>
                <a:gd name="T61" fmla="*/ 262 h 468"/>
                <a:gd name="T62" fmla="*/ 475 w 485"/>
                <a:gd name="T63" fmla="*/ 312 h 468"/>
                <a:gd name="T64" fmla="*/ 480 w 485"/>
                <a:gd name="T65" fmla="*/ 381 h 468"/>
                <a:gd name="T66" fmla="*/ 463 w 485"/>
                <a:gd name="T67" fmla="*/ 364 h 468"/>
                <a:gd name="T68" fmla="*/ 453 w 485"/>
                <a:gd name="T69" fmla="*/ 356 h 468"/>
                <a:gd name="T70" fmla="*/ 436 w 485"/>
                <a:gd name="T71" fmla="*/ 363 h 468"/>
                <a:gd name="T72" fmla="*/ 429 w 485"/>
                <a:gd name="T73" fmla="*/ 399 h 468"/>
                <a:gd name="T74" fmla="*/ 408 w 485"/>
                <a:gd name="T75" fmla="*/ 389 h 468"/>
                <a:gd name="T76" fmla="*/ 389 w 485"/>
                <a:gd name="T77" fmla="*/ 382 h 468"/>
                <a:gd name="T78" fmla="*/ 376 w 485"/>
                <a:gd name="T79" fmla="*/ 402 h 468"/>
                <a:gd name="T80" fmla="*/ 345 w 485"/>
                <a:gd name="T81" fmla="*/ 413 h 468"/>
                <a:gd name="T82" fmla="*/ 334 w 485"/>
                <a:gd name="T83" fmla="*/ 400 h 468"/>
                <a:gd name="T84" fmla="*/ 312 w 485"/>
                <a:gd name="T85" fmla="*/ 395 h 468"/>
                <a:gd name="T86" fmla="*/ 303 w 485"/>
                <a:gd name="T87" fmla="*/ 426 h 468"/>
                <a:gd name="T88" fmla="*/ 299 w 485"/>
                <a:gd name="T89" fmla="*/ 450 h 468"/>
                <a:gd name="T90" fmla="*/ 307 w 485"/>
                <a:gd name="T91" fmla="*/ 466 h 468"/>
                <a:gd name="T92" fmla="*/ 272 w 485"/>
                <a:gd name="T93" fmla="*/ 468 h 468"/>
                <a:gd name="T94" fmla="*/ 258 w 485"/>
                <a:gd name="T95" fmla="*/ 465 h 468"/>
                <a:gd name="T96" fmla="*/ 244 w 485"/>
                <a:gd name="T97" fmla="*/ 440 h 468"/>
                <a:gd name="T98" fmla="*/ 229 w 485"/>
                <a:gd name="T99" fmla="*/ 418 h 468"/>
                <a:gd name="T100" fmla="*/ 204 w 485"/>
                <a:gd name="T101" fmla="*/ 406 h 468"/>
                <a:gd name="T102" fmla="*/ 190 w 485"/>
                <a:gd name="T103" fmla="*/ 394 h 468"/>
                <a:gd name="T104" fmla="*/ 136 w 485"/>
                <a:gd name="T105" fmla="*/ 417 h 468"/>
                <a:gd name="T106" fmla="*/ 90 w 485"/>
                <a:gd name="T107" fmla="*/ 435 h 468"/>
                <a:gd name="T108" fmla="*/ 65 w 485"/>
                <a:gd name="T109" fmla="*/ 459 h 468"/>
                <a:gd name="T110" fmla="*/ 27 w 485"/>
                <a:gd name="T111" fmla="*/ 461 h 468"/>
                <a:gd name="T112" fmla="*/ 7 w 485"/>
                <a:gd name="T113" fmla="*/ 438 h 468"/>
                <a:gd name="T114" fmla="*/ 0 w 485"/>
                <a:gd name="T115" fmla="*/ 417 h 468"/>
                <a:gd name="T116" fmla="*/ 7 w 485"/>
                <a:gd name="T117" fmla="*/ 413 h 468"/>
                <a:gd name="T118" fmla="*/ 27 w 485"/>
                <a:gd name="T119" fmla="*/ 414 h 468"/>
                <a:gd name="T120" fmla="*/ 48 w 485"/>
                <a:gd name="T121" fmla="*/ 405 h 468"/>
                <a:gd name="T122" fmla="*/ 72 w 485"/>
                <a:gd name="T123" fmla="*/ 369 h 468"/>
                <a:gd name="T124" fmla="*/ 93 w 485"/>
                <a:gd name="T125" fmla="*/ 35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5" h="468">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grpFill/>
            <a:ln w="9525" cap="flat" cmpd="sng">
              <a:solidFill>
                <a:srgbClr val="FFFFFF"/>
              </a:solidFill>
              <a:prstDash val="solid"/>
              <a:round/>
              <a:headEnd type="none" w="med" len="med"/>
              <a:tailEnd type="none" w="med" len="med"/>
            </a:ln>
            <a:effectLst/>
          </p:spPr>
          <p:txBody>
            <a:bodyPr/>
            <a:lstStyle/>
            <a:p>
              <a:endParaRPr lang="en-GB" sz="1500" dirty="0">
                <a:solidFill>
                  <a:srgbClr val="000000"/>
                </a:solidFill>
                <a:latin typeface="Calibri" pitchFamily="34" charset="0"/>
              </a:endParaRPr>
            </a:p>
          </p:txBody>
        </p:sp>
        <p:sp>
          <p:nvSpPr>
            <p:cNvPr id="344" name="Freeform 486"/>
            <p:cNvSpPr>
              <a:spLocks/>
            </p:cNvSpPr>
            <p:nvPr>
              <p:custDataLst>
                <p:tags r:id="rId324"/>
              </p:custDataLst>
            </p:nvPr>
          </p:nvSpPr>
          <p:spPr bwMode="auto">
            <a:xfrm>
              <a:off x="5011937" y="1968555"/>
              <a:ext cx="107950" cy="60325"/>
            </a:xfrm>
            <a:custGeom>
              <a:avLst/>
              <a:gdLst>
                <a:gd name="T0" fmla="*/ 27 w 246"/>
                <a:gd name="T1" fmla="*/ 36 h 42"/>
                <a:gd name="T2" fmla="*/ 36 w 246"/>
                <a:gd name="T3" fmla="*/ 36 h 42"/>
                <a:gd name="T4" fmla="*/ 45 w 246"/>
                <a:gd name="T5" fmla="*/ 35 h 42"/>
                <a:gd name="T6" fmla="*/ 53 w 246"/>
                <a:gd name="T7" fmla="*/ 33 h 42"/>
                <a:gd name="T8" fmla="*/ 59 w 246"/>
                <a:gd name="T9" fmla="*/ 31 h 42"/>
                <a:gd name="T10" fmla="*/ 66 w 246"/>
                <a:gd name="T11" fmla="*/ 30 h 42"/>
                <a:gd name="T12" fmla="*/ 72 w 246"/>
                <a:gd name="T13" fmla="*/ 29 h 42"/>
                <a:gd name="T14" fmla="*/ 80 w 246"/>
                <a:gd name="T15" fmla="*/ 29 h 42"/>
                <a:gd name="T16" fmla="*/ 87 w 246"/>
                <a:gd name="T17" fmla="*/ 30 h 42"/>
                <a:gd name="T18" fmla="*/ 87 w 246"/>
                <a:gd name="T19" fmla="*/ 42 h 42"/>
                <a:gd name="T20" fmla="*/ 154 w 246"/>
                <a:gd name="T21" fmla="*/ 42 h 42"/>
                <a:gd name="T22" fmla="*/ 154 w 246"/>
                <a:gd name="T23" fmla="*/ 39 h 42"/>
                <a:gd name="T24" fmla="*/ 156 w 246"/>
                <a:gd name="T25" fmla="*/ 36 h 42"/>
                <a:gd name="T26" fmla="*/ 159 w 246"/>
                <a:gd name="T27" fmla="*/ 33 h 42"/>
                <a:gd name="T28" fmla="*/ 163 w 246"/>
                <a:gd name="T29" fmla="*/ 31 h 42"/>
                <a:gd name="T30" fmla="*/ 175 w 246"/>
                <a:gd name="T31" fmla="*/ 26 h 42"/>
                <a:gd name="T32" fmla="*/ 190 w 246"/>
                <a:gd name="T33" fmla="*/ 23 h 42"/>
                <a:gd name="T34" fmla="*/ 221 w 246"/>
                <a:gd name="T35" fmla="*/ 17 h 42"/>
                <a:gd name="T36" fmla="*/ 246 w 246"/>
                <a:gd name="T37" fmla="*/ 12 h 42"/>
                <a:gd name="T38" fmla="*/ 212 w 246"/>
                <a:gd name="T39" fmla="*/ 13 h 42"/>
                <a:gd name="T40" fmla="*/ 186 w 246"/>
                <a:gd name="T41" fmla="*/ 14 h 42"/>
                <a:gd name="T42" fmla="*/ 178 w 246"/>
                <a:gd name="T43" fmla="*/ 15 h 42"/>
                <a:gd name="T44" fmla="*/ 171 w 246"/>
                <a:gd name="T45" fmla="*/ 15 h 42"/>
                <a:gd name="T46" fmla="*/ 168 w 246"/>
                <a:gd name="T47" fmla="*/ 14 h 42"/>
                <a:gd name="T48" fmla="*/ 167 w 246"/>
                <a:gd name="T49" fmla="*/ 12 h 42"/>
                <a:gd name="T50" fmla="*/ 159 w 246"/>
                <a:gd name="T51" fmla="*/ 16 h 42"/>
                <a:gd name="T52" fmla="*/ 152 w 246"/>
                <a:gd name="T53" fmla="*/ 17 h 42"/>
                <a:gd name="T54" fmla="*/ 147 w 246"/>
                <a:gd name="T55" fmla="*/ 17 h 42"/>
                <a:gd name="T56" fmla="*/ 141 w 246"/>
                <a:gd name="T57" fmla="*/ 15 h 42"/>
                <a:gd name="T58" fmla="*/ 137 w 246"/>
                <a:gd name="T59" fmla="*/ 12 h 42"/>
                <a:gd name="T60" fmla="*/ 133 w 246"/>
                <a:gd name="T61" fmla="*/ 9 h 42"/>
                <a:gd name="T62" fmla="*/ 129 w 246"/>
                <a:gd name="T63" fmla="*/ 5 h 42"/>
                <a:gd name="T64" fmla="*/ 126 w 246"/>
                <a:gd name="T65" fmla="*/ 0 h 42"/>
                <a:gd name="T66" fmla="*/ 121 w 246"/>
                <a:gd name="T67" fmla="*/ 2 h 42"/>
                <a:gd name="T68" fmla="*/ 113 w 246"/>
                <a:gd name="T69" fmla="*/ 4 h 42"/>
                <a:gd name="T70" fmla="*/ 103 w 246"/>
                <a:gd name="T71" fmla="*/ 5 h 42"/>
                <a:gd name="T72" fmla="*/ 93 w 246"/>
                <a:gd name="T73" fmla="*/ 5 h 42"/>
                <a:gd name="T74" fmla="*/ 74 w 246"/>
                <a:gd name="T75" fmla="*/ 6 h 42"/>
                <a:gd name="T76" fmla="*/ 60 w 246"/>
                <a:gd name="T77" fmla="*/ 6 h 42"/>
                <a:gd name="T78" fmla="*/ 58 w 246"/>
                <a:gd name="T79" fmla="*/ 9 h 42"/>
                <a:gd name="T80" fmla="*/ 56 w 246"/>
                <a:gd name="T81" fmla="*/ 12 h 42"/>
                <a:gd name="T82" fmla="*/ 54 w 246"/>
                <a:gd name="T83" fmla="*/ 15 h 42"/>
                <a:gd name="T84" fmla="*/ 50 w 246"/>
                <a:gd name="T85" fmla="*/ 17 h 42"/>
                <a:gd name="T86" fmla="*/ 42 w 246"/>
                <a:gd name="T87" fmla="*/ 20 h 42"/>
                <a:gd name="T88" fmla="*/ 33 w 246"/>
                <a:gd name="T89" fmla="*/ 22 h 42"/>
                <a:gd name="T90" fmla="*/ 14 w 246"/>
                <a:gd name="T91" fmla="*/ 24 h 42"/>
                <a:gd name="T92" fmla="*/ 0 w 246"/>
                <a:gd name="T93" fmla="*/ 24 h 42"/>
                <a:gd name="T94" fmla="*/ 1 w 246"/>
                <a:gd name="T95" fmla="*/ 27 h 42"/>
                <a:gd name="T96" fmla="*/ 3 w 246"/>
                <a:gd name="T97" fmla="*/ 29 h 42"/>
                <a:gd name="T98" fmla="*/ 5 w 246"/>
                <a:gd name="T99" fmla="*/ 31 h 42"/>
                <a:gd name="T100" fmla="*/ 9 w 246"/>
                <a:gd name="T101" fmla="*/ 33 h 42"/>
                <a:gd name="T102" fmla="*/ 17 w 246"/>
                <a:gd name="T103" fmla="*/ 35 h 42"/>
                <a:gd name="T104" fmla="*/ 27 w 246"/>
                <a:gd name="T105"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45" name="Freeform 487"/>
            <p:cNvSpPr>
              <a:spLocks/>
            </p:cNvSpPr>
            <p:nvPr>
              <p:custDataLst>
                <p:tags r:id="rId325"/>
              </p:custDataLst>
            </p:nvPr>
          </p:nvSpPr>
          <p:spPr bwMode="auto">
            <a:xfrm>
              <a:off x="5154812" y="1951083"/>
              <a:ext cx="63500" cy="57150"/>
            </a:xfrm>
            <a:custGeom>
              <a:avLst/>
              <a:gdLst>
                <a:gd name="T0" fmla="*/ 103 w 149"/>
                <a:gd name="T1" fmla="*/ 0 h 61"/>
                <a:gd name="T2" fmla="*/ 118 w 149"/>
                <a:gd name="T3" fmla="*/ 1 h 61"/>
                <a:gd name="T4" fmla="*/ 134 w 149"/>
                <a:gd name="T5" fmla="*/ 3 h 61"/>
                <a:gd name="T6" fmla="*/ 145 w 149"/>
                <a:gd name="T7" fmla="*/ 5 h 61"/>
                <a:gd name="T8" fmla="*/ 149 w 149"/>
                <a:gd name="T9" fmla="*/ 6 h 61"/>
                <a:gd name="T10" fmla="*/ 149 w 149"/>
                <a:gd name="T11" fmla="*/ 8 h 61"/>
                <a:gd name="T12" fmla="*/ 147 w 149"/>
                <a:gd name="T13" fmla="*/ 10 h 61"/>
                <a:gd name="T14" fmla="*/ 145 w 149"/>
                <a:gd name="T15" fmla="*/ 12 h 61"/>
                <a:gd name="T16" fmla="*/ 141 w 149"/>
                <a:gd name="T17" fmla="*/ 13 h 61"/>
                <a:gd name="T18" fmla="*/ 137 w 149"/>
                <a:gd name="T19" fmla="*/ 14 h 61"/>
                <a:gd name="T20" fmla="*/ 132 w 149"/>
                <a:gd name="T21" fmla="*/ 14 h 61"/>
                <a:gd name="T22" fmla="*/ 127 w 149"/>
                <a:gd name="T23" fmla="*/ 14 h 61"/>
                <a:gd name="T24" fmla="*/ 123 w 149"/>
                <a:gd name="T25" fmla="*/ 12 h 61"/>
                <a:gd name="T26" fmla="*/ 123 w 149"/>
                <a:gd name="T27" fmla="*/ 23 h 61"/>
                <a:gd name="T28" fmla="*/ 123 w 149"/>
                <a:gd name="T29" fmla="*/ 33 h 61"/>
                <a:gd name="T30" fmla="*/ 123 w 149"/>
                <a:gd name="T31" fmla="*/ 41 h 61"/>
                <a:gd name="T32" fmla="*/ 123 w 149"/>
                <a:gd name="T33" fmla="*/ 49 h 61"/>
                <a:gd name="T34" fmla="*/ 116 w 149"/>
                <a:gd name="T35" fmla="*/ 50 h 61"/>
                <a:gd name="T36" fmla="*/ 109 w 149"/>
                <a:gd name="T37" fmla="*/ 51 h 61"/>
                <a:gd name="T38" fmla="*/ 104 w 149"/>
                <a:gd name="T39" fmla="*/ 53 h 61"/>
                <a:gd name="T40" fmla="*/ 100 w 149"/>
                <a:gd name="T41" fmla="*/ 55 h 61"/>
                <a:gd name="T42" fmla="*/ 94 w 149"/>
                <a:gd name="T43" fmla="*/ 57 h 61"/>
                <a:gd name="T44" fmla="*/ 89 w 149"/>
                <a:gd name="T45" fmla="*/ 59 h 61"/>
                <a:gd name="T46" fmla="*/ 83 w 149"/>
                <a:gd name="T47" fmla="*/ 61 h 61"/>
                <a:gd name="T48" fmla="*/ 76 w 149"/>
                <a:gd name="T49" fmla="*/ 61 h 61"/>
                <a:gd name="T50" fmla="*/ 67 w 149"/>
                <a:gd name="T51" fmla="*/ 60 h 61"/>
                <a:gd name="T52" fmla="*/ 53 w 149"/>
                <a:gd name="T53" fmla="*/ 57 h 61"/>
                <a:gd name="T54" fmla="*/ 39 w 149"/>
                <a:gd name="T55" fmla="*/ 54 h 61"/>
                <a:gd name="T56" fmla="*/ 25 w 149"/>
                <a:gd name="T57" fmla="*/ 49 h 61"/>
                <a:gd name="T58" fmla="*/ 12 w 149"/>
                <a:gd name="T59" fmla="*/ 45 h 61"/>
                <a:gd name="T60" fmla="*/ 3 w 149"/>
                <a:gd name="T61" fmla="*/ 41 h 61"/>
                <a:gd name="T62" fmla="*/ 1 w 149"/>
                <a:gd name="T63" fmla="*/ 39 h 61"/>
                <a:gd name="T64" fmla="*/ 0 w 149"/>
                <a:gd name="T65" fmla="*/ 38 h 61"/>
                <a:gd name="T66" fmla="*/ 0 w 149"/>
                <a:gd name="T67" fmla="*/ 37 h 61"/>
                <a:gd name="T68" fmla="*/ 3 w 149"/>
                <a:gd name="T69" fmla="*/ 37 h 61"/>
                <a:gd name="T70" fmla="*/ 19 w 149"/>
                <a:gd name="T71" fmla="*/ 36 h 61"/>
                <a:gd name="T72" fmla="*/ 35 w 149"/>
                <a:gd name="T73" fmla="*/ 35 h 61"/>
                <a:gd name="T74" fmla="*/ 48 w 149"/>
                <a:gd name="T75" fmla="*/ 32 h 61"/>
                <a:gd name="T76" fmla="*/ 60 w 149"/>
                <a:gd name="T77" fmla="*/ 27 h 61"/>
                <a:gd name="T78" fmla="*/ 72 w 149"/>
                <a:gd name="T79" fmla="*/ 22 h 61"/>
                <a:gd name="T80" fmla="*/ 82 w 149"/>
                <a:gd name="T81" fmla="*/ 16 h 61"/>
                <a:gd name="T82" fmla="*/ 93 w 149"/>
                <a:gd name="T83" fmla="*/ 8 h 61"/>
                <a:gd name="T84" fmla="*/ 103 w 149"/>
                <a:gd name="T8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46" name="Freeform 488"/>
            <p:cNvSpPr>
              <a:spLocks/>
            </p:cNvSpPr>
            <p:nvPr>
              <p:custDataLst>
                <p:tags r:id="rId326"/>
              </p:custDataLst>
            </p:nvPr>
          </p:nvSpPr>
          <p:spPr bwMode="auto">
            <a:xfrm>
              <a:off x="5191329" y="1959020"/>
              <a:ext cx="130175" cy="57150"/>
            </a:xfrm>
            <a:custGeom>
              <a:avLst/>
              <a:gdLst>
                <a:gd name="T0" fmla="*/ 133 w 299"/>
                <a:gd name="T1" fmla="*/ 72 h 74"/>
                <a:gd name="T2" fmla="*/ 154 w 299"/>
                <a:gd name="T3" fmla="*/ 65 h 74"/>
                <a:gd name="T4" fmla="*/ 178 w 299"/>
                <a:gd name="T5" fmla="*/ 54 h 74"/>
                <a:gd name="T6" fmla="*/ 199 w 299"/>
                <a:gd name="T7" fmla="*/ 42 h 74"/>
                <a:gd name="T8" fmla="*/ 207 w 299"/>
                <a:gd name="T9" fmla="*/ 40 h 74"/>
                <a:gd name="T10" fmla="*/ 211 w 299"/>
                <a:gd name="T11" fmla="*/ 46 h 74"/>
                <a:gd name="T12" fmla="*/ 220 w 299"/>
                <a:gd name="T13" fmla="*/ 51 h 74"/>
                <a:gd name="T14" fmla="*/ 243 w 299"/>
                <a:gd name="T15" fmla="*/ 55 h 74"/>
                <a:gd name="T16" fmla="*/ 269 w 299"/>
                <a:gd name="T17" fmla="*/ 55 h 74"/>
                <a:gd name="T18" fmla="*/ 286 w 299"/>
                <a:gd name="T19" fmla="*/ 55 h 74"/>
                <a:gd name="T20" fmla="*/ 293 w 299"/>
                <a:gd name="T21" fmla="*/ 46 h 74"/>
                <a:gd name="T22" fmla="*/ 298 w 299"/>
                <a:gd name="T23" fmla="*/ 31 h 74"/>
                <a:gd name="T24" fmla="*/ 279 w 299"/>
                <a:gd name="T25" fmla="*/ 25 h 74"/>
                <a:gd name="T26" fmla="*/ 244 w 299"/>
                <a:gd name="T27" fmla="*/ 25 h 74"/>
                <a:gd name="T28" fmla="*/ 225 w 299"/>
                <a:gd name="T29" fmla="*/ 25 h 74"/>
                <a:gd name="T30" fmla="*/ 214 w 299"/>
                <a:gd name="T31" fmla="*/ 27 h 74"/>
                <a:gd name="T32" fmla="*/ 204 w 299"/>
                <a:gd name="T33" fmla="*/ 33 h 74"/>
                <a:gd name="T34" fmla="*/ 172 w 299"/>
                <a:gd name="T35" fmla="*/ 37 h 74"/>
                <a:gd name="T36" fmla="*/ 176 w 299"/>
                <a:gd name="T37" fmla="*/ 28 h 74"/>
                <a:gd name="T38" fmla="*/ 180 w 299"/>
                <a:gd name="T39" fmla="*/ 21 h 74"/>
                <a:gd name="T40" fmla="*/ 194 w 299"/>
                <a:gd name="T41" fmla="*/ 13 h 74"/>
                <a:gd name="T42" fmla="*/ 210 w 299"/>
                <a:gd name="T43" fmla="*/ 9 h 74"/>
                <a:gd name="T44" fmla="*/ 225 w 299"/>
                <a:gd name="T45" fmla="*/ 0 h 74"/>
                <a:gd name="T46" fmla="*/ 185 w 299"/>
                <a:gd name="T47" fmla="*/ 3 h 74"/>
                <a:gd name="T48" fmla="*/ 157 w 299"/>
                <a:gd name="T49" fmla="*/ 11 h 74"/>
                <a:gd name="T50" fmla="*/ 134 w 299"/>
                <a:gd name="T51" fmla="*/ 25 h 74"/>
                <a:gd name="T52" fmla="*/ 114 w 299"/>
                <a:gd name="T53" fmla="*/ 40 h 74"/>
                <a:gd name="T54" fmla="*/ 100 w 299"/>
                <a:gd name="T55" fmla="*/ 53 h 74"/>
                <a:gd name="T56" fmla="*/ 87 w 299"/>
                <a:gd name="T57" fmla="*/ 59 h 74"/>
                <a:gd name="T58" fmla="*/ 64 w 299"/>
                <a:gd name="T59" fmla="*/ 63 h 74"/>
                <a:gd name="T60" fmla="*/ 32 w 299"/>
                <a:gd name="T61" fmla="*/ 64 h 74"/>
                <a:gd name="T62" fmla="*/ 12 w 299"/>
                <a:gd name="T63" fmla="*/ 67 h 74"/>
                <a:gd name="T64" fmla="*/ 2 w 299"/>
                <a:gd name="T65" fmla="*/ 70 h 74"/>
                <a:gd name="T66" fmla="*/ 39 w 299"/>
                <a:gd name="T67" fmla="*/ 74 h 74"/>
                <a:gd name="T68" fmla="*/ 102 w 299"/>
                <a:gd name="T6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47" name="Freeform 489"/>
            <p:cNvSpPr>
              <a:spLocks/>
            </p:cNvSpPr>
            <p:nvPr>
              <p:custDataLst>
                <p:tags r:id="rId327"/>
              </p:custDataLst>
            </p:nvPr>
          </p:nvSpPr>
          <p:spPr bwMode="auto">
            <a:xfrm>
              <a:off x="5724729" y="2144758"/>
              <a:ext cx="41275" cy="57150"/>
            </a:xfrm>
            <a:custGeom>
              <a:avLst/>
              <a:gdLst>
                <a:gd name="T0" fmla="*/ 93 w 100"/>
                <a:gd name="T1" fmla="*/ 0 h 42"/>
                <a:gd name="T2" fmla="*/ 97 w 100"/>
                <a:gd name="T3" fmla="*/ 7 h 42"/>
                <a:gd name="T4" fmla="*/ 100 w 100"/>
                <a:gd name="T5" fmla="*/ 18 h 42"/>
                <a:gd name="T6" fmla="*/ 92 w 100"/>
                <a:gd name="T7" fmla="*/ 24 h 42"/>
                <a:gd name="T8" fmla="*/ 86 w 100"/>
                <a:gd name="T9" fmla="*/ 29 h 42"/>
                <a:gd name="T10" fmla="*/ 79 w 100"/>
                <a:gd name="T11" fmla="*/ 34 h 42"/>
                <a:gd name="T12" fmla="*/ 72 w 100"/>
                <a:gd name="T13" fmla="*/ 37 h 42"/>
                <a:gd name="T14" fmla="*/ 65 w 100"/>
                <a:gd name="T15" fmla="*/ 39 h 42"/>
                <a:gd name="T16" fmla="*/ 57 w 100"/>
                <a:gd name="T17" fmla="*/ 41 h 42"/>
                <a:gd name="T18" fmla="*/ 49 w 100"/>
                <a:gd name="T19" fmla="*/ 42 h 42"/>
                <a:gd name="T20" fmla="*/ 40 w 100"/>
                <a:gd name="T21" fmla="*/ 42 h 42"/>
                <a:gd name="T22" fmla="*/ 27 w 100"/>
                <a:gd name="T23" fmla="*/ 41 h 42"/>
                <a:gd name="T24" fmla="*/ 12 w 100"/>
                <a:gd name="T25" fmla="*/ 39 h 42"/>
                <a:gd name="T26" fmla="*/ 1 w 100"/>
                <a:gd name="T27" fmla="*/ 37 h 42"/>
                <a:gd name="T28" fmla="*/ 0 w 100"/>
                <a:gd name="T29" fmla="*/ 36 h 42"/>
                <a:gd name="T30" fmla="*/ 6 w 100"/>
                <a:gd name="T31" fmla="*/ 36 h 42"/>
                <a:gd name="T32" fmla="*/ 12 w 100"/>
                <a:gd name="T33" fmla="*/ 35 h 42"/>
                <a:gd name="T34" fmla="*/ 18 w 100"/>
                <a:gd name="T35" fmla="*/ 33 h 42"/>
                <a:gd name="T36" fmla="*/ 23 w 100"/>
                <a:gd name="T37" fmla="*/ 30 h 42"/>
                <a:gd name="T38" fmla="*/ 33 w 100"/>
                <a:gd name="T39" fmla="*/ 25 h 42"/>
                <a:gd name="T40" fmla="*/ 44 w 100"/>
                <a:gd name="T41" fmla="*/ 18 h 42"/>
                <a:gd name="T42" fmla="*/ 55 w 100"/>
                <a:gd name="T43" fmla="*/ 11 h 42"/>
                <a:gd name="T44" fmla="*/ 66 w 100"/>
                <a:gd name="T45" fmla="*/ 5 h 42"/>
                <a:gd name="T46" fmla="*/ 72 w 100"/>
                <a:gd name="T47" fmla="*/ 3 h 42"/>
                <a:gd name="T48" fmla="*/ 79 w 100"/>
                <a:gd name="T49" fmla="*/ 1 h 42"/>
                <a:gd name="T50" fmla="*/ 86 w 100"/>
                <a:gd name="T51" fmla="*/ 0 h 42"/>
                <a:gd name="T52" fmla="*/ 93 w 100"/>
                <a:gd name="T5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42">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48" name="Freeform 490"/>
            <p:cNvSpPr>
              <a:spLocks/>
            </p:cNvSpPr>
            <p:nvPr>
              <p:custDataLst>
                <p:tags r:id="rId328"/>
              </p:custDataLst>
            </p:nvPr>
          </p:nvSpPr>
          <p:spPr bwMode="auto">
            <a:xfrm>
              <a:off x="5634237" y="2003470"/>
              <a:ext cx="15875" cy="58738"/>
            </a:xfrm>
            <a:custGeom>
              <a:avLst/>
              <a:gdLst>
                <a:gd name="T0" fmla="*/ 40 w 40"/>
                <a:gd name="T1" fmla="*/ 5 h 5"/>
                <a:gd name="T2" fmla="*/ 0 w 40"/>
                <a:gd name="T3" fmla="*/ 5 h 5"/>
                <a:gd name="T4" fmla="*/ 5 w 40"/>
                <a:gd name="T5" fmla="*/ 3 h 5"/>
                <a:gd name="T6" fmla="*/ 9 w 40"/>
                <a:gd name="T7" fmla="*/ 1 h 5"/>
                <a:gd name="T8" fmla="*/ 15 w 40"/>
                <a:gd name="T9" fmla="*/ 0 h 5"/>
                <a:gd name="T10" fmla="*/ 20 w 40"/>
                <a:gd name="T11" fmla="*/ 0 h 5"/>
                <a:gd name="T12" fmla="*/ 25 w 40"/>
                <a:gd name="T13" fmla="*/ 0 h 5"/>
                <a:gd name="T14" fmla="*/ 30 w 40"/>
                <a:gd name="T15" fmla="*/ 1 h 5"/>
                <a:gd name="T16" fmla="*/ 35 w 40"/>
                <a:gd name="T17" fmla="*/ 3 h 5"/>
                <a:gd name="T18" fmla="*/ 40 w 40"/>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5">
                  <a:moveTo>
                    <a:pt x="40" y="5"/>
                  </a:moveTo>
                  <a:lnTo>
                    <a:pt x="0" y="5"/>
                  </a:lnTo>
                  <a:lnTo>
                    <a:pt x="5" y="3"/>
                  </a:lnTo>
                  <a:lnTo>
                    <a:pt x="9" y="1"/>
                  </a:lnTo>
                  <a:lnTo>
                    <a:pt x="15" y="0"/>
                  </a:lnTo>
                  <a:lnTo>
                    <a:pt x="20" y="0"/>
                  </a:lnTo>
                  <a:lnTo>
                    <a:pt x="25" y="0"/>
                  </a:lnTo>
                  <a:lnTo>
                    <a:pt x="30" y="1"/>
                  </a:lnTo>
                  <a:lnTo>
                    <a:pt x="35" y="3"/>
                  </a:lnTo>
                  <a:lnTo>
                    <a:pt x="40" y="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49" name="Freeform 491"/>
            <p:cNvSpPr>
              <a:spLocks/>
            </p:cNvSpPr>
            <p:nvPr>
              <p:custDataLst>
                <p:tags r:id="rId329"/>
              </p:custDataLst>
            </p:nvPr>
          </p:nvSpPr>
          <p:spPr bwMode="auto">
            <a:xfrm>
              <a:off x="5656462" y="1962205"/>
              <a:ext cx="14287" cy="60325"/>
            </a:xfrm>
            <a:custGeom>
              <a:avLst/>
              <a:gdLst>
                <a:gd name="T0" fmla="*/ 0 w 33"/>
                <a:gd name="T1" fmla="*/ 19 h 31"/>
                <a:gd name="T2" fmla="*/ 20 w 33"/>
                <a:gd name="T3" fmla="*/ 0 h 31"/>
                <a:gd name="T4" fmla="*/ 20 w 33"/>
                <a:gd name="T5" fmla="*/ 4 h 31"/>
                <a:gd name="T6" fmla="*/ 22 w 33"/>
                <a:gd name="T7" fmla="*/ 10 h 31"/>
                <a:gd name="T8" fmla="*/ 25 w 33"/>
                <a:gd name="T9" fmla="*/ 14 h 31"/>
                <a:gd name="T10" fmla="*/ 27 w 33"/>
                <a:gd name="T11" fmla="*/ 18 h 31"/>
                <a:gd name="T12" fmla="*/ 31 w 33"/>
                <a:gd name="T13" fmla="*/ 26 h 31"/>
                <a:gd name="T14" fmla="*/ 33 w 33"/>
                <a:gd name="T15" fmla="*/ 31 h 31"/>
                <a:gd name="T16" fmla="*/ 0 w 33"/>
                <a:gd name="T17" fmla="*/ 31 h 31"/>
                <a:gd name="T18" fmla="*/ 0 w 33"/>
                <a:gd name="T19" fmla="*/ 25 h 31"/>
                <a:gd name="T20" fmla="*/ 0 w 33"/>
                <a:gd name="T21"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1">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50" name="Freeform 492"/>
            <p:cNvSpPr>
              <a:spLocks/>
            </p:cNvSpPr>
            <p:nvPr>
              <p:custDataLst>
                <p:tags r:id="rId330"/>
              </p:custDataLst>
            </p:nvPr>
          </p:nvSpPr>
          <p:spPr bwMode="auto">
            <a:xfrm>
              <a:off x="5800926" y="2078083"/>
              <a:ext cx="17463" cy="57150"/>
            </a:xfrm>
            <a:custGeom>
              <a:avLst/>
              <a:gdLst>
                <a:gd name="T0" fmla="*/ 41 w 41"/>
                <a:gd name="T1" fmla="*/ 0 h 43"/>
                <a:gd name="T2" fmla="*/ 41 w 41"/>
                <a:gd name="T3" fmla="*/ 43 h 43"/>
                <a:gd name="T4" fmla="*/ 31 w 41"/>
                <a:gd name="T5" fmla="*/ 42 h 43"/>
                <a:gd name="T6" fmla="*/ 24 w 41"/>
                <a:gd name="T7" fmla="*/ 40 h 43"/>
                <a:gd name="T8" fmla="*/ 18 w 41"/>
                <a:gd name="T9" fmla="*/ 37 h 43"/>
                <a:gd name="T10" fmla="*/ 13 w 41"/>
                <a:gd name="T11" fmla="*/ 33 h 43"/>
                <a:gd name="T12" fmla="*/ 5 w 41"/>
                <a:gd name="T13" fmla="*/ 25 h 43"/>
                <a:gd name="T14" fmla="*/ 0 w 41"/>
                <a:gd name="T15" fmla="*/ 19 h 43"/>
                <a:gd name="T16" fmla="*/ 12 w 41"/>
                <a:gd name="T17" fmla="*/ 13 h 43"/>
                <a:gd name="T18" fmla="*/ 25 w 41"/>
                <a:gd name="T19" fmla="*/ 7 h 43"/>
                <a:gd name="T20" fmla="*/ 36 w 41"/>
                <a:gd name="T21" fmla="*/ 2 h 43"/>
                <a:gd name="T22" fmla="*/ 41 w 41"/>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3">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51" name="Freeform 493"/>
            <p:cNvSpPr>
              <a:spLocks/>
            </p:cNvSpPr>
            <p:nvPr>
              <p:custDataLst>
                <p:tags r:id="rId331"/>
              </p:custDataLst>
            </p:nvPr>
          </p:nvSpPr>
          <p:spPr bwMode="auto">
            <a:xfrm>
              <a:off x="5854902" y="1962205"/>
              <a:ext cx="93663" cy="60325"/>
            </a:xfrm>
            <a:custGeom>
              <a:avLst/>
              <a:gdLst>
                <a:gd name="T0" fmla="*/ 61 w 213"/>
                <a:gd name="T1" fmla="*/ 0 h 62"/>
                <a:gd name="T2" fmla="*/ 83 w 213"/>
                <a:gd name="T3" fmla="*/ 0 h 62"/>
                <a:gd name="T4" fmla="*/ 105 w 213"/>
                <a:gd name="T5" fmla="*/ 1 h 62"/>
                <a:gd name="T6" fmla="*/ 127 w 213"/>
                <a:gd name="T7" fmla="*/ 3 h 62"/>
                <a:gd name="T8" fmla="*/ 146 w 213"/>
                <a:gd name="T9" fmla="*/ 7 h 62"/>
                <a:gd name="T10" fmla="*/ 166 w 213"/>
                <a:gd name="T11" fmla="*/ 11 h 62"/>
                <a:gd name="T12" fmla="*/ 184 w 213"/>
                <a:gd name="T13" fmla="*/ 16 h 62"/>
                <a:gd name="T14" fmla="*/ 191 w 213"/>
                <a:gd name="T15" fmla="*/ 19 h 62"/>
                <a:gd name="T16" fmla="*/ 199 w 213"/>
                <a:gd name="T17" fmla="*/ 23 h 62"/>
                <a:gd name="T18" fmla="*/ 207 w 213"/>
                <a:gd name="T19" fmla="*/ 27 h 62"/>
                <a:gd name="T20" fmla="*/ 213 w 213"/>
                <a:gd name="T21" fmla="*/ 31 h 62"/>
                <a:gd name="T22" fmla="*/ 211 w 213"/>
                <a:gd name="T23" fmla="*/ 35 h 62"/>
                <a:gd name="T24" fmla="*/ 207 w 213"/>
                <a:gd name="T25" fmla="*/ 38 h 62"/>
                <a:gd name="T26" fmla="*/ 201 w 213"/>
                <a:gd name="T27" fmla="*/ 41 h 62"/>
                <a:gd name="T28" fmla="*/ 195 w 213"/>
                <a:gd name="T29" fmla="*/ 44 h 62"/>
                <a:gd name="T30" fmla="*/ 177 w 213"/>
                <a:gd name="T31" fmla="*/ 49 h 62"/>
                <a:gd name="T32" fmla="*/ 156 w 213"/>
                <a:gd name="T33" fmla="*/ 53 h 62"/>
                <a:gd name="T34" fmla="*/ 135 w 213"/>
                <a:gd name="T35" fmla="*/ 57 h 62"/>
                <a:gd name="T36" fmla="*/ 114 w 213"/>
                <a:gd name="T37" fmla="*/ 59 h 62"/>
                <a:gd name="T38" fmla="*/ 95 w 213"/>
                <a:gd name="T39" fmla="*/ 62 h 62"/>
                <a:gd name="T40" fmla="*/ 80 w 213"/>
                <a:gd name="T41" fmla="*/ 62 h 62"/>
                <a:gd name="T42" fmla="*/ 62 w 213"/>
                <a:gd name="T43" fmla="*/ 62 h 62"/>
                <a:gd name="T44" fmla="*/ 43 w 213"/>
                <a:gd name="T45" fmla="*/ 59 h 62"/>
                <a:gd name="T46" fmla="*/ 33 w 213"/>
                <a:gd name="T47" fmla="*/ 59 h 62"/>
                <a:gd name="T48" fmla="*/ 23 w 213"/>
                <a:gd name="T49" fmla="*/ 59 h 62"/>
                <a:gd name="T50" fmla="*/ 12 w 213"/>
                <a:gd name="T51" fmla="*/ 60 h 62"/>
                <a:gd name="T52" fmla="*/ 0 w 213"/>
                <a:gd name="T53" fmla="*/ 62 h 62"/>
                <a:gd name="T54" fmla="*/ 6 w 213"/>
                <a:gd name="T55" fmla="*/ 50 h 62"/>
                <a:gd name="T56" fmla="*/ 11 w 213"/>
                <a:gd name="T57" fmla="*/ 39 h 62"/>
                <a:gd name="T58" fmla="*/ 17 w 213"/>
                <a:gd name="T59" fmla="*/ 29 h 62"/>
                <a:gd name="T60" fmla="*/ 23 w 213"/>
                <a:gd name="T61" fmla="*/ 20 h 62"/>
                <a:gd name="T62" fmla="*/ 27 w 213"/>
                <a:gd name="T63" fmla="*/ 16 h 62"/>
                <a:gd name="T64" fmla="*/ 30 w 213"/>
                <a:gd name="T65" fmla="*/ 12 h 62"/>
                <a:gd name="T66" fmla="*/ 34 w 213"/>
                <a:gd name="T67" fmla="*/ 9 h 62"/>
                <a:gd name="T68" fmla="*/ 39 w 213"/>
                <a:gd name="T69" fmla="*/ 6 h 62"/>
                <a:gd name="T70" fmla="*/ 43 w 213"/>
                <a:gd name="T71" fmla="*/ 3 h 62"/>
                <a:gd name="T72" fmla="*/ 49 w 213"/>
                <a:gd name="T73" fmla="*/ 1 h 62"/>
                <a:gd name="T74" fmla="*/ 54 w 213"/>
                <a:gd name="T75" fmla="*/ 0 h 62"/>
                <a:gd name="T76" fmla="*/ 61 w 213"/>
                <a:gd name="T7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3" h="62">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52" name="Freeform 494"/>
            <p:cNvSpPr>
              <a:spLocks/>
            </p:cNvSpPr>
            <p:nvPr>
              <p:custDataLst>
                <p:tags r:id="rId332"/>
              </p:custDataLst>
            </p:nvPr>
          </p:nvSpPr>
          <p:spPr bwMode="auto">
            <a:xfrm>
              <a:off x="5915224" y="1987605"/>
              <a:ext cx="103188" cy="60325"/>
            </a:xfrm>
            <a:custGeom>
              <a:avLst/>
              <a:gdLst>
                <a:gd name="T0" fmla="*/ 41 w 239"/>
                <a:gd name="T1" fmla="*/ 0 h 56"/>
                <a:gd name="T2" fmla="*/ 30 w 239"/>
                <a:gd name="T3" fmla="*/ 3 h 56"/>
                <a:gd name="T4" fmla="*/ 23 w 239"/>
                <a:gd name="T5" fmla="*/ 5 h 56"/>
                <a:gd name="T6" fmla="*/ 19 w 239"/>
                <a:gd name="T7" fmla="*/ 7 h 56"/>
                <a:gd name="T8" fmla="*/ 15 w 239"/>
                <a:gd name="T9" fmla="*/ 9 h 56"/>
                <a:gd name="T10" fmla="*/ 13 w 239"/>
                <a:gd name="T11" fmla="*/ 13 h 56"/>
                <a:gd name="T12" fmla="*/ 10 w 239"/>
                <a:gd name="T13" fmla="*/ 15 h 56"/>
                <a:gd name="T14" fmla="*/ 7 w 239"/>
                <a:gd name="T15" fmla="*/ 17 h 56"/>
                <a:gd name="T16" fmla="*/ 0 w 239"/>
                <a:gd name="T17" fmla="*/ 19 h 56"/>
                <a:gd name="T18" fmla="*/ 2 w 239"/>
                <a:gd name="T19" fmla="*/ 24 h 56"/>
                <a:gd name="T20" fmla="*/ 5 w 239"/>
                <a:gd name="T21" fmla="*/ 27 h 56"/>
                <a:gd name="T22" fmla="*/ 7 w 239"/>
                <a:gd name="T23" fmla="*/ 30 h 56"/>
                <a:gd name="T24" fmla="*/ 10 w 239"/>
                <a:gd name="T25" fmla="*/ 33 h 56"/>
                <a:gd name="T26" fmla="*/ 17 w 239"/>
                <a:gd name="T27" fmla="*/ 36 h 56"/>
                <a:gd name="T28" fmla="*/ 24 w 239"/>
                <a:gd name="T29" fmla="*/ 38 h 56"/>
                <a:gd name="T30" fmla="*/ 41 w 239"/>
                <a:gd name="T31" fmla="*/ 38 h 56"/>
                <a:gd name="T32" fmla="*/ 54 w 239"/>
                <a:gd name="T33" fmla="*/ 38 h 56"/>
                <a:gd name="T34" fmla="*/ 153 w 239"/>
                <a:gd name="T35" fmla="*/ 38 h 56"/>
                <a:gd name="T36" fmla="*/ 155 w 239"/>
                <a:gd name="T37" fmla="*/ 41 h 56"/>
                <a:gd name="T38" fmla="*/ 156 w 239"/>
                <a:gd name="T39" fmla="*/ 44 h 56"/>
                <a:gd name="T40" fmla="*/ 159 w 239"/>
                <a:gd name="T41" fmla="*/ 46 h 56"/>
                <a:gd name="T42" fmla="*/ 162 w 239"/>
                <a:gd name="T43" fmla="*/ 48 h 56"/>
                <a:gd name="T44" fmla="*/ 167 w 239"/>
                <a:gd name="T45" fmla="*/ 51 h 56"/>
                <a:gd name="T46" fmla="*/ 174 w 239"/>
                <a:gd name="T47" fmla="*/ 54 h 56"/>
                <a:gd name="T48" fmla="*/ 188 w 239"/>
                <a:gd name="T49" fmla="*/ 56 h 56"/>
                <a:gd name="T50" fmla="*/ 200 w 239"/>
                <a:gd name="T51" fmla="*/ 56 h 56"/>
                <a:gd name="T52" fmla="*/ 204 w 239"/>
                <a:gd name="T53" fmla="*/ 55 h 56"/>
                <a:gd name="T54" fmla="*/ 210 w 239"/>
                <a:gd name="T55" fmla="*/ 54 h 56"/>
                <a:gd name="T56" fmla="*/ 214 w 239"/>
                <a:gd name="T57" fmla="*/ 52 h 56"/>
                <a:gd name="T58" fmla="*/ 220 w 239"/>
                <a:gd name="T59" fmla="*/ 49 h 56"/>
                <a:gd name="T60" fmla="*/ 230 w 239"/>
                <a:gd name="T61" fmla="*/ 43 h 56"/>
                <a:gd name="T62" fmla="*/ 239 w 239"/>
                <a:gd name="T63" fmla="*/ 38 h 56"/>
                <a:gd name="T64" fmla="*/ 232 w 239"/>
                <a:gd name="T65" fmla="*/ 37 h 56"/>
                <a:gd name="T66" fmla="*/ 225 w 239"/>
                <a:gd name="T67" fmla="*/ 36 h 56"/>
                <a:gd name="T68" fmla="*/ 219 w 239"/>
                <a:gd name="T69" fmla="*/ 34 h 56"/>
                <a:gd name="T70" fmla="*/ 213 w 239"/>
                <a:gd name="T71" fmla="*/ 32 h 56"/>
                <a:gd name="T72" fmla="*/ 201 w 239"/>
                <a:gd name="T73" fmla="*/ 26 h 56"/>
                <a:gd name="T74" fmla="*/ 190 w 239"/>
                <a:gd name="T75" fmla="*/ 19 h 56"/>
                <a:gd name="T76" fmla="*/ 178 w 239"/>
                <a:gd name="T77" fmla="*/ 13 h 56"/>
                <a:gd name="T78" fmla="*/ 167 w 239"/>
                <a:gd name="T79" fmla="*/ 6 h 56"/>
                <a:gd name="T80" fmla="*/ 160 w 239"/>
                <a:gd name="T81" fmla="*/ 4 h 56"/>
                <a:gd name="T82" fmla="*/ 154 w 239"/>
                <a:gd name="T83" fmla="*/ 2 h 56"/>
                <a:gd name="T84" fmla="*/ 147 w 239"/>
                <a:gd name="T85" fmla="*/ 1 h 56"/>
                <a:gd name="T86" fmla="*/ 140 w 239"/>
                <a:gd name="T87" fmla="*/ 0 h 56"/>
                <a:gd name="T88" fmla="*/ 134 w 239"/>
                <a:gd name="T89" fmla="*/ 1 h 56"/>
                <a:gd name="T90" fmla="*/ 127 w 239"/>
                <a:gd name="T91" fmla="*/ 4 h 56"/>
                <a:gd name="T92" fmla="*/ 124 w 239"/>
                <a:gd name="T93" fmla="*/ 6 h 56"/>
                <a:gd name="T94" fmla="*/ 122 w 239"/>
                <a:gd name="T95" fmla="*/ 8 h 56"/>
                <a:gd name="T96" fmla="*/ 121 w 239"/>
                <a:gd name="T97" fmla="*/ 10 h 56"/>
                <a:gd name="T98" fmla="*/ 120 w 239"/>
                <a:gd name="T99" fmla="*/ 13 h 56"/>
                <a:gd name="T100" fmla="*/ 100 w 239"/>
                <a:gd name="T101" fmla="*/ 8 h 56"/>
                <a:gd name="T102" fmla="*/ 80 w 239"/>
                <a:gd name="T103" fmla="*/ 4 h 56"/>
                <a:gd name="T104" fmla="*/ 61 w 239"/>
                <a:gd name="T105" fmla="*/ 1 h 56"/>
                <a:gd name="T106" fmla="*/ 41 w 239"/>
                <a:gd name="T10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9" h="56">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53" name="Freeform 495"/>
            <p:cNvSpPr>
              <a:spLocks/>
            </p:cNvSpPr>
            <p:nvPr>
              <p:custDataLst>
                <p:tags r:id="rId333"/>
              </p:custDataLst>
            </p:nvPr>
          </p:nvSpPr>
          <p:spPr bwMode="auto">
            <a:xfrm>
              <a:off x="6032700" y="2001883"/>
              <a:ext cx="82550" cy="57150"/>
            </a:xfrm>
            <a:custGeom>
              <a:avLst/>
              <a:gdLst>
                <a:gd name="T0" fmla="*/ 14 w 187"/>
                <a:gd name="T1" fmla="*/ 19 h 80"/>
                <a:gd name="T2" fmla="*/ 41 w 187"/>
                <a:gd name="T3" fmla="*/ 0 h 80"/>
                <a:gd name="T4" fmla="*/ 44 w 187"/>
                <a:gd name="T5" fmla="*/ 3 h 80"/>
                <a:gd name="T6" fmla="*/ 50 w 187"/>
                <a:gd name="T7" fmla="*/ 6 h 80"/>
                <a:gd name="T8" fmla="*/ 58 w 187"/>
                <a:gd name="T9" fmla="*/ 9 h 80"/>
                <a:gd name="T10" fmla="*/ 67 w 187"/>
                <a:gd name="T11" fmla="*/ 12 h 80"/>
                <a:gd name="T12" fmla="*/ 89 w 187"/>
                <a:gd name="T13" fmla="*/ 19 h 80"/>
                <a:gd name="T14" fmla="*/ 114 w 187"/>
                <a:gd name="T15" fmla="*/ 26 h 80"/>
                <a:gd name="T16" fmla="*/ 139 w 187"/>
                <a:gd name="T17" fmla="*/ 33 h 80"/>
                <a:gd name="T18" fmla="*/ 161 w 187"/>
                <a:gd name="T19" fmla="*/ 38 h 80"/>
                <a:gd name="T20" fmla="*/ 177 w 187"/>
                <a:gd name="T21" fmla="*/ 42 h 80"/>
                <a:gd name="T22" fmla="*/ 187 w 187"/>
                <a:gd name="T23" fmla="*/ 43 h 80"/>
                <a:gd name="T24" fmla="*/ 187 w 187"/>
                <a:gd name="T25" fmla="*/ 56 h 80"/>
                <a:gd name="T26" fmla="*/ 187 w 187"/>
                <a:gd name="T27" fmla="*/ 68 h 80"/>
                <a:gd name="T28" fmla="*/ 170 w 187"/>
                <a:gd name="T29" fmla="*/ 70 h 80"/>
                <a:gd name="T30" fmla="*/ 151 w 187"/>
                <a:gd name="T31" fmla="*/ 71 h 80"/>
                <a:gd name="T32" fmla="*/ 133 w 187"/>
                <a:gd name="T33" fmla="*/ 71 h 80"/>
                <a:gd name="T34" fmla="*/ 116 w 187"/>
                <a:gd name="T35" fmla="*/ 70 h 80"/>
                <a:gd name="T36" fmla="*/ 85 w 187"/>
                <a:gd name="T37" fmla="*/ 69 h 80"/>
                <a:gd name="T38" fmla="*/ 61 w 187"/>
                <a:gd name="T39" fmla="*/ 68 h 80"/>
                <a:gd name="T40" fmla="*/ 55 w 187"/>
                <a:gd name="T41" fmla="*/ 69 h 80"/>
                <a:gd name="T42" fmla="*/ 51 w 187"/>
                <a:gd name="T43" fmla="*/ 70 h 80"/>
                <a:gd name="T44" fmla="*/ 45 w 187"/>
                <a:gd name="T45" fmla="*/ 72 h 80"/>
                <a:gd name="T46" fmla="*/ 41 w 187"/>
                <a:gd name="T47" fmla="*/ 74 h 80"/>
                <a:gd name="T48" fmla="*/ 33 w 187"/>
                <a:gd name="T49" fmla="*/ 78 h 80"/>
                <a:gd name="T50" fmla="*/ 28 w 187"/>
                <a:gd name="T51" fmla="*/ 80 h 80"/>
                <a:gd name="T52" fmla="*/ 22 w 187"/>
                <a:gd name="T53" fmla="*/ 79 h 80"/>
                <a:gd name="T54" fmla="*/ 18 w 187"/>
                <a:gd name="T55" fmla="*/ 76 h 80"/>
                <a:gd name="T56" fmla="*/ 14 w 187"/>
                <a:gd name="T57" fmla="*/ 72 h 80"/>
                <a:gd name="T58" fmla="*/ 9 w 187"/>
                <a:gd name="T59" fmla="*/ 67 h 80"/>
                <a:gd name="T60" fmla="*/ 6 w 187"/>
                <a:gd name="T61" fmla="*/ 62 h 80"/>
                <a:gd name="T62" fmla="*/ 3 w 187"/>
                <a:gd name="T63" fmla="*/ 57 h 80"/>
                <a:gd name="T64" fmla="*/ 2 w 187"/>
                <a:gd name="T65" fmla="*/ 53 h 80"/>
                <a:gd name="T66" fmla="*/ 0 w 187"/>
                <a:gd name="T67" fmla="*/ 50 h 80"/>
                <a:gd name="T68" fmla="*/ 2 w 187"/>
                <a:gd name="T69" fmla="*/ 44 h 80"/>
                <a:gd name="T70" fmla="*/ 3 w 187"/>
                <a:gd name="T71" fmla="*/ 40 h 80"/>
                <a:gd name="T72" fmla="*/ 5 w 187"/>
                <a:gd name="T73" fmla="*/ 36 h 80"/>
                <a:gd name="T74" fmla="*/ 7 w 187"/>
                <a:gd name="T75" fmla="*/ 31 h 80"/>
                <a:gd name="T76" fmla="*/ 13 w 187"/>
                <a:gd name="T77" fmla="*/ 24 h 80"/>
                <a:gd name="T78" fmla="*/ 14 w 187"/>
                <a:gd name="T79" fmla="*/ 1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7" h="8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54" name="Freeform 496"/>
            <p:cNvSpPr>
              <a:spLocks/>
            </p:cNvSpPr>
            <p:nvPr>
              <p:custDataLst>
                <p:tags r:id="rId334"/>
              </p:custDataLst>
            </p:nvPr>
          </p:nvSpPr>
          <p:spPr bwMode="auto">
            <a:xfrm>
              <a:off x="6559750" y="2127295"/>
              <a:ext cx="79375" cy="58738"/>
            </a:xfrm>
            <a:custGeom>
              <a:avLst/>
              <a:gdLst>
                <a:gd name="T0" fmla="*/ 50 w 183"/>
                <a:gd name="T1" fmla="*/ 0 h 73"/>
                <a:gd name="T2" fmla="*/ 63 w 183"/>
                <a:gd name="T3" fmla="*/ 0 h 73"/>
                <a:gd name="T4" fmla="*/ 75 w 183"/>
                <a:gd name="T5" fmla="*/ 1 h 73"/>
                <a:gd name="T6" fmla="*/ 86 w 183"/>
                <a:gd name="T7" fmla="*/ 4 h 73"/>
                <a:gd name="T8" fmla="*/ 97 w 183"/>
                <a:gd name="T9" fmla="*/ 7 h 73"/>
                <a:gd name="T10" fmla="*/ 106 w 183"/>
                <a:gd name="T11" fmla="*/ 10 h 73"/>
                <a:gd name="T12" fmla="*/ 116 w 183"/>
                <a:gd name="T13" fmla="*/ 15 h 73"/>
                <a:gd name="T14" fmla="*/ 124 w 183"/>
                <a:gd name="T15" fmla="*/ 19 h 73"/>
                <a:gd name="T16" fmla="*/ 131 w 183"/>
                <a:gd name="T17" fmla="*/ 25 h 73"/>
                <a:gd name="T18" fmla="*/ 159 w 183"/>
                <a:gd name="T19" fmla="*/ 49 h 73"/>
                <a:gd name="T20" fmla="*/ 183 w 183"/>
                <a:gd name="T21" fmla="*/ 73 h 73"/>
                <a:gd name="T22" fmla="*/ 137 w 183"/>
                <a:gd name="T23" fmla="*/ 73 h 73"/>
                <a:gd name="T24" fmla="*/ 128 w 183"/>
                <a:gd name="T25" fmla="*/ 72 h 73"/>
                <a:gd name="T26" fmla="*/ 117 w 183"/>
                <a:gd name="T27" fmla="*/ 70 h 73"/>
                <a:gd name="T28" fmla="*/ 104 w 183"/>
                <a:gd name="T29" fmla="*/ 66 h 73"/>
                <a:gd name="T30" fmla="*/ 90 w 183"/>
                <a:gd name="T31" fmla="*/ 62 h 73"/>
                <a:gd name="T32" fmla="*/ 73 w 183"/>
                <a:gd name="T33" fmla="*/ 56 h 73"/>
                <a:gd name="T34" fmla="*/ 58 w 183"/>
                <a:gd name="T35" fmla="*/ 50 h 73"/>
                <a:gd name="T36" fmla="*/ 42 w 183"/>
                <a:gd name="T37" fmla="*/ 44 h 73"/>
                <a:gd name="T38" fmla="*/ 28 w 183"/>
                <a:gd name="T39" fmla="*/ 37 h 73"/>
                <a:gd name="T40" fmla="*/ 16 w 183"/>
                <a:gd name="T41" fmla="*/ 30 h 73"/>
                <a:gd name="T42" fmla="*/ 7 w 183"/>
                <a:gd name="T43" fmla="*/ 23 h 73"/>
                <a:gd name="T44" fmla="*/ 4 w 183"/>
                <a:gd name="T45" fmla="*/ 19 h 73"/>
                <a:gd name="T46" fmla="*/ 2 w 183"/>
                <a:gd name="T47" fmla="*/ 16 h 73"/>
                <a:gd name="T48" fmla="*/ 1 w 183"/>
                <a:gd name="T49" fmla="*/ 14 h 73"/>
                <a:gd name="T50" fmla="*/ 0 w 183"/>
                <a:gd name="T51" fmla="*/ 11 h 73"/>
                <a:gd name="T52" fmla="*/ 1 w 183"/>
                <a:gd name="T53" fmla="*/ 8 h 73"/>
                <a:gd name="T54" fmla="*/ 3 w 183"/>
                <a:gd name="T55" fmla="*/ 6 h 73"/>
                <a:gd name="T56" fmla="*/ 7 w 183"/>
                <a:gd name="T57" fmla="*/ 4 h 73"/>
                <a:gd name="T58" fmla="*/ 13 w 183"/>
                <a:gd name="T59" fmla="*/ 3 h 73"/>
                <a:gd name="T60" fmla="*/ 19 w 183"/>
                <a:gd name="T61" fmla="*/ 1 h 73"/>
                <a:gd name="T62" fmla="*/ 28 w 183"/>
                <a:gd name="T63" fmla="*/ 0 h 73"/>
                <a:gd name="T64" fmla="*/ 38 w 183"/>
                <a:gd name="T65" fmla="*/ 0 h 73"/>
                <a:gd name="T66" fmla="*/ 50 w 183"/>
                <a:gd name="T6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3" h="73">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55" name="Freeform 497"/>
            <p:cNvSpPr>
              <a:spLocks/>
            </p:cNvSpPr>
            <p:nvPr>
              <p:custDataLst>
                <p:tags r:id="rId335"/>
              </p:custDataLst>
            </p:nvPr>
          </p:nvSpPr>
          <p:spPr bwMode="auto">
            <a:xfrm>
              <a:off x="6626424" y="2144758"/>
              <a:ext cx="33338" cy="57150"/>
            </a:xfrm>
            <a:custGeom>
              <a:avLst/>
              <a:gdLst>
                <a:gd name="T0" fmla="*/ 0 w 79"/>
                <a:gd name="T1" fmla="*/ 6 h 42"/>
                <a:gd name="T2" fmla="*/ 23 w 79"/>
                <a:gd name="T3" fmla="*/ 2 h 42"/>
                <a:gd name="T4" fmla="*/ 41 w 79"/>
                <a:gd name="T5" fmla="*/ 1 h 42"/>
                <a:gd name="T6" fmla="*/ 60 w 79"/>
                <a:gd name="T7" fmla="*/ 0 h 42"/>
                <a:gd name="T8" fmla="*/ 79 w 79"/>
                <a:gd name="T9" fmla="*/ 0 h 42"/>
                <a:gd name="T10" fmla="*/ 79 w 79"/>
                <a:gd name="T11" fmla="*/ 9 h 42"/>
                <a:gd name="T12" fmla="*/ 79 w 79"/>
                <a:gd name="T13" fmla="*/ 18 h 42"/>
                <a:gd name="T14" fmla="*/ 79 w 79"/>
                <a:gd name="T15" fmla="*/ 22 h 42"/>
                <a:gd name="T16" fmla="*/ 75 w 79"/>
                <a:gd name="T17" fmla="*/ 27 h 42"/>
                <a:gd name="T18" fmla="*/ 72 w 79"/>
                <a:gd name="T19" fmla="*/ 31 h 42"/>
                <a:gd name="T20" fmla="*/ 68 w 79"/>
                <a:gd name="T21" fmla="*/ 35 h 42"/>
                <a:gd name="T22" fmla="*/ 62 w 79"/>
                <a:gd name="T23" fmla="*/ 38 h 42"/>
                <a:gd name="T24" fmla="*/ 57 w 79"/>
                <a:gd name="T25" fmla="*/ 40 h 42"/>
                <a:gd name="T26" fmla="*/ 51 w 79"/>
                <a:gd name="T27" fmla="*/ 42 h 42"/>
                <a:gd name="T28" fmla="*/ 46 w 79"/>
                <a:gd name="T29" fmla="*/ 42 h 42"/>
                <a:gd name="T30" fmla="*/ 40 w 79"/>
                <a:gd name="T31" fmla="*/ 42 h 42"/>
                <a:gd name="T32" fmla="*/ 35 w 79"/>
                <a:gd name="T33" fmla="*/ 41 h 42"/>
                <a:gd name="T34" fmla="*/ 29 w 79"/>
                <a:gd name="T35" fmla="*/ 39 h 42"/>
                <a:gd name="T36" fmla="*/ 25 w 79"/>
                <a:gd name="T37" fmla="*/ 37 h 42"/>
                <a:gd name="T38" fmla="*/ 16 w 79"/>
                <a:gd name="T39" fmla="*/ 32 h 42"/>
                <a:gd name="T40" fmla="*/ 11 w 79"/>
                <a:gd name="T41" fmla="*/ 26 h 42"/>
                <a:gd name="T42" fmla="*/ 5 w 79"/>
                <a:gd name="T43" fmla="*/ 20 h 42"/>
                <a:gd name="T44" fmla="*/ 2 w 79"/>
                <a:gd name="T45" fmla="*/ 14 h 42"/>
                <a:gd name="T46" fmla="*/ 0 w 79"/>
                <a:gd name="T47" fmla="*/ 9 h 42"/>
                <a:gd name="T48" fmla="*/ 0 w 79"/>
                <a:gd name="T49"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42">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56" name="Freeform 498"/>
            <p:cNvSpPr>
              <a:spLocks/>
            </p:cNvSpPr>
            <p:nvPr>
              <p:custDataLst>
                <p:tags r:id="rId336"/>
              </p:custDataLst>
            </p:nvPr>
          </p:nvSpPr>
          <p:spPr bwMode="auto">
            <a:xfrm>
              <a:off x="6656592" y="2155870"/>
              <a:ext cx="52387" cy="58738"/>
            </a:xfrm>
            <a:custGeom>
              <a:avLst/>
              <a:gdLst>
                <a:gd name="T0" fmla="*/ 113 w 113"/>
                <a:gd name="T1" fmla="*/ 39 h 52"/>
                <a:gd name="T2" fmla="*/ 112 w 113"/>
                <a:gd name="T3" fmla="*/ 42 h 52"/>
                <a:gd name="T4" fmla="*/ 109 w 113"/>
                <a:gd name="T5" fmla="*/ 45 h 52"/>
                <a:gd name="T6" fmla="*/ 106 w 113"/>
                <a:gd name="T7" fmla="*/ 47 h 52"/>
                <a:gd name="T8" fmla="*/ 103 w 113"/>
                <a:gd name="T9" fmla="*/ 49 h 52"/>
                <a:gd name="T10" fmla="*/ 94 w 113"/>
                <a:gd name="T11" fmla="*/ 51 h 52"/>
                <a:gd name="T12" fmla="*/ 85 w 113"/>
                <a:gd name="T13" fmla="*/ 52 h 52"/>
                <a:gd name="T14" fmla="*/ 66 w 113"/>
                <a:gd name="T15" fmla="*/ 52 h 52"/>
                <a:gd name="T16" fmla="*/ 53 w 113"/>
                <a:gd name="T17" fmla="*/ 51 h 52"/>
                <a:gd name="T18" fmla="*/ 47 w 113"/>
                <a:gd name="T19" fmla="*/ 51 h 52"/>
                <a:gd name="T20" fmla="*/ 39 w 113"/>
                <a:gd name="T21" fmla="*/ 48 h 52"/>
                <a:gd name="T22" fmla="*/ 30 w 113"/>
                <a:gd name="T23" fmla="*/ 45 h 52"/>
                <a:gd name="T24" fmla="*/ 21 w 113"/>
                <a:gd name="T25" fmla="*/ 41 h 52"/>
                <a:gd name="T26" fmla="*/ 13 w 113"/>
                <a:gd name="T27" fmla="*/ 36 h 52"/>
                <a:gd name="T28" fmla="*/ 6 w 113"/>
                <a:gd name="T29" fmla="*/ 31 h 52"/>
                <a:gd name="T30" fmla="*/ 4 w 113"/>
                <a:gd name="T31" fmla="*/ 28 h 52"/>
                <a:gd name="T32" fmla="*/ 2 w 113"/>
                <a:gd name="T33" fmla="*/ 25 h 52"/>
                <a:gd name="T34" fmla="*/ 1 w 113"/>
                <a:gd name="T35" fmla="*/ 22 h 52"/>
                <a:gd name="T36" fmla="*/ 0 w 113"/>
                <a:gd name="T37" fmla="*/ 20 h 52"/>
                <a:gd name="T38" fmla="*/ 1 w 113"/>
                <a:gd name="T39" fmla="*/ 15 h 52"/>
                <a:gd name="T40" fmla="*/ 1 w 113"/>
                <a:gd name="T41" fmla="*/ 11 h 52"/>
                <a:gd name="T42" fmla="*/ 3 w 113"/>
                <a:gd name="T43" fmla="*/ 8 h 52"/>
                <a:gd name="T44" fmla="*/ 5 w 113"/>
                <a:gd name="T45" fmla="*/ 5 h 52"/>
                <a:gd name="T46" fmla="*/ 7 w 113"/>
                <a:gd name="T47" fmla="*/ 3 h 52"/>
                <a:gd name="T48" fmla="*/ 10 w 113"/>
                <a:gd name="T49" fmla="*/ 2 h 52"/>
                <a:gd name="T50" fmla="*/ 14 w 113"/>
                <a:gd name="T51" fmla="*/ 1 h 52"/>
                <a:gd name="T52" fmla="*/ 17 w 113"/>
                <a:gd name="T53" fmla="*/ 0 h 52"/>
                <a:gd name="T54" fmla="*/ 26 w 113"/>
                <a:gd name="T55" fmla="*/ 0 h 52"/>
                <a:gd name="T56" fmla="*/ 36 w 113"/>
                <a:gd name="T57" fmla="*/ 2 h 52"/>
                <a:gd name="T58" fmla="*/ 46 w 113"/>
                <a:gd name="T59" fmla="*/ 5 h 52"/>
                <a:gd name="T60" fmla="*/ 57 w 113"/>
                <a:gd name="T61" fmla="*/ 9 h 52"/>
                <a:gd name="T62" fmla="*/ 77 w 113"/>
                <a:gd name="T63" fmla="*/ 18 h 52"/>
                <a:gd name="T64" fmla="*/ 95 w 113"/>
                <a:gd name="T65" fmla="*/ 29 h 52"/>
                <a:gd name="T66" fmla="*/ 108 w 113"/>
                <a:gd name="T67" fmla="*/ 36 h 52"/>
                <a:gd name="T68" fmla="*/ 113 w 113"/>
                <a:gd name="T69" fmla="*/ 3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 h="52">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57" name="Freeform 499"/>
            <p:cNvSpPr>
              <a:spLocks/>
            </p:cNvSpPr>
            <p:nvPr>
              <p:custDataLst>
                <p:tags r:id="rId337"/>
              </p:custDataLst>
            </p:nvPr>
          </p:nvSpPr>
          <p:spPr bwMode="auto">
            <a:xfrm>
              <a:off x="6427991" y="2128893"/>
              <a:ext cx="61912" cy="58737"/>
            </a:xfrm>
            <a:custGeom>
              <a:avLst/>
              <a:gdLst>
                <a:gd name="T0" fmla="*/ 0 w 139"/>
                <a:gd name="T1" fmla="*/ 8 h 40"/>
                <a:gd name="T2" fmla="*/ 8 w 139"/>
                <a:gd name="T3" fmla="*/ 9 h 40"/>
                <a:gd name="T4" fmla="*/ 19 w 139"/>
                <a:gd name="T5" fmla="*/ 8 h 40"/>
                <a:gd name="T6" fmla="*/ 30 w 139"/>
                <a:gd name="T7" fmla="*/ 7 h 40"/>
                <a:gd name="T8" fmla="*/ 42 w 139"/>
                <a:gd name="T9" fmla="*/ 5 h 40"/>
                <a:gd name="T10" fmla="*/ 53 w 139"/>
                <a:gd name="T11" fmla="*/ 2 h 40"/>
                <a:gd name="T12" fmla="*/ 64 w 139"/>
                <a:gd name="T13" fmla="*/ 1 h 40"/>
                <a:gd name="T14" fmla="*/ 73 w 139"/>
                <a:gd name="T15" fmla="*/ 0 h 40"/>
                <a:gd name="T16" fmla="*/ 80 w 139"/>
                <a:gd name="T17" fmla="*/ 2 h 40"/>
                <a:gd name="T18" fmla="*/ 139 w 139"/>
                <a:gd name="T19" fmla="*/ 39 h 40"/>
                <a:gd name="T20" fmla="*/ 133 w 139"/>
                <a:gd name="T21" fmla="*/ 40 h 40"/>
                <a:gd name="T22" fmla="*/ 125 w 139"/>
                <a:gd name="T23" fmla="*/ 39 h 40"/>
                <a:gd name="T24" fmla="*/ 116 w 139"/>
                <a:gd name="T25" fmla="*/ 38 h 40"/>
                <a:gd name="T26" fmla="*/ 106 w 139"/>
                <a:gd name="T27" fmla="*/ 36 h 40"/>
                <a:gd name="T28" fmla="*/ 86 w 139"/>
                <a:gd name="T29" fmla="*/ 30 h 40"/>
                <a:gd name="T30" fmla="*/ 64 w 139"/>
                <a:gd name="T31" fmla="*/ 24 h 40"/>
                <a:gd name="T32" fmla="*/ 44 w 139"/>
                <a:gd name="T33" fmla="*/ 16 h 40"/>
                <a:gd name="T34" fmla="*/ 26 w 139"/>
                <a:gd name="T35" fmla="*/ 11 h 40"/>
                <a:gd name="T36" fmla="*/ 17 w 139"/>
                <a:gd name="T37" fmla="*/ 9 h 40"/>
                <a:gd name="T38" fmla="*/ 11 w 139"/>
                <a:gd name="T39" fmla="*/ 7 h 40"/>
                <a:gd name="T40" fmla="*/ 4 w 139"/>
                <a:gd name="T41" fmla="*/ 7 h 40"/>
                <a:gd name="T42" fmla="*/ 0 w 139"/>
                <a:gd name="T43"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4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58" name="Freeform 500"/>
            <p:cNvSpPr>
              <a:spLocks/>
            </p:cNvSpPr>
            <p:nvPr>
              <p:custDataLst>
                <p:tags r:id="rId338"/>
              </p:custDataLst>
            </p:nvPr>
          </p:nvSpPr>
          <p:spPr bwMode="auto">
            <a:xfrm>
              <a:off x="6728024" y="2070145"/>
              <a:ext cx="139700" cy="57150"/>
            </a:xfrm>
            <a:custGeom>
              <a:avLst/>
              <a:gdLst>
                <a:gd name="T0" fmla="*/ 10 w 325"/>
                <a:gd name="T1" fmla="*/ 7 h 71"/>
                <a:gd name="T2" fmla="*/ 31 w 325"/>
                <a:gd name="T3" fmla="*/ 1 h 71"/>
                <a:gd name="T4" fmla="*/ 53 w 325"/>
                <a:gd name="T5" fmla="*/ 0 h 71"/>
                <a:gd name="T6" fmla="*/ 73 w 325"/>
                <a:gd name="T7" fmla="*/ 4 h 71"/>
                <a:gd name="T8" fmla="*/ 92 w 325"/>
                <a:gd name="T9" fmla="*/ 10 h 71"/>
                <a:gd name="T10" fmla="*/ 110 w 325"/>
                <a:gd name="T11" fmla="*/ 18 h 71"/>
                <a:gd name="T12" fmla="*/ 122 w 325"/>
                <a:gd name="T13" fmla="*/ 29 h 71"/>
                <a:gd name="T14" fmla="*/ 130 w 325"/>
                <a:gd name="T15" fmla="*/ 38 h 71"/>
                <a:gd name="T16" fmla="*/ 136 w 325"/>
                <a:gd name="T17" fmla="*/ 34 h 71"/>
                <a:gd name="T18" fmla="*/ 139 w 325"/>
                <a:gd name="T19" fmla="*/ 15 h 71"/>
                <a:gd name="T20" fmla="*/ 161 w 325"/>
                <a:gd name="T21" fmla="*/ 7 h 71"/>
                <a:gd name="T22" fmla="*/ 216 w 325"/>
                <a:gd name="T23" fmla="*/ 13 h 71"/>
                <a:gd name="T24" fmla="*/ 258 w 325"/>
                <a:gd name="T25" fmla="*/ 23 h 71"/>
                <a:gd name="T26" fmla="*/ 283 w 325"/>
                <a:gd name="T27" fmla="*/ 32 h 71"/>
                <a:gd name="T28" fmla="*/ 305 w 325"/>
                <a:gd name="T29" fmla="*/ 43 h 71"/>
                <a:gd name="T30" fmla="*/ 320 w 325"/>
                <a:gd name="T31" fmla="*/ 55 h 71"/>
                <a:gd name="T32" fmla="*/ 316 w 325"/>
                <a:gd name="T33" fmla="*/ 64 h 71"/>
                <a:gd name="T34" fmla="*/ 294 w 325"/>
                <a:gd name="T35" fmla="*/ 68 h 71"/>
                <a:gd name="T36" fmla="*/ 259 w 325"/>
                <a:gd name="T37" fmla="*/ 71 h 71"/>
                <a:gd name="T38" fmla="*/ 210 w 325"/>
                <a:gd name="T39" fmla="*/ 70 h 71"/>
                <a:gd name="T40" fmla="*/ 167 w 325"/>
                <a:gd name="T41" fmla="*/ 68 h 71"/>
                <a:gd name="T42" fmla="*/ 133 w 325"/>
                <a:gd name="T43" fmla="*/ 69 h 71"/>
                <a:gd name="T44" fmla="*/ 90 w 325"/>
                <a:gd name="T45" fmla="*/ 71 h 71"/>
                <a:gd name="T46" fmla="*/ 72 w 325"/>
                <a:gd name="T47" fmla="*/ 68 h 71"/>
                <a:gd name="T48" fmla="*/ 67 w 325"/>
                <a:gd name="T49" fmla="*/ 64 h 71"/>
                <a:gd name="T50" fmla="*/ 58 w 325"/>
                <a:gd name="T51" fmla="*/ 61 h 71"/>
                <a:gd name="T52" fmla="*/ 46 w 325"/>
                <a:gd name="T53" fmla="*/ 59 h 71"/>
                <a:gd name="T54" fmla="*/ 35 w 325"/>
                <a:gd name="T55" fmla="*/ 53 h 71"/>
                <a:gd name="T56" fmla="*/ 25 w 325"/>
                <a:gd name="T57" fmla="*/ 45 h 71"/>
                <a:gd name="T58" fmla="*/ 16 w 325"/>
                <a:gd name="T59" fmla="*/ 39 h 71"/>
                <a:gd name="T60" fmla="*/ 6 w 325"/>
                <a:gd name="T61" fmla="*/ 37 h 71"/>
                <a:gd name="T62" fmla="*/ 0 w 325"/>
                <a:gd name="T63" fmla="*/ 2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5" h="71">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59" name="Freeform 501"/>
            <p:cNvSpPr>
              <a:spLocks/>
            </p:cNvSpPr>
            <p:nvPr>
              <p:custDataLst>
                <p:tags r:id="rId339"/>
              </p:custDataLst>
            </p:nvPr>
          </p:nvSpPr>
          <p:spPr bwMode="auto">
            <a:xfrm>
              <a:off x="6888362" y="2078083"/>
              <a:ext cx="95250" cy="57150"/>
            </a:xfrm>
            <a:custGeom>
              <a:avLst/>
              <a:gdLst>
                <a:gd name="T0" fmla="*/ 87 w 220"/>
                <a:gd name="T1" fmla="*/ 25 h 72"/>
                <a:gd name="T2" fmla="*/ 92 w 220"/>
                <a:gd name="T3" fmla="*/ 26 h 72"/>
                <a:gd name="T4" fmla="*/ 98 w 220"/>
                <a:gd name="T5" fmla="*/ 27 h 72"/>
                <a:gd name="T6" fmla="*/ 101 w 220"/>
                <a:gd name="T7" fmla="*/ 28 h 72"/>
                <a:gd name="T8" fmla="*/ 104 w 220"/>
                <a:gd name="T9" fmla="*/ 27 h 72"/>
                <a:gd name="T10" fmla="*/ 109 w 220"/>
                <a:gd name="T11" fmla="*/ 27 h 72"/>
                <a:gd name="T12" fmla="*/ 113 w 220"/>
                <a:gd name="T13" fmla="*/ 25 h 72"/>
                <a:gd name="T14" fmla="*/ 114 w 220"/>
                <a:gd name="T15" fmla="*/ 26 h 72"/>
                <a:gd name="T16" fmla="*/ 115 w 220"/>
                <a:gd name="T17" fmla="*/ 26 h 72"/>
                <a:gd name="T18" fmla="*/ 116 w 220"/>
                <a:gd name="T19" fmla="*/ 25 h 72"/>
                <a:gd name="T20" fmla="*/ 117 w 220"/>
                <a:gd name="T21" fmla="*/ 25 h 72"/>
                <a:gd name="T22" fmla="*/ 119 w 220"/>
                <a:gd name="T23" fmla="*/ 22 h 72"/>
                <a:gd name="T24" fmla="*/ 120 w 220"/>
                <a:gd name="T25" fmla="*/ 17 h 72"/>
                <a:gd name="T26" fmla="*/ 120 w 220"/>
                <a:gd name="T27" fmla="*/ 7 h 72"/>
                <a:gd name="T28" fmla="*/ 120 w 220"/>
                <a:gd name="T29" fmla="*/ 0 h 72"/>
                <a:gd name="T30" fmla="*/ 125 w 220"/>
                <a:gd name="T31" fmla="*/ 5 h 72"/>
                <a:gd name="T32" fmla="*/ 131 w 220"/>
                <a:gd name="T33" fmla="*/ 10 h 72"/>
                <a:gd name="T34" fmla="*/ 137 w 220"/>
                <a:gd name="T35" fmla="*/ 15 h 72"/>
                <a:gd name="T36" fmla="*/ 143 w 220"/>
                <a:gd name="T37" fmla="*/ 19 h 72"/>
                <a:gd name="T38" fmla="*/ 156 w 220"/>
                <a:gd name="T39" fmla="*/ 25 h 72"/>
                <a:gd name="T40" fmla="*/ 170 w 220"/>
                <a:gd name="T41" fmla="*/ 30 h 72"/>
                <a:gd name="T42" fmla="*/ 183 w 220"/>
                <a:gd name="T43" fmla="*/ 35 h 72"/>
                <a:gd name="T44" fmla="*/ 196 w 220"/>
                <a:gd name="T45" fmla="*/ 41 h 72"/>
                <a:gd name="T46" fmla="*/ 203 w 220"/>
                <a:gd name="T47" fmla="*/ 44 h 72"/>
                <a:gd name="T48" fmla="*/ 209 w 220"/>
                <a:gd name="T49" fmla="*/ 47 h 72"/>
                <a:gd name="T50" fmla="*/ 214 w 220"/>
                <a:gd name="T51" fmla="*/ 51 h 72"/>
                <a:gd name="T52" fmla="*/ 220 w 220"/>
                <a:gd name="T53" fmla="*/ 55 h 72"/>
                <a:gd name="T54" fmla="*/ 206 w 220"/>
                <a:gd name="T55" fmla="*/ 56 h 72"/>
                <a:gd name="T56" fmla="*/ 194 w 220"/>
                <a:gd name="T57" fmla="*/ 57 h 72"/>
                <a:gd name="T58" fmla="*/ 182 w 220"/>
                <a:gd name="T59" fmla="*/ 58 h 72"/>
                <a:gd name="T60" fmla="*/ 171 w 220"/>
                <a:gd name="T61" fmla="*/ 60 h 72"/>
                <a:gd name="T62" fmla="*/ 151 w 220"/>
                <a:gd name="T63" fmla="*/ 65 h 72"/>
                <a:gd name="T64" fmla="*/ 134 w 220"/>
                <a:gd name="T65" fmla="*/ 70 h 72"/>
                <a:gd name="T66" fmla="*/ 126 w 220"/>
                <a:gd name="T67" fmla="*/ 71 h 72"/>
                <a:gd name="T68" fmla="*/ 117 w 220"/>
                <a:gd name="T69" fmla="*/ 72 h 72"/>
                <a:gd name="T70" fmla="*/ 110 w 220"/>
                <a:gd name="T71" fmla="*/ 72 h 72"/>
                <a:gd name="T72" fmla="*/ 103 w 220"/>
                <a:gd name="T73" fmla="*/ 72 h 72"/>
                <a:gd name="T74" fmla="*/ 95 w 220"/>
                <a:gd name="T75" fmla="*/ 70 h 72"/>
                <a:gd name="T76" fmla="*/ 88 w 220"/>
                <a:gd name="T77" fmla="*/ 66 h 72"/>
                <a:gd name="T78" fmla="*/ 81 w 220"/>
                <a:gd name="T79" fmla="*/ 61 h 72"/>
                <a:gd name="T80" fmla="*/ 74 w 220"/>
                <a:gd name="T81" fmla="*/ 55 h 72"/>
                <a:gd name="T82" fmla="*/ 59 w 220"/>
                <a:gd name="T83" fmla="*/ 53 h 72"/>
                <a:gd name="T84" fmla="*/ 45 w 220"/>
                <a:gd name="T85" fmla="*/ 50 h 72"/>
                <a:gd name="T86" fmla="*/ 33 w 220"/>
                <a:gd name="T87" fmla="*/ 47 h 72"/>
                <a:gd name="T88" fmla="*/ 22 w 220"/>
                <a:gd name="T89" fmla="*/ 43 h 72"/>
                <a:gd name="T90" fmla="*/ 18 w 220"/>
                <a:gd name="T91" fmla="*/ 41 h 72"/>
                <a:gd name="T92" fmla="*/ 13 w 220"/>
                <a:gd name="T93" fmla="*/ 38 h 72"/>
                <a:gd name="T94" fmla="*/ 9 w 220"/>
                <a:gd name="T95" fmla="*/ 35 h 72"/>
                <a:gd name="T96" fmla="*/ 7 w 220"/>
                <a:gd name="T97" fmla="*/ 31 h 72"/>
                <a:gd name="T98" fmla="*/ 3 w 220"/>
                <a:gd name="T99" fmla="*/ 27 h 72"/>
                <a:gd name="T100" fmla="*/ 2 w 220"/>
                <a:gd name="T101" fmla="*/ 23 h 72"/>
                <a:gd name="T102" fmla="*/ 1 w 220"/>
                <a:gd name="T103" fmla="*/ 18 h 72"/>
                <a:gd name="T104" fmla="*/ 0 w 220"/>
                <a:gd name="T105" fmla="*/ 13 h 72"/>
                <a:gd name="T106" fmla="*/ 23 w 220"/>
                <a:gd name="T107" fmla="*/ 17 h 72"/>
                <a:gd name="T108" fmla="*/ 44 w 220"/>
                <a:gd name="T109" fmla="*/ 21 h 72"/>
                <a:gd name="T110" fmla="*/ 64 w 220"/>
                <a:gd name="T111" fmla="*/ 24 h 72"/>
                <a:gd name="T112" fmla="*/ 87 w 220"/>
                <a:gd name="T113" fmla="*/ 2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0" h="72">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60" name="Freeform 502"/>
            <p:cNvSpPr>
              <a:spLocks/>
            </p:cNvSpPr>
            <p:nvPr>
              <p:custDataLst>
                <p:tags r:id="rId340"/>
              </p:custDataLst>
            </p:nvPr>
          </p:nvSpPr>
          <p:spPr bwMode="auto">
            <a:xfrm>
              <a:off x="6848674" y="2125718"/>
              <a:ext cx="63500" cy="58737"/>
            </a:xfrm>
            <a:custGeom>
              <a:avLst/>
              <a:gdLst>
                <a:gd name="T0" fmla="*/ 146 w 146"/>
                <a:gd name="T1" fmla="*/ 25 h 30"/>
                <a:gd name="T2" fmla="*/ 140 w 146"/>
                <a:gd name="T3" fmla="*/ 16 h 30"/>
                <a:gd name="T4" fmla="*/ 137 w 146"/>
                <a:gd name="T5" fmla="*/ 9 h 30"/>
                <a:gd name="T6" fmla="*/ 133 w 146"/>
                <a:gd name="T7" fmla="*/ 4 h 30"/>
                <a:gd name="T8" fmla="*/ 128 w 146"/>
                <a:gd name="T9" fmla="*/ 1 h 30"/>
                <a:gd name="T10" fmla="*/ 126 w 146"/>
                <a:gd name="T11" fmla="*/ 1 h 30"/>
                <a:gd name="T12" fmla="*/ 124 w 146"/>
                <a:gd name="T13" fmla="*/ 1 h 30"/>
                <a:gd name="T14" fmla="*/ 120 w 146"/>
                <a:gd name="T15" fmla="*/ 2 h 30"/>
                <a:gd name="T16" fmla="*/ 118 w 146"/>
                <a:gd name="T17" fmla="*/ 3 h 30"/>
                <a:gd name="T18" fmla="*/ 113 w 146"/>
                <a:gd name="T19" fmla="*/ 9 h 30"/>
                <a:gd name="T20" fmla="*/ 105 w 146"/>
                <a:gd name="T21" fmla="*/ 19 h 30"/>
                <a:gd name="T22" fmla="*/ 72 w 146"/>
                <a:gd name="T23" fmla="*/ 19 h 30"/>
                <a:gd name="T24" fmla="*/ 63 w 146"/>
                <a:gd name="T25" fmla="*/ 18 h 30"/>
                <a:gd name="T26" fmla="*/ 55 w 146"/>
                <a:gd name="T27" fmla="*/ 17 h 30"/>
                <a:gd name="T28" fmla="*/ 47 w 146"/>
                <a:gd name="T29" fmla="*/ 14 h 30"/>
                <a:gd name="T30" fmla="*/ 40 w 146"/>
                <a:gd name="T31" fmla="*/ 12 h 30"/>
                <a:gd name="T32" fmla="*/ 29 w 146"/>
                <a:gd name="T33" fmla="*/ 6 h 30"/>
                <a:gd name="T34" fmla="*/ 19 w 146"/>
                <a:gd name="T35" fmla="*/ 0 h 30"/>
                <a:gd name="T36" fmla="*/ 14 w 146"/>
                <a:gd name="T37" fmla="*/ 9 h 30"/>
                <a:gd name="T38" fmla="*/ 10 w 146"/>
                <a:gd name="T39" fmla="*/ 15 h 30"/>
                <a:gd name="T40" fmla="*/ 4 w 146"/>
                <a:gd name="T41" fmla="*/ 20 h 30"/>
                <a:gd name="T42" fmla="*/ 0 w 146"/>
                <a:gd name="T43" fmla="*/ 25 h 30"/>
                <a:gd name="T44" fmla="*/ 33 w 146"/>
                <a:gd name="T45" fmla="*/ 25 h 30"/>
                <a:gd name="T46" fmla="*/ 57 w 146"/>
                <a:gd name="T47" fmla="*/ 25 h 30"/>
                <a:gd name="T48" fmla="*/ 77 w 146"/>
                <a:gd name="T49" fmla="*/ 25 h 30"/>
                <a:gd name="T50" fmla="*/ 99 w 146"/>
                <a:gd name="T51" fmla="*/ 25 h 30"/>
                <a:gd name="T52" fmla="*/ 110 w 146"/>
                <a:gd name="T53" fmla="*/ 26 h 30"/>
                <a:gd name="T54" fmla="*/ 123 w 146"/>
                <a:gd name="T55" fmla="*/ 29 h 30"/>
                <a:gd name="T56" fmla="*/ 128 w 146"/>
                <a:gd name="T57" fmla="*/ 30 h 30"/>
                <a:gd name="T58" fmla="*/ 135 w 146"/>
                <a:gd name="T59" fmla="*/ 30 h 30"/>
                <a:gd name="T60" fmla="*/ 140 w 146"/>
                <a:gd name="T61" fmla="*/ 28 h 30"/>
                <a:gd name="T62" fmla="*/ 146 w 146"/>
                <a:gd name="T63"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6" h="3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61" name="Freeform 503"/>
            <p:cNvSpPr>
              <a:spLocks/>
            </p:cNvSpPr>
            <p:nvPr>
              <p:custDataLst>
                <p:tags r:id="rId341"/>
              </p:custDataLst>
            </p:nvPr>
          </p:nvSpPr>
          <p:spPr bwMode="auto">
            <a:xfrm>
              <a:off x="6828042" y="2122543"/>
              <a:ext cx="20637" cy="58737"/>
            </a:xfrm>
            <a:custGeom>
              <a:avLst/>
              <a:gdLst>
                <a:gd name="T0" fmla="*/ 0 w 53"/>
                <a:gd name="T1" fmla="*/ 9 h 9"/>
                <a:gd name="T2" fmla="*/ 17 w 53"/>
                <a:gd name="T3" fmla="*/ 9 h 9"/>
                <a:gd name="T4" fmla="*/ 29 w 53"/>
                <a:gd name="T5" fmla="*/ 9 h 9"/>
                <a:gd name="T6" fmla="*/ 40 w 53"/>
                <a:gd name="T7" fmla="*/ 9 h 9"/>
                <a:gd name="T8" fmla="*/ 53 w 53"/>
                <a:gd name="T9" fmla="*/ 9 h 9"/>
                <a:gd name="T10" fmla="*/ 46 w 53"/>
                <a:gd name="T11" fmla="*/ 6 h 9"/>
                <a:gd name="T12" fmla="*/ 38 w 53"/>
                <a:gd name="T13" fmla="*/ 3 h 9"/>
                <a:gd name="T14" fmla="*/ 31 w 53"/>
                <a:gd name="T15" fmla="*/ 1 h 9"/>
                <a:gd name="T16" fmla="*/ 25 w 53"/>
                <a:gd name="T17" fmla="*/ 0 h 9"/>
                <a:gd name="T18" fmla="*/ 19 w 53"/>
                <a:gd name="T19" fmla="*/ 0 h 9"/>
                <a:gd name="T20" fmla="*/ 14 w 53"/>
                <a:gd name="T21" fmla="*/ 0 h 9"/>
                <a:gd name="T22" fmla="*/ 9 w 53"/>
                <a:gd name="T23" fmla="*/ 1 h 9"/>
                <a:gd name="T24" fmla="*/ 6 w 53"/>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9">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62" name="Line 504"/>
            <p:cNvSpPr>
              <a:spLocks noChangeShapeType="1"/>
            </p:cNvSpPr>
            <p:nvPr>
              <p:custDataLst>
                <p:tags r:id="rId342"/>
              </p:custDataLst>
            </p:nvPr>
          </p:nvSpPr>
          <p:spPr bwMode="auto">
            <a:xfrm flipV="1">
              <a:off x="6829624" y="2120945"/>
              <a:ext cx="0" cy="1588"/>
            </a:xfrm>
            <a:prstGeom prst="line">
              <a:avLst/>
            </a:prstGeom>
            <a:grpFill/>
            <a:ln w="9525">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63" name="Freeform 505"/>
            <p:cNvSpPr>
              <a:spLocks/>
            </p:cNvSpPr>
            <p:nvPr>
              <p:custDataLst>
                <p:tags r:id="rId343"/>
              </p:custDataLst>
            </p:nvPr>
          </p:nvSpPr>
          <p:spPr bwMode="auto">
            <a:xfrm>
              <a:off x="5999362" y="2049508"/>
              <a:ext cx="11112" cy="55562"/>
            </a:xfrm>
            <a:custGeom>
              <a:avLst/>
              <a:gdLst>
                <a:gd name="T0" fmla="*/ 0 w 26"/>
                <a:gd name="T1" fmla="*/ 25 h 25"/>
                <a:gd name="T2" fmla="*/ 5 w 26"/>
                <a:gd name="T3" fmla="*/ 17 h 25"/>
                <a:gd name="T4" fmla="*/ 13 w 26"/>
                <a:gd name="T5" fmla="*/ 8 h 25"/>
                <a:gd name="T6" fmla="*/ 16 w 26"/>
                <a:gd name="T7" fmla="*/ 5 h 25"/>
                <a:gd name="T8" fmla="*/ 20 w 26"/>
                <a:gd name="T9" fmla="*/ 2 h 25"/>
                <a:gd name="T10" fmla="*/ 23 w 26"/>
                <a:gd name="T11" fmla="*/ 1 h 25"/>
                <a:gd name="T12" fmla="*/ 26 w 26"/>
                <a:gd name="T13" fmla="*/ 0 h 25"/>
                <a:gd name="T14" fmla="*/ 26 w 26"/>
                <a:gd name="T15" fmla="*/ 25 h 25"/>
                <a:gd name="T16" fmla="*/ 20 w 26"/>
                <a:gd name="T17" fmla="*/ 25 h 25"/>
                <a:gd name="T18" fmla="*/ 13 w 26"/>
                <a:gd name="T19" fmla="*/ 25 h 25"/>
                <a:gd name="T20" fmla="*/ 0 w 26"/>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5">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64" name="Freeform 506"/>
            <p:cNvSpPr>
              <a:spLocks/>
            </p:cNvSpPr>
            <p:nvPr>
              <p:custDataLst>
                <p:tags r:id="rId344"/>
              </p:custDataLst>
            </p:nvPr>
          </p:nvSpPr>
          <p:spPr bwMode="auto">
            <a:xfrm>
              <a:off x="6748667" y="2120945"/>
              <a:ext cx="9525" cy="57150"/>
            </a:xfrm>
            <a:custGeom>
              <a:avLst/>
              <a:gdLst>
                <a:gd name="T0" fmla="*/ 33 w 33"/>
                <a:gd name="T1" fmla="*/ 25 h 25"/>
                <a:gd name="T2" fmla="*/ 33 w 33"/>
                <a:gd name="T3" fmla="*/ 12 h 25"/>
                <a:gd name="T4" fmla="*/ 33 w 33"/>
                <a:gd name="T5" fmla="*/ 0 h 25"/>
                <a:gd name="T6" fmla="*/ 0 w 33"/>
                <a:gd name="T7" fmla="*/ 0 h 25"/>
                <a:gd name="T8" fmla="*/ 9 w 33"/>
                <a:gd name="T9" fmla="*/ 9 h 25"/>
                <a:gd name="T10" fmla="*/ 16 w 33"/>
                <a:gd name="T11" fmla="*/ 17 h 25"/>
                <a:gd name="T12" fmla="*/ 20 w 33"/>
                <a:gd name="T13" fmla="*/ 20 h 25"/>
                <a:gd name="T14" fmla="*/ 24 w 33"/>
                <a:gd name="T15" fmla="*/ 23 h 25"/>
                <a:gd name="T16" fmla="*/ 28 w 33"/>
                <a:gd name="T17" fmla="*/ 24 h 25"/>
                <a:gd name="T18" fmla="*/ 33 w 33"/>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25">
                  <a:moveTo>
                    <a:pt x="33" y="25"/>
                  </a:moveTo>
                  <a:lnTo>
                    <a:pt x="33" y="12"/>
                  </a:lnTo>
                  <a:lnTo>
                    <a:pt x="33" y="0"/>
                  </a:lnTo>
                  <a:lnTo>
                    <a:pt x="0" y="0"/>
                  </a:lnTo>
                  <a:lnTo>
                    <a:pt x="9" y="9"/>
                  </a:lnTo>
                  <a:lnTo>
                    <a:pt x="16" y="17"/>
                  </a:lnTo>
                  <a:lnTo>
                    <a:pt x="20" y="20"/>
                  </a:lnTo>
                  <a:lnTo>
                    <a:pt x="24" y="23"/>
                  </a:lnTo>
                  <a:lnTo>
                    <a:pt x="28" y="24"/>
                  </a:lnTo>
                  <a:lnTo>
                    <a:pt x="33" y="25"/>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65" name="Freeform 507"/>
            <p:cNvSpPr>
              <a:spLocks/>
            </p:cNvSpPr>
            <p:nvPr>
              <p:custDataLst>
                <p:tags r:id="rId345"/>
              </p:custDataLst>
            </p:nvPr>
          </p:nvSpPr>
          <p:spPr bwMode="auto">
            <a:xfrm>
              <a:off x="6702629" y="2084433"/>
              <a:ext cx="9525" cy="57150"/>
            </a:xfrm>
            <a:custGeom>
              <a:avLst/>
              <a:gdLst>
                <a:gd name="T0" fmla="*/ 0 w 20"/>
                <a:gd name="T1" fmla="*/ 0 h 18"/>
                <a:gd name="T2" fmla="*/ 13 w 20"/>
                <a:gd name="T3" fmla="*/ 18 h 18"/>
                <a:gd name="T4" fmla="*/ 16 w 20"/>
                <a:gd name="T5" fmla="*/ 11 h 18"/>
                <a:gd name="T6" fmla="*/ 20 w 20"/>
                <a:gd name="T7" fmla="*/ 0 h 18"/>
                <a:gd name="T8" fmla="*/ 0 w 20"/>
                <a:gd name="T9" fmla="*/ 0 h 18"/>
              </a:gdLst>
              <a:ahLst/>
              <a:cxnLst>
                <a:cxn ang="0">
                  <a:pos x="T0" y="T1"/>
                </a:cxn>
                <a:cxn ang="0">
                  <a:pos x="T2" y="T3"/>
                </a:cxn>
                <a:cxn ang="0">
                  <a:pos x="T4" y="T5"/>
                </a:cxn>
                <a:cxn ang="0">
                  <a:pos x="T6" y="T7"/>
                </a:cxn>
                <a:cxn ang="0">
                  <a:pos x="T8" y="T9"/>
                </a:cxn>
              </a:cxnLst>
              <a:rect l="0" t="0" r="r" b="b"/>
              <a:pathLst>
                <a:path w="20" h="18">
                  <a:moveTo>
                    <a:pt x="0" y="0"/>
                  </a:moveTo>
                  <a:lnTo>
                    <a:pt x="13" y="18"/>
                  </a:lnTo>
                  <a:lnTo>
                    <a:pt x="16" y="11"/>
                  </a:lnTo>
                  <a:lnTo>
                    <a:pt x="20" y="0"/>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66" name="Freeform 508"/>
            <p:cNvSpPr>
              <a:spLocks/>
            </p:cNvSpPr>
            <p:nvPr>
              <p:custDataLst>
                <p:tags r:id="rId346"/>
              </p:custDataLst>
            </p:nvPr>
          </p:nvSpPr>
          <p:spPr bwMode="auto">
            <a:xfrm>
              <a:off x="7202687" y="2654345"/>
              <a:ext cx="12700" cy="58738"/>
            </a:xfrm>
            <a:custGeom>
              <a:avLst/>
              <a:gdLst>
                <a:gd name="T0" fmla="*/ 0 w 33"/>
                <a:gd name="T1" fmla="*/ 31 h 31"/>
                <a:gd name="T2" fmla="*/ 0 w 33"/>
                <a:gd name="T3" fmla="*/ 0 h 31"/>
                <a:gd name="T4" fmla="*/ 9 w 33"/>
                <a:gd name="T5" fmla="*/ 0 h 31"/>
                <a:gd name="T6" fmla="*/ 16 w 33"/>
                <a:gd name="T7" fmla="*/ 0 h 31"/>
                <a:gd name="T8" fmla="*/ 24 w 33"/>
                <a:gd name="T9" fmla="*/ 0 h 31"/>
                <a:gd name="T10" fmla="*/ 33 w 33"/>
                <a:gd name="T11" fmla="*/ 0 h 31"/>
                <a:gd name="T12" fmla="*/ 30 w 33"/>
                <a:gd name="T13" fmla="*/ 2 h 31"/>
                <a:gd name="T14" fmla="*/ 29 w 33"/>
                <a:gd name="T15" fmla="*/ 5 h 31"/>
                <a:gd name="T16" fmla="*/ 28 w 33"/>
                <a:gd name="T17" fmla="*/ 9 h 31"/>
                <a:gd name="T18" fmla="*/ 28 w 33"/>
                <a:gd name="T19" fmla="*/ 13 h 31"/>
                <a:gd name="T20" fmla="*/ 28 w 33"/>
                <a:gd name="T21" fmla="*/ 17 h 31"/>
                <a:gd name="T22" fmla="*/ 29 w 33"/>
                <a:gd name="T23" fmla="*/ 21 h 31"/>
                <a:gd name="T24" fmla="*/ 30 w 33"/>
                <a:gd name="T25" fmla="*/ 26 h 31"/>
                <a:gd name="T26" fmla="*/ 33 w 33"/>
                <a:gd name="T27" fmla="*/ 31 h 31"/>
                <a:gd name="T28" fmla="*/ 0 w 33"/>
                <a:gd name="T2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1">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67" name="Freeform 509"/>
            <p:cNvSpPr>
              <a:spLocks/>
            </p:cNvSpPr>
            <p:nvPr>
              <p:custDataLst>
                <p:tags r:id="rId347"/>
              </p:custDataLst>
            </p:nvPr>
          </p:nvSpPr>
          <p:spPr bwMode="auto">
            <a:xfrm>
              <a:off x="7496379" y="2176518"/>
              <a:ext cx="55563" cy="58737"/>
            </a:xfrm>
            <a:custGeom>
              <a:avLst/>
              <a:gdLst>
                <a:gd name="T0" fmla="*/ 3 w 129"/>
                <a:gd name="T1" fmla="*/ 44 h 56"/>
                <a:gd name="T2" fmla="*/ 1 w 129"/>
                <a:gd name="T3" fmla="*/ 42 h 56"/>
                <a:gd name="T4" fmla="*/ 1 w 129"/>
                <a:gd name="T5" fmla="*/ 40 h 56"/>
                <a:gd name="T6" fmla="*/ 0 w 129"/>
                <a:gd name="T7" fmla="*/ 37 h 56"/>
                <a:gd name="T8" fmla="*/ 1 w 129"/>
                <a:gd name="T9" fmla="*/ 33 h 56"/>
                <a:gd name="T10" fmla="*/ 2 w 129"/>
                <a:gd name="T11" fmla="*/ 25 h 56"/>
                <a:gd name="T12" fmla="*/ 3 w 129"/>
                <a:gd name="T13" fmla="*/ 18 h 56"/>
                <a:gd name="T14" fmla="*/ 9 w 129"/>
                <a:gd name="T15" fmla="*/ 13 h 56"/>
                <a:gd name="T16" fmla="*/ 16 w 129"/>
                <a:gd name="T17" fmla="*/ 9 h 56"/>
                <a:gd name="T18" fmla="*/ 21 w 129"/>
                <a:gd name="T19" fmla="*/ 6 h 56"/>
                <a:gd name="T20" fmla="*/ 27 w 129"/>
                <a:gd name="T21" fmla="*/ 5 h 56"/>
                <a:gd name="T22" fmla="*/ 39 w 129"/>
                <a:gd name="T23" fmla="*/ 3 h 56"/>
                <a:gd name="T24" fmla="*/ 57 w 129"/>
                <a:gd name="T25" fmla="*/ 0 h 56"/>
                <a:gd name="T26" fmla="*/ 60 w 129"/>
                <a:gd name="T27" fmla="*/ 5 h 56"/>
                <a:gd name="T28" fmla="*/ 64 w 129"/>
                <a:gd name="T29" fmla="*/ 8 h 56"/>
                <a:gd name="T30" fmla="*/ 69 w 129"/>
                <a:gd name="T31" fmla="*/ 11 h 56"/>
                <a:gd name="T32" fmla="*/ 73 w 129"/>
                <a:gd name="T33" fmla="*/ 14 h 56"/>
                <a:gd name="T34" fmla="*/ 83 w 129"/>
                <a:gd name="T35" fmla="*/ 18 h 56"/>
                <a:gd name="T36" fmla="*/ 93 w 129"/>
                <a:gd name="T37" fmla="*/ 21 h 56"/>
                <a:gd name="T38" fmla="*/ 103 w 129"/>
                <a:gd name="T39" fmla="*/ 25 h 56"/>
                <a:gd name="T40" fmla="*/ 113 w 129"/>
                <a:gd name="T41" fmla="*/ 29 h 56"/>
                <a:gd name="T42" fmla="*/ 117 w 129"/>
                <a:gd name="T43" fmla="*/ 32 h 56"/>
                <a:gd name="T44" fmla="*/ 121 w 129"/>
                <a:gd name="T45" fmla="*/ 35 h 56"/>
                <a:gd name="T46" fmla="*/ 126 w 129"/>
                <a:gd name="T47" fmla="*/ 38 h 56"/>
                <a:gd name="T48" fmla="*/ 129 w 129"/>
                <a:gd name="T49" fmla="*/ 44 h 56"/>
                <a:gd name="T50" fmla="*/ 119 w 129"/>
                <a:gd name="T51" fmla="*/ 48 h 56"/>
                <a:gd name="T52" fmla="*/ 109 w 129"/>
                <a:gd name="T53" fmla="*/ 51 h 56"/>
                <a:gd name="T54" fmla="*/ 99 w 129"/>
                <a:gd name="T55" fmla="*/ 53 h 56"/>
                <a:gd name="T56" fmla="*/ 90 w 129"/>
                <a:gd name="T57" fmla="*/ 54 h 56"/>
                <a:gd name="T58" fmla="*/ 70 w 129"/>
                <a:gd name="T59" fmla="*/ 56 h 56"/>
                <a:gd name="T60" fmla="*/ 49 w 129"/>
                <a:gd name="T61" fmla="*/ 56 h 56"/>
                <a:gd name="T62" fmla="*/ 40 w 129"/>
                <a:gd name="T63" fmla="*/ 55 h 56"/>
                <a:gd name="T64" fmla="*/ 31 w 129"/>
                <a:gd name="T65" fmla="*/ 54 h 56"/>
                <a:gd name="T66" fmla="*/ 23 w 129"/>
                <a:gd name="T67" fmla="*/ 52 h 56"/>
                <a:gd name="T68" fmla="*/ 16 w 129"/>
                <a:gd name="T69" fmla="*/ 50 h 56"/>
                <a:gd name="T70" fmla="*/ 6 w 129"/>
                <a:gd name="T71" fmla="*/ 46 h 56"/>
                <a:gd name="T72" fmla="*/ 3 w 129"/>
                <a:gd name="T73" fmla="*/ 4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56">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68" name="Freeform 510"/>
            <p:cNvSpPr>
              <a:spLocks/>
            </p:cNvSpPr>
            <p:nvPr>
              <p:custDataLst>
                <p:tags r:id="rId348"/>
              </p:custDataLst>
            </p:nvPr>
          </p:nvSpPr>
          <p:spPr bwMode="auto">
            <a:xfrm>
              <a:off x="7632903" y="2528933"/>
              <a:ext cx="14288" cy="57150"/>
            </a:xfrm>
            <a:custGeom>
              <a:avLst/>
              <a:gdLst>
                <a:gd name="T0" fmla="*/ 21 w 41"/>
                <a:gd name="T1" fmla="*/ 42 h 42"/>
                <a:gd name="T2" fmla="*/ 0 w 41"/>
                <a:gd name="T3" fmla="*/ 30 h 42"/>
                <a:gd name="T4" fmla="*/ 0 w 41"/>
                <a:gd name="T5" fmla="*/ 6 h 42"/>
                <a:gd name="T6" fmla="*/ 7 w 41"/>
                <a:gd name="T7" fmla="*/ 5 h 42"/>
                <a:gd name="T8" fmla="*/ 14 w 41"/>
                <a:gd name="T9" fmla="*/ 3 h 42"/>
                <a:gd name="T10" fmla="*/ 24 w 41"/>
                <a:gd name="T11" fmla="*/ 1 h 42"/>
                <a:gd name="T12" fmla="*/ 34 w 41"/>
                <a:gd name="T13" fmla="*/ 0 h 42"/>
                <a:gd name="T14" fmla="*/ 34 w 41"/>
                <a:gd name="T15" fmla="*/ 18 h 42"/>
                <a:gd name="T16" fmla="*/ 41 w 41"/>
                <a:gd name="T17" fmla="*/ 18 h 42"/>
                <a:gd name="T18" fmla="*/ 21 w 41"/>
                <a:gd name="T1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2">
                  <a:moveTo>
                    <a:pt x="21" y="42"/>
                  </a:moveTo>
                  <a:lnTo>
                    <a:pt x="0" y="30"/>
                  </a:lnTo>
                  <a:lnTo>
                    <a:pt x="0" y="6"/>
                  </a:lnTo>
                  <a:lnTo>
                    <a:pt x="7" y="5"/>
                  </a:lnTo>
                  <a:lnTo>
                    <a:pt x="14" y="3"/>
                  </a:lnTo>
                  <a:lnTo>
                    <a:pt x="24" y="1"/>
                  </a:lnTo>
                  <a:lnTo>
                    <a:pt x="34" y="0"/>
                  </a:lnTo>
                  <a:lnTo>
                    <a:pt x="34" y="18"/>
                  </a:lnTo>
                  <a:lnTo>
                    <a:pt x="41" y="18"/>
                  </a:lnTo>
                  <a:lnTo>
                    <a:pt x="21" y="4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69" name="Freeform 511"/>
            <p:cNvSpPr>
              <a:spLocks/>
            </p:cNvSpPr>
            <p:nvPr>
              <p:custDataLst>
                <p:tags r:id="rId349"/>
              </p:custDataLst>
            </p:nvPr>
          </p:nvSpPr>
          <p:spPr bwMode="auto">
            <a:xfrm>
              <a:off x="7782129" y="2641648"/>
              <a:ext cx="42863" cy="60325"/>
            </a:xfrm>
            <a:custGeom>
              <a:avLst/>
              <a:gdLst>
                <a:gd name="T0" fmla="*/ 60 w 93"/>
                <a:gd name="T1" fmla="*/ 9 h 39"/>
                <a:gd name="T2" fmla="*/ 67 w 93"/>
                <a:gd name="T3" fmla="*/ 18 h 39"/>
                <a:gd name="T4" fmla="*/ 77 w 93"/>
                <a:gd name="T5" fmla="*/ 28 h 39"/>
                <a:gd name="T6" fmla="*/ 81 w 93"/>
                <a:gd name="T7" fmla="*/ 33 h 39"/>
                <a:gd name="T8" fmla="*/ 86 w 93"/>
                <a:gd name="T9" fmla="*/ 36 h 39"/>
                <a:gd name="T10" fmla="*/ 90 w 93"/>
                <a:gd name="T11" fmla="*/ 38 h 39"/>
                <a:gd name="T12" fmla="*/ 93 w 93"/>
                <a:gd name="T13" fmla="*/ 39 h 39"/>
                <a:gd name="T14" fmla="*/ 60 w 93"/>
                <a:gd name="T15" fmla="*/ 39 h 39"/>
                <a:gd name="T16" fmla="*/ 50 w 93"/>
                <a:gd name="T17" fmla="*/ 36 h 39"/>
                <a:gd name="T18" fmla="*/ 43 w 93"/>
                <a:gd name="T19" fmla="*/ 32 h 39"/>
                <a:gd name="T20" fmla="*/ 36 w 93"/>
                <a:gd name="T21" fmla="*/ 28 h 39"/>
                <a:gd name="T22" fmla="*/ 30 w 93"/>
                <a:gd name="T23" fmla="*/ 23 h 39"/>
                <a:gd name="T24" fmla="*/ 24 w 93"/>
                <a:gd name="T25" fmla="*/ 18 h 39"/>
                <a:gd name="T26" fmla="*/ 16 w 93"/>
                <a:gd name="T27" fmla="*/ 13 h 39"/>
                <a:gd name="T28" fmla="*/ 9 w 93"/>
                <a:gd name="T29" fmla="*/ 7 h 39"/>
                <a:gd name="T30" fmla="*/ 0 w 93"/>
                <a:gd name="T31" fmla="*/ 3 h 39"/>
                <a:gd name="T32" fmla="*/ 11 w 93"/>
                <a:gd name="T33" fmla="*/ 1 h 39"/>
                <a:gd name="T34" fmla="*/ 20 w 93"/>
                <a:gd name="T35" fmla="*/ 0 h 39"/>
                <a:gd name="T36" fmla="*/ 26 w 93"/>
                <a:gd name="T37" fmla="*/ 0 h 39"/>
                <a:gd name="T38" fmla="*/ 33 w 93"/>
                <a:gd name="T39" fmla="*/ 1 h 39"/>
                <a:gd name="T40" fmla="*/ 44 w 93"/>
                <a:gd name="T41" fmla="*/ 4 h 39"/>
                <a:gd name="T42" fmla="*/ 60 w 93"/>
                <a:gd name="T4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39">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70" name="Freeform 512"/>
            <p:cNvSpPr>
              <a:spLocks/>
            </p:cNvSpPr>
            <p:nvPr>
              <p:custDataLst>
                <p:tags r:id="rId350"/>
              </p:custDataLst>
            </p:nvPr>
          </p:nvSpPr>
          <p:spPr bwMode="auto">
            <a:xfrm>
              <a:off x="7832924" y="2657520"/>
              <a:ext cx="19050" cy="58738"/>
            </a:xfrm>
            <a:custGeom>
              <a:avLst/>
              <a:gdLst>
                <a:gd name="T0" fmla="*/ 39 w 39"/>
                <a:gd name="T1" fmla="*/ 19 h 19"/>
                <a:gd name="T2" fmla="*/ 13 w 39"/>
                <a:gd name="T3" fmla="*/ 19 h 19"/>
                <a:gd name="T4" fmla="*/ 8 w 39"/>
                <a:gd name="T5" fmla="*/ 19 h 19"/>
                <a:gd name="T6" fmla="*/ 5 w 39"/>
                <a:gd name="T7" fmla="*/ 17 h 19"/>
                <a:gd name="T8" fmla="*/ 3 w 39"/>
                <a:gd name="T9" fmla="*/ 14 h 19"/>
                <a:gd name="T10" fmla="*/ 2 w 39"/>
                <a:gd name="T11" fmla="*/ 11 h 19"/>
                <a:gd name="T12" fmla="*/ 0 w 39"/>
                <a:gd name="T13" fmla="*/ 5 h 19"/>
                <a:gd name="T14" fmla="*/ 0 w 39"/>
                <a:gd name="T15" fmla="*/ 0 h 19"/>
                <a:gd name="T16" fmla="*/ 13 w 39"/>
                <a:gd name="T17" fmla="*/ 4 h 19"/>
                <a:gd name="T18" fmla="*/ 22 w 39"/>
                <a:gd name="T19" fmla="*/ 9 h 19"/>
                <a:gd name="T20" fmla="*/ 30 w 39"/>
                <a:gd name="T21" fmla="*/ 14 h 19"/>
                <a:gd name="T22" fmla="*/ 39 w 39"/>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9">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71" name="Freeform 513"/>
            <p:cNvSpPr>
              <a:spLocks/>
            </p:cNvSpPr>
            <p:nvPr>
              <p:custDataLst>
                <p:tags r:id="rId351"/>
              </p:custDataLst>
            </p:nvPr>
          </p:nvSpPr>
          <p:spPr bwMode="auto">
            <a:xfrm>
              <a:off x="7697987" y="2784520"/>
              <a:ext cx="14287" cy="57150"/>
            </a:xfrm>
            <a:custGeom>
              <a:avLst/>
              <a:gdLst>
                <a:gd name="T0" fmla="*/ 0 w 26"/>
                <a:gd name="T1" fmla="*/ 36 h 36"/>
                <a:gd name="T2" fmla="*/ 3 w 26"/>
                <a:gd name="T3" fmla="*/ 31 h 36"/>
                <a:gd name="T4" fmla="*/ 10 w 26"/>
                <a:gd name="T5" fmla="*/ 20 h 36"/>
                <a:gd name="T6" fmla="*/ 18 w 26"/>
                <a:gd name="T7" fmla="*/ 8 h 36"/>
                <a:gd name="T8" fmla="*/ 26 w 26"/>
                <a:gd name="T9" fmla="*/ 0 h 36"/>
                <a:gd name="T10" fmla="*/ 26 w 26"/>
                <a:gd name="T11" fmla="*/ 9 h 36"/>
                <a:gd name="T12" fmla="*/ 26 w 26"/>
                <a:gd name="T13" fmla="*/ 18 h 36"/>
                <a:gd name="T14" fmla="*/ 25 w 26"/>
                <a:gd name="T15" fmla="*/ 22 h 36"/>
                <a:gd name="T16" fmla="*/ 24 w 26"/>
                <a:gd name="T17" fmla="*/ 26 h 36"/>
                <a:gd name="T18" fmla="*/ 21 w 26"/>
                <a:gd name="T19" fmla="*/ 29 h 36"/>
                <a:gd name="T20" fmla="*/ 17 w 26"/>
                <a:gd name="T21" fmla="*/ 32 h 36"/>
                <a:gd name="T22" fmla="*/ 14 w 26"/>
                <a:gd name="T23" fmla="*/ 34 h 36"/>
                <a:gd name="T24" fmla="*/ 10 w 26"/>
                <a:gd name="T25" fmla="*/ 35 h 36"/>
                <a:gd name="T26" fmla="*/ 4 w 26"/>
                <a:gd name="T27" fmla="*/ 36 h 36"/>
                <a:gd name="T28" fmla="*/ 0 w 26"/>
                <a:gd name="T2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6">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72" name="Freeform 514"/>
            <p:cNvSpPr>
              <a:spLocks/>
            </p:cNvSpPr>
            <p:nvPr>
              <p:custDataLst>
                <p:tags r:id="rId352"/>
              </p:custDataLst>
            </p:nvPr>
          </p:nvSpPr>
          <p:spPr bwMode="auto">
            <a:xfrm>
              <a:off x="7709099" y="2813100"/>
              <a:ext cx="3175" cy="60325"/>
            </a:xfrm>
            <a:custGeom>
              <a:avLst/>
              <a:gdLst>
                <a:gd name="T0" fmla="*/ 0 w 6"/>
                <a:gd name="T1" fmla="*/ 37 h 37"/>
                <a:gd name="T2" fmla="*/ 0 w 6"/>
                <a:gd name="T3" fmla="*/ 0 h 37"/>
                <a:gd name="T4" fmla="*/ 6 w 6"/>
                <a:gd name="T5" fmla="*/ 0 h 37"/>
                <a:gd name="T6" fmla="*/ 6 w 6"/>
                <a:gd name="T7" fmla="*/ 31 h 37"/>
                <a:gd name="T8" fmla="*/ 0 w 6"/>
                <a:gd name="T9" fmla="*/ 37 h 37"/>
              </a:gdLst>
              <a:ahLst/>
              <a:cxnLst>
                <a:cxn ang="0">
                  <a:pos x="T0" y="T1"/>
                </a:cxn>
                <a:cxn ang="0">
                  <a:pos x="T2" y="T3"/>
                </a:cxn>
                <a:cxn ang="0">
                  <a:pos x="T4" y="T5"/>
                </a:cxn>
                <a:cxn ang="0">
                  <a:pos x="T6" y="T7"/>
                </a:cxn>
                <a:cxn ang="0">
                  <a:pos x="T8" y="T9"/>
                </a:cxn>
              </a:cxnLst>
              <a:rect l="0" t="0" r="r" b="b"/>
              <a:pathLst>
                <a:path w="6" h="37">
                  <a:moveTo>
                    <a:pt x="0" y="37"/>
                  </a:moveTo>
                  <a:lnTo>
                    <a:pt x="0" y="0"/>
                  </a:lnTo>
                  <a:lnTo>
                    <a:pt x="6" y="0"/>
                  </a:lnTo>
                  <a:lnTo>
                    <a:pt x="6" y="31"/>
                  </a:lnTo>
                  <a:lnTo>
                    <a:pt x="0" y="37"/>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73" name="Freeform 515"/>
            <p:cNvSpPr>
              <a:spLocks/>
            </p:cNvSpPr>
            <p:nvPr>
              <p:custDataLst>
                <p:tags r:id="rId353"/>
              </p:custDataLst>
            </p:nvPr>
          </p:nvSpPr>
          <p:spPr bwMode="auto">
            <a:xfrm>
              <a:off x="7696404" y="2895655"/>
              <a:ext cx="9525" cy="55563"/>
            </a:xfrm>
            <a:custGeom>
              <a:avLst/>
              <a:gdLst>
                <a:gd name="T0" fmla="*/ 0 w 20"/>
                <a:gd name="T1" fmla="*/ 31 h 43"/>
                <a:gd name="T2" fmla="*/ 0 w 20"/>
                <a:gd name="T3" fmla="*/ 25 h 43"/>
                <a:gd name="T4" fmla="*/ 0 w 20"/>
                <a:gd name="T5" fmla="*/ 18 h 43"/>
                <a:gd name="T6" fmla="*/ 2 w 20"/>
                <a:gd name="T7" fmla="*/ 9 h 43"/>
                <a:gd name="T8" fmla="*/ 7 w 20"/>
                <a:gd name="T9" fmla="*/ 0 h 43"/>
                <a:gd name="T10" fmla="*/ 11 w 20"/>
                <a:gd name="T11" fmla="*/ 7 h 43"/>
                <a:gd name="T12" fmla="*/ 16 w 20"/>
                <a:gd name="T13" fmla="*/ 12 h 43"/>
                <a:gd name="T14" fmla="*/ 17 w 20"/>
                <a:gd name="T15" fmla="*/ 14 h 43"/>
                <a:gd name="T16" fmla="*/ 19 w 20"/>
                <a:gd name="T17" fmla="*/ 18 h 43"/>
                <a:gd name="T18" fmla="*/ 19 w 20"/>
                <a:gd name="T19" fmla="*/ 21 h 43"/>
                <a:gd name="T20" fmla="*/ 20 w 20"/>
                <a:gd name="T21" fmla="*/ 25 h 43"/>
                <a:gd name="T22" fmla="*/ 19 w 20"/>
                <a:gd name="T23" fmla="*/ 27 h 43"/>
                <a:gd name="T24" fmla="*/ 18 w 20"/>
                <a:gd name="T25" fmla="*/ 30 h 43"/>
                <a:gd name="T26" fmla="*/ 16 w 20"/>
                <a:gd name="T27" fmla="*/ 33 h 43"/>
                <a:gd name="T28" fmla="*/ 12 w 20"/>
                <a:gd name="T29" fmla="*/ 36 h 43"/>
                <a:gd name="T30" fmla="*/ 9 w 20"/>
                <a:gd name="T31" fmla="*/ 39 h 43"/>
                <a:gd name="T32" fmla="*/ 6 w 20"/>
                <a:gd name="T33" fmla="*/ 41 h 43"/>
                <a:gd name="T34" fmla="*/ 2 w 20"/>
                <a:gd name="T35" fmla="*/ 42 h 43"/>
                <a:gd name="T36" fmla="*/ 0 w 20"/>
                <a:gd name="T37" fmla="*/ 43 h 43"/>
                <a:gd name="T38" fmla="*/ 0 w 20"/>
                <a:gd name="T39" fmla="*/ 3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43">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74" name="Freeform 516"/>
            <p:cNvSpPr>
              <a:spLocks/>
            </p:cNvSpPr>
            <p:nvPr>
              <p:custDataLst>
                <p:tags r:id="rId354"/>
              </p:custDataLst>
            </p:nvPr>
          </p:nvSpPr>
          <p:spPr bwMode="auto">
            <a:xfrm>
              <a:off x="7674174" y="2930570"/>
              <a:ext cx="0" cy="58738"/>
            </a:xfrm>
            <a:custGeom>
              <a:avLst/>
              <a:gdLst>
                <a:gd name="T0" fmla="*/ 30 h 30"/>
                <a:gd name="T1" fmla="*/ 25 h 30"/>
                <a:gd name="T2" fmla="*/ 18 h 30"/>
                <a:gd name="T3" fmla="*/ 9 h 30"/>
                <a:gd name="T4" fmla="*/ 0 h 30"/>
              </a:gdLst>
              <a:ahLst/>
              <a:cxnLst>
                <a:cxn ang="0">
                  <a:pos x="0" y="T0"/>
                </a:cxn>
                <a:cxn ang="0">
                  <a:pos x="0" y="T1"/>
                </a:cxn>
                <a:cxn ang="0">
                  <a:pos x="0" y="T2"/>
                </a:cxn>
                <a:cxn ang="0">
                  <a:pos x="0" y="T3"/>
                </a:cxn>
                <a:cxn ang="0">
                  <a:pos x="0" y="T4"/>
                </a:cxn>
              </a:cxnLst>
              <a:rect l="0" t="0" r="r" b="b"/>
              <a:pathLst>
                <a:path h="30">
                  <a:moveTo>
                    <a:pt x="0" y="30"/>
                  </a:moveTo>
                  <a:lnTo>
                    <a:pt x="0" y="25"/>
                  </a:lnTo>
                  <a:lnTo>
                    <a:pt x="0" y="18"/>
                  </a:lnTo>
                  <a:lnTo>
                    <a:pt x="0" y="9"/>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75" name="Freeform 517"/>
            <p:cNvSpPr>
              <a:spLocks/>
            </p:cNvSpPr>
            <p:nvPr>
              <p:custDataLst>
                <p:tags r:id="rId355"/>
              </p:custDataLst>
            </p:nvPr>
          </p:nvSpPr>
          <p:spPr bwMode="auto">
            <a:xfrm>
              <a:off x="7674174" y="2930570"/>
              <a:ext cx="7938" cy="58738"/>
            </a:xfrm>
            <a:custGeom>
              <a:avLst/>
              <a:gdLst>
                <a:gd name="T0" fmla="*/ 0 w 20"/>
                <a:gd name="T1" fmla="*/ 0 h 24"/>
                <a:gd name="T2" fmla="*/ 20 w 20"/>
                <a:gd name="T3" fmla="*/ 0 h 24"/>
                <a:gd name="T4" fmla="*/ 0 w 20"/>
                <a:gd name="T5" fmla="*/ 24 h 24"/>
              </a:gdLst>
              <a:ahLst/>
              <a:cxnLst>
                <a:cxn ang="0">
                  <a:pos x="T0" y="T1"/>
                </a:cxn>
                <a:cxn ang="0">
                  <a:pos x="T2" y="T3"/>
                </a:cxn>
                <a:cxn ang="0">
                  <a:pos x="T4" y="T5"/>
                </a:cxn>
              </a:cxnLst>
              <a:rect l="0" t="0" r="r" b="b"/>
              <a:pathLst>
                <a:path w="20" h="24">
                  <a:moveTo>
                    <a:pt x="0" y="0"/>
                  </a:moveTo>
                  <a:lnTo>
                    <a:pt x="20" y="0"/>
                  </a:lnTo>
                  <a:lnTo>
                    <a:pt x="0" y="2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76" name="Freeform 518"/>
            <p:cNvSpPr>
              <a:spLocks/>
            </p:cNvSpPr>
            <p:nvPr>
              <p:custDataLst>
                <p:tags r:id="rId356"/>
              </p:custDataLst>
            </p:nvPr>
          </p:nvSpPr>
          <p:spPr bwMode="auto">
            <a:xfrm>
              <a:off x="7428112" y="2517824"/>
              <a:ext cx="17462" cy="60325"/>
            </a:xfrm>
            <a:custGeom>
              <a:avLst/>
              <a:gdLst>
                <a:gd name="T0" fmla="*/ 0 w 46"/>
                <a:gd name="T1" fmla="*/ 0 h 19"/>
                <a:gd name="T2" fmla="*/ 9 w 46"/>
                <a:gd name="T3" fmla="*/ 3 h 19"/>
                <a:gd name="T4" fmla="*/ 14 w 46"/>
                <a:gd name="T5" fmla="*/ 5 h 19"/>
                <a:gd name="T6" fmla="*/ 19 w 46"/>
                <a:gd name="T7" fmla="*/ 8 h 19"/>
                <a:gd name="T8" fmla="*/ 23 w 46"/>
                <a:gd name="T9" fmla="*/ 10 h 19"/>
                <a:gd name="T10" fmla="*/ 26 w 46"/>
                <a:gd name="T11" fmla="*/ 12 h 19"/>
                <a:gd name="T12" fmla="*/ 32 w 46"/>
                <a:gd name="T13" fmla="*/ 14 h 19"/>
                <a:gd name="T14" fmla="*/ 37 w 46"/>
                <a:gd name="T15" fmla="*/ 17 h 19"/>
                <a:gd name="T16" fmla="*/ 46 w 46"/>
                <a:gd name="T17" fmla="*/ 19 h 19"/>
                <a:gd name="T18" fmla="*/ 33 w 46"/>
                <a:gd name="T19" fmla="*/ 19 h 19"/>
                <a:gd name="T20" fmla="*/ 24 w 46"/>
                <a:gd name="T21" fmla="*/ 19 h 19"/>
                <a:gd name="T22" fmla="*/ 18 w 46"/>
                <a:gd name="T23" fmla="*/ 18 h 19"/>
                <a:gd name="T24" fmla="*/ 13 w 46"/>
                <a:gd name="T25" fmla="*/ 17 h 19"/>
                <a:gd name="T26" fmla="*/ 10 w 46"/>
                <a:gd name="T27" fmla="*/ 14 h 19"/>
                <a:gd name="T28" fmla="*/ 7 w 46"/>
                <a:gd name="T29" fmla="*/ 11 h 19"/>
                <a:gd name="T30" fmla="*/ 4 w 46"/>
                <a:gd name="T31" fmla="*/ 7 h 19"/>
                <a:gd name="T32" fmla="*/ 0 w 46"/>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19">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77" name="Freeform 519"/>
            <p:cNvSpPr>
              <a:spLocks/>
            </p:cNvSpPr>
            <p:nvPr>
              <p:custDataLst>
                <p:tags r:id="rId357"/>
              </p:custDataLst>
            </p:nvPr>
          </p:nvSpPr>
          <p:spPr bwMode="auto">
            <a:xfrm>
              <a:off x="4743649" y="2657520"/>
              <a:ext cx="47625" cy="58738"/>
            </a:xfrm>
            <a:custGeom>
              <a:avLst/>
              <a:gdLst>
                <a:gd name="T0" fmla="*/ 33 w 100"/>
                <a:gd name="T1" fmla="*/ 0 h 55"/>
                <a:gd name="T2" fmla="*/ 100 w 100"/>
                <a:gd name="T3" fmla="*/ 12 h 55"/>
                <a:gd name="T4" fmla="*/ 100 w 100"/>
                <a:gd name="T5" fmla="*/ 55 h 55"/>
                <a:gd name="T6" fmla="*/ 13 w 100"/>
                <a:gd name="T7" fmla="*/ 55 h 55"/>
                <a:gd name="T8" fmla="*/ 0 w 100"/>
                <a:gd name="T9" fmla="*/ 43 h 55"/>
                <a:gd name="T10" fmla="*/ 1 w 100"/>
                <a:gd name="T11" fmla="*/ 38 h 55"/>
                <a:gd name="T12" fmla="*/ 4 w 100"/>
                <a:gd name="T13" fmla="*/ 32 h 55"/>
                <a:gd name="T14" fmla="*/ 10 w 100"/>
                <a:gd name="T15" fmla="*/ 25 h 55"/>
                <a:gd name="T16" fmla="*/ 16 w 100"/>
                <a:gd name="T17" fmla="*/ 18 h 55"/>
                <a:gd name="T18" fmla="*/ 27 w 100"/>
                <a:gd name="T19" fmla="*/ 5 h 55"/>
                <a:gd name="T20" fmla="*/ 33 w 100"/>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55">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78" name="Freeform 520"/>
            <p:cNvSpPr>
              <a:spLocks/>
            </p:cNvSpPr>
            <p:nvPr>
              <p:custDataLst>
                <p:tags r:id="rId358"/>
              </p:custDataLst>
            </p:nvPr>
          </p:nvSpPr>
          <p:spPr bwMode="auto">
            <a:xfrm>
              <a:off x="5192912" y="2249543"/>
              <a:ext cx="42862" cy="58737"/>
            </a:xfrm>
            <a:custGeom>
              <a:avLst/>
              <a:gdLst>
                <a:gd name="T0" fmla="*/ 53 w 99"/>
                <a:gd name="T1" fmla="*/ 2 h 51"/>
                <a:gd name="T2" fmla="*/ 58 w 99"/>
                <a:gd name="T3" fmla="*/ 1 h 51"/>
                <a:gd name="T4" fmla="*/ 62 w 99"/>
                <a:gd name="T5" fmla="*/ 0 h 51"/>
                <a:gd name="T6" fmla="*/ 65 w 99"/>
                <a:gd name="T7" fmla="*/ 0 h 51"/>
                <a:gd name="T8" fmla="*/ 69 w 99"/>
                <a:gd name="T9" fmla="*/ 1 h 51"/>
                <a:gd name="T10" fmla="*/ 74 w 99"/>
                <a:gd name="T11" fmla="*/ 5 h 51"/>
                <a:gd name="T12" fmla="*/ 79 w 99"/>
                <a:gd name="T13" fmla="*/ 11 h 51"/>
                <a:gd name="T14" fmla="*/ 83 w 99"/>
                <a:gd name="T15" fmla="*/ 18 h 51"/>
                <a:gd name="T16" fmla="*/ 87 w 99"/>
                <a:gd name="T17" fmla="*/ 25 h 51"/>
                <a:gd name="T18" fmla="*/ 91 w 99"/>
                <a:gd name="T19" fmla="*/ 28 h 51"/>
                <a:gd name="T20" fmla="*/ 93 w 99"/>
                <a:gd name="T21" fmla="*/ 30 h 51"/>
                <a:gd name="T22" fmla="*/ 96 w 99"/>
                <a:gd name="T23" fmla="*/ 32 h 51"/>
                <a:gd name="T24" fmla="*/ 99 w 99"/>
                <a:gd name="T25" fmla="*/ 34 h 51"/>
                <a:gd name="T26" fmla="*/ 99 w 99"/>
                <a:gd name="T27" fmla="*/ 37 h 51"/>
                <a:gd name="T28" fmla="*/ 97 w 99"/>
                <a:gd name="T29" fmla="*/ 40 h 51"/>
                <a:gd name="T30" fmla="*/ 95 w 99"/>
                <a:gd name="T31" fmla="*/ 43 h 51"/>
                <a:gd name="T32" fmla="*/ 91 w 99"/>
                <a:gd name="T33" fmla="*/ 45 h 51"/>
                <a:gd name="T34" fmla="*/ 86 w 99"/>
                <a:gd name="T35" fmla="*/ 47 h 51"/>
                <a:gd name="T36" fmla="*/ 81 w 99"/>
                <a:gd name="T37" fmla="*/ 48 h 51"/>
                <a:gd name="T38" fmla="*/ 74 w 99"/>
                <a:gd name="T39" fmla="*/ 50 h 51"/>
                <a:gd name="T40" fmla="*/ 68 w 99"/>
                <a:gd name="T41" fmla="*/ 50 h 51"/>
                <a:gd name="T42" fmla="*/ 52 w 99"/>
                <a:gd name="T43" fmla="*/ 51 h 51"/>
                <a:gd name="T44" fmla="*/ 36 w 99"/>
                <a:gd name="T45" fmla="*/ 49 h 51"/>
                <a:gd name="T46" fmla="*/ 27 w 99"/>
                <a:gd name="T47" fmla="*/ 48 h 51"/>
                <a:gd name="T48" fmla="*/ 18 w 99"/>
                <a:gd name="T49" fmla="*/ 45 h 51"/>
                <a:gd name="T50" fmla="*/ 9 w 99"/>
                <a:gd name="T51" fmla="*/ 43 h 51"/>
                <a:gd name="T52" fmla="*/ 1 w 99"/>
                <a:gd name="T53" fmla="*/ 40 h 51"/>
                <a:gd name="T54" fmla="*/ 0 w 99"/>
                <a:gd name="T55" fmla="*/ 39 h 51"/>
                <a:gd name="T56" fmla="*/ 1 w 99"/>
                <a:gd name="T57" fmla="*/ 37 h 51"/>
                <a:gd name="T58" fmla="*/ 3 w 99"/>
                <a:gd name="T59" fmla="*/ 35 h 51"/>
                <a:gd name="T60" fmla="*/ 6 w 99"/>
                <a:gd name="T61" fmla="*/ 33 h 51"/>
                <a:gd name="T62" fmla="*/ 14 w 99"/>
                <a:gd name="T63" fmla="*/ 29 h 51"/>
                <a:gd name="T64" fmla="*/ 25 w 99"/>
                <a:gd name="T65" fmla="*/ 24 h 51"/>
                <a:gd name="T66" fmla="*/ 35 w 99"/>
                <a:gd name="T67" fmla="*/ 19 h 51"/>
                <a:gd name="T68" fmla="*/ 45 w 99"/>
                <a:gd name="T69" fmla="*/ 12 h 51"/>
                <a:gd name="T70" fmla="*/ 48 w 99"/>
                <a:gd name="T71" fmla="*/ 10 h 51"/>
                <a:gd name="T72" fmla="*/ 51 w 99"/>
                <a:gd name="T73" fmla="*/ 7 h 51"/>
                <a:gd name="T74" fmla="*/ 52 w 99"/>
                <a:gd name="T75" fmla="*/ 5 h 51"/>
                <a:gd name="T76" fmla="*/ 53 w 99"/>
                <a:gd name="T77"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51">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79" name="Freeform 521"/>
            <p:cNvSpPr>
              <a:spLocks/>
            </p:cNvSpPr>
            <p:nvPr>
              <p:custDataLst>
                <p:tags r:id="rId359"/>
              </p:custDataLst>
            </p:nvPr>
          </p:nvSpPr>
          <p:spPr bwMode="auto">
            <a:xfrm>
              <a:off x="5227837" y="2062208"/>
              <a:ext cx="228600" cy="163512"/>
            </a:xfrm>
            <a:custGeom>
              <a:avLst/>
              <a:gdLst>
                <a:gd name="T0" fmla="*/ 315 w 525"/>
                <a:gd name="T1" fmla="*/ 27 h 311"/>
                <a:gd name="T2" fmla="*/ 342 w 525"/>
                <a:gd name="T3" fmla="*/ 21 h 311"/>
                <a:gd name="T4" fmla="*/ 385 w 525"/>
                <a:gd name="T5" fmla="*/ 20 h 311"/>
                <a:gd name="T6" fmla="*/ 408 w 525"/>
                <a:gd name="T7" fmla="*/ 17 h 311"/>
                <a:gd name="T8" fmla="*/ 427 w 525"/>
                <a:gd name="T9" fmla="*/ 7 h 311"/>
                <a:gd name="T10" fmla="*/ 514 w 525"/>
                <a:gd name="T11" fmla="*/ 6 h 311"/>
                <a:gd name="T12" fmla="*/ 525 w 525"/>
                <a:gd name="T13" fmla="*/ 19 h 311"/>
                <a:gd name="T14" fmla="*/ 468 w 525"/>
                <a:gd name="T15" fmla="*/ 47 h 311"/>
                <a:gd name="T16" fmla="*/ 392 w 525"/>
                <a:gd name="T17" fmla="*/ 73 h 311"/>
                <a:gd name="T18" fmla="*/ 356 w 525"/>
                <a:gd name="T19" fmla="*/ 80 h 311"/>
                <a:gd name="T20" fmla="*/ 321 w 525"/>
                <a:gd name="T21" fmla="*/ 83 h 311"/>
                <a:gd name="T22" fmla="*/ 279 w 525"/>
                <a:gd name="T23" fmla="*/ 101 h 311"/>
                <a:gd name="T24" fmla="*/ 244 w 525"/>
                <a:gd name="T25" fmla="*/ 121 h 311"/>
                <a:gd name="T26" fmla="*/ 218 w 525"/>
                <a:gd name="T27" fmla="*/ 129 h 311"/>
                <a:gd name="T28" fmla="*/ 187 w 525"/>
                <a:gd name="T29" fmla="*/ 123 h 311"/>
                <a:gd name="T30" fmla="*/ 178 w 525"/>
                <a:gd name="T31" fmla="*/ 137 h 311"/>
                <a:gd name="T32" fmla="*/ 175 w 525"/>
                <a:gd name="T33" fmla="*/ 145 h 311"/>
                <a:gd name="T34" fmla="*/ 185 w 525"/>
                <a:gd name="T35" fmla="*/ 148 h 311"/>
                <a:gd name="T36" fmla="*/ 184 w 525"/>
                <a:gd name="T37" fmla="*/ 157 h 311"/>
                <a:gd name="T38" fmla="*/ 176 w 525"/>
                <a:gd name="T39" fmla="*/ 167 h 311"/>
                <a:gd name="T40" fmla="*/ 180 w 525"/>
                <a:gd name="T41" fmla="*/ 179 h 311"/>
                <a:gd name="T42" fmla="*/ 162 w 525"/>
                <a:gd name="T43" fmla="*/ 194 h 311"/>
                <a:gd name="T44" fmla="*/ 144 w 525"/>
                <a:gd name="T45" fmla="*/ 204 h 311"/>
                <a:gd name="T46" fmla="*/ 141 w 525"/>
                <a:gd name="T47" fmla="*/ 213 h 311"/>
                <a:gd name="T48" fmla="*/ 144 w 525"/>
                <a:gd name="T49" fmla="*/ 228 h 311"/>
                <a:gd name="T50" fmla="*/ 163 w 525"/>
                <a:gd name="T51" fmla="*/ 247 h 311"/>
                <a:gd name="T52" fmla="*/ 191 w 525"/>
                <a:gd name="T53" fmla="*/ 267 h 311"/>
                <a:gd name="T54" fmla="*/ 256 w 525"/>
                <a:gd name="T55" fmla="*/ 300 h 311"/>
                <a:gd name="T56" fmla="*/ 243 w 525"/>
                <a:gd name="T57" fmla="*/ 311 h 311"/>
                <a:gd name="T58" fmla="*/ 189 w 525"/>
                <a:gd name="T59" fmla="*/ 309 h 311"/>
                <a:gd name="T60" fmla="*/ 145 w 525"/>
                <a:gd name="T61" fmla="*/ 308 h 311"/>
                <a:gd name="T62" fmla="*/ 129 w 525"/>
                <a:gd name="T63" fmla="*/ 304 h 311"/>
                <a:gd name="T64" fmla="*/ 123 w 525"/>
                <a:gd name="T65" fmla="*/ 298 h 311"/>
                <a:gd name="T66" fmla="*/ 120 w 525"/>
                <a:gd name="T67" fmla="*/ 282 h 311"/>
                <a:gd name="T68" fmla="*/ 116 w 525"/>
                <a:gd name="T69" fmla="*/ 278 h 311"/>
                <a:gd name="T70" fmla="*/ 95 w 525"/>
                <a:gd name="T71" fmla="*/ 277 h 311"/>
                <a:gd name="T72" fmla="*/ 80 w 525"/>
                <a:gd name="T73" fmla="*/ 296 h 311"/>
                <a:gd name="T74" fmla="*/ 44 w 525"/>
                <a:gd name="T75" fmla="*/ 282 h 311"/>
                <a:gd name="T76" fmla="*/ 0 w 525"/>
                <a:gd name="T77" fmla="*/ 246 h 311"/>
                <a:gd name="T78" fmla="*/ 18 w 525"/>
                <a:gd name="T79" fmla="*/ 239 h 311"/>
                <a:gd name="T80" fmla="*/ 34 w 525"/>
                <a:gd name="T81" fmla="*/ 222 h 311"/>
                <a:gd name="T82" fmla="*/ 28 w 525"/>
                <a:gd name="T83" fmla="*/ 213 h 311"/>
                <a:gd name="T84" fmla="*/ 34 w 525"/>
                <a:gd name="T85" fmla="*/ 200 h 311"/>
                <a:gd name="T86" fmla="*/ 40 w 525"/>
                <a:gd name="T87" fmla="*/ 188 h 311"/>
                <a:gd name="T88" fmla="*/ 34 w 525"/>
                <a:gd name="T89" fmla="*/ 179 h 311"/>
                <a:gd name="T90" fmla="*/ 134 w 525"/>
                <a:gd name="T91" fmla="*/ 179 h 311"/>
                <a:gd name="T92" fmla="*/ 131 w 525"/>
                <a:gd name="T93" fmla="*/ 177 h 311"/>
                <a:gd name="T94" fmla="*/ 90 w 525"/>
                <a:gd name="T95" fmla="*/ 166 h 311"/>
                <a:gd name="T96" fmla="*/ 54 w 525"/>
                <a:gd name="T97" fmla="*/ 148 h 311"/>
                <a:gd name="T98" fmla="*/ 84 w 525"/>
                <a:gd name="T99" fmla="*/ 134 h 311"/>
                <a:gd name="T100" fmla="*/ 120 w 525"/>
                <a:gd name="T101" fmla="*/ 111 h 311"/>
                <a:gd name="T102" fmla="*/ 111 w 525"/>
                <a:gd name="T103" fmla="*/ 103 h 311"/>
                <a:gd name="T104" fmla="*/ 100 w 525"/>
                <a:gd name="T105" fmla="*/ 80 h 311"/>
                <a:gd name="T106" fmla="*/ 127 w 525"/>
                <a:gd name="T107" fmla="*/ 76 h 311"/>
                <a:gd name="T108" fmla="*/ 184 w 525"/>
                <a:gd name="T109" fmla="*/ 58 h 311"/>
                <a:gd name="T110" fmla="*/ 254 w 525"/>
                <a:gd name="T111" fmla="*/ 3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5" h="311">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80" name="Freeform 522"/>
            <p:cNvSpPr>
              <a:spLocks/>
            </p:cNvSpPr>
            <p:nvPr>
              <p:custDataLst>
                <p:tags r:id="rId360"/>
              </p:custDataLst>
            </p:nvPr>
          </p:nvSpPr>
          <p:spPr bwMode="auto">
            <a:xfrm>
              <a:off x="5019874" y="2373358"/>
              <a:ext cx="31750" cy="55562"/>
            </a:xfrm>
            <a:custGeom>
              <a:avLst/>
              <a:gdLst>
                <a:gd name="T0" fmla="*/ 46 w 79"/>
                <a:gd name="T1" fmla="*/ 0 h 38"/>
                <a:gd name="T2" fmla="*/ 54 w 79"/>
                <a:gd name="T3" fmla="*/ 1 h 38"/>
                <a:gd name="T4" fmla="*/ 62 w 79"/>
                <a:gd name="T5" fmla="*/ 3 h 38"/>
                <a:gd name="T6" fmla="*/ 68 w 79"/>
                <a:gd name="T7" fmla="*/ 7 h 38"/>
                <a:gd name="T8" fmla="*/ 72 w 79"/>
                <a:gd name="T9" fmla="*/ 12 h 38"/>
                <a:gd name="T10" fmla="*/ 75 w 79"/>
                <a:gd name="T11" fmla="*/ 17 h 38"/>
                <a:gd name="T12" fmla="*/ 77 w 79"/>
                <a:gd name="T13" fmla="*/ 22 h 38"/>
                <a:gd name="T14" fmla="*/ 79 w 79"/>
                <a:gd name="T15" fmla="*/ 27 h 38"/>
                <a:gd name="T16" fmla="*/ 79 w 79"/>
                <a:gd name="T17" fmla="*/ 32 h 38"/>
                <a:gd name="T18" fmla="*/ 77 w 79"/>
                <a:gd name="T19" fmla="*/ 34 h 38"/>
                <a:gd name="T20" fmla="*/ 75 w 79"/>
                <a:gd name="T21" fmla="*/ 35 h 38"/>
                <a:gd name="T22" fmla="*/ 72 w 79"/>
                <a:gd name="T23" fmla="*/ 36 h 38"/>
                <a:gd name="T24" fmla="*/ 68 w 79"/>
                <a:gd name="T25" fmla="*/ 37 h 38"/>
                <a:gd name="T26" fmla="*/ 57 w 79"/>
                <a:gd name="T27" fmla="*/ 38 h 38"/>
                <a:gd name="T28" fmla="*/ 46 w 79"/>
                <a:gd name="T29" fmla="*/ 38 h 38"/>
                <a:gd name="T30" fmla="*/ 38 w 79"/>
                <a:gd name="T31" fmla="*/ 37 h 38"/>
                <a:gd name="T32" fmla="*/ 30 w 79"/>
                <a:gd name="T33" fmla="*/ 36 h 38"/>
                <a:gd name="T34" fmla="*/ 21 w 79"/>
                <a:gd name="T35" fmla="*/ 35 h 38"/>
                <a:gd name="T36" fmla="*/ 15 w 79"/>
                <a:gd name="T37" fmla="*/ 32 h 38"/>
                <a:gd name="T38" fmla="*/ 8 w 79"/>
                <a:gd name="T39" fmla="*/ 29 h 38"/>
                <a:gd name="T40" fmla="*/ 4 w 79"/>
                <a:gd name="T41" fmla="*/ 25 h 38"/>
                <a:gd name="T42" fmla="*/ 2 w 79"/>
                <a:gd name="T43" fmla="*/ 22 h 38"/>
                <a:gd name="T44" fmla="*/ 1 w 79"/>
                <a:gd name="T45" fmla="*/ 20 h 38"/>
                <a:gd name="T46" fmla="*/ 0 w 79"/>
                <a:gd name="T47" fmla="*/ 17 h 38"/>
                <a:gd name="T48" fmla="*/ 0 w 79"/>
                <a:gd name="T49" fmla="*/ 13 h 38"/>
                <a:gd name="T50" fmla="*/ 1 w 79"/>
                <a:gd name="T51" fmla="*/ 11 h 38"/>
                <a:gd name="T52" fmla="*/ 4 w 79"/>
                <a:gd name="T53" fmla="*/ 9 h 38"/>
                <a:gd name="T54" fmla="*/ 10 w 79"/>
                <a:gd name="T55" fmla="*/ 6 h 38"/>
                <a:gd name="T56" fmla="*/ 17 w 79"/>
                <a:gd name="T57" fmla="*/ 4 h 38"/>
                <a:gd name="T58" fmla="*/ 32 w 79"/>
                <a:gd name="T59" fmla="*/ 1 h 38"/>
                <a:gd name="T60" fmla="*/ 46 w 79"/>
                <a:gd name="T6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9" h="38">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81" name="Freeform 523"/>
            <p:cNvSpPr>
              <a:spLocks/>
            </p:cNvSpPr>
            <p:nvPr>
              <p:custDataLst>
                <p:tags r:id="rId361"/>
              </p:custDataLst>
            </p:nvPr>
          </p:nvSpPr>
          <p:spPr bwMode="auto">
            <a:xfrm>
              <a:off x="7324924" y="2670220"/>
              <a:ext cx="196850" cy="268288"/>
            </a:xfrm>
            <a:custGeom>
              <a:avLst/>
              <a:gdLst>
                <a:gd name="T0" fmla="*/ 26 w 459"/>
                <a:gd name="T1" fmla="*/ 45 h 511"/>
                <a:gd name="T2" fmla="*/ 12 w 459"/>
                <a:gd name="T3" fmla="*/ 25 h 511"/>
                <a:gd name="T4" fmla="*/ 0 w 459"/>
                <a:gd name="T5" fmla="*/ 0 h 511"/>
                <a:gd name="T6" fmla="*/ 22 w 459"/>
                <a:gd name="T7" fmla="*/ 7 h 511"/>
                <a:gd name="T8" fmla="*/ 33 w 459"/>
                <a:gd name="T9" fmla="*/ 6 h 511"/>
                <a:gd name="T10" fmla="*/ 95 w 459"/>
                <a:gd name="T11" fmla="*/ 67 h 511"/>
                <a:gd name="T12" fmla="*/ 146 w 459"/>
                <a:gd name="T13" fmla="*/ 123 h 511"/>
                <a:gd name="T14" fmla="*/ 216 w 459"/>
                <a:gd name="T15" fmla="*/ 198 h 511"/>
                <a:gd name="T16" fmla="*/ 258 w 459"/>
                <a:gd name="T17" fmla="*/ 237 h 511"/>
                <a:gd name="T18" fmla="*/ 303 w 459"/>
                <a:gd name="T19" fmla="*/ 266 h 511"/>
                <a:gd name="T20" fmla="*/ 372 w 459"/>
                <a:gd name="T21" fmla="*/ 311 h 511"/>
                <a:gd name="T22" fmla="*/ 398 w 459"/>
                <a:gd name="T23" fmla="*/ 336 h 511"/>
                <a:gd name="T24" fmla="*/ 365 w 459"/>
                <a:gd name="T25" fmla="*/ 320 h 511"/>
                <a:gd name="T26" fmla="*/ 324 w 459"/>
                <a:gd name="T27" fmla="*/ 296 h 511"/>
                <a:gd name="T28" fmla="*/ 314 w 459"/>
                <a:gd name="T29" fmla="*/ 298 h 511"/>
                <a:gd name="T30" fmla="*/ 313 w 459"/>
                <a:gd name="T31" fmla="*/ 311 h 511"/>
                <a:gd name="T32" fmla="*/ 317 w 459"/>
                <a:gd name="T33" fmla="*/ 337 h 511"/>
                <a:gd name="T34" fmla="*/ 326 w 459"/>
                <a:gd name="T35" fmla="*/ 358 h 511"/>
                <a:gd name="T36" fmla="*/ 348 w 459"/>
                <a:gd name="T37" fmla="*/ 387 h 511"/>
                <a:gd name="T38" fmla="*/ 394 w 459"/>
                <a:gd name="T39" fmla="*/ 421 h 511"/>
                <a:gd name="T40" fmla="*/ 440 w 459"/>
                <a:gd name="T41" fmla="*/ 458 h 511"/>
                <a:gd name="T42" fmla="*/ 448 w 459"/>
                <a:gd name="T43" fmla="*/ 476 h 511"/>
                <a:gd name="T44" fmla="*/ 428 w 459"/>
                <a:gd name="T45" fmla="*/ 469 h 511"/>
                <a:gd name="T46" fmla="*/ 392 w 459"/>
                <a:gd name="T47" fmla="*/ 462 h 511"/>
                <a:gd name="T48" fmla="*/ 393 w 459"/>
                <a:gd name="T49" fmla="*/ 494 h 511"/>
                <a:gd name="T50" fmla="*/ 398 w 459"/>
                <a:gd name="T51" fmla="*/ 511 h 511"/>
                <a:gd name="T52" fmla="*/ 388 w 459"/>
                <a:gd name="T53" fmla="*/ 492 h 511"/>
                <a:gd name="T54" fmla="*/ 363 w 459"/>
                <a:gd name="T55" fmla="*/ 466 h 511"/>
                <a:gd name="T56" fmla="*/ 343 w 459"/>
                <a:gd name="T57" fmla="*/ 445 h 511"/>
                <a:gd name="T58" fmla="*/ 339 w 459"/>
                <a:gd name="T59" fmla="*/ 431 h 511"/>
                <a:gd name="T60" fmla="*/ 328 w 459"/>
                <a:gd name="T61" fmla="*/ 411 h 511"/>
                <a:gd name="T62" fmla="*/ 310 w 459"/>
                <a:gd name="T63" fmla="*/ 384 h 511"/>
                <a:gd name="T64" fmla="*/ 298 w 459"/>
                <a:gd name="T65" fmla="*/ 367 h 511"/>
                <a:gd name="T66" fmla="*/ 280 w 459"/>
                <a:gd name="T67" fmla="*/ 358 h 511"/>
                <a:gd name="T68" fmla="*/ 264 w 459"/>
                <a:gd name="T69" fmla="*/ 343 h 511"/>
                <a:gd name="T70" fmla="*/ 249 w 459"/>
                <a:gd name="T71" fmla="*/ 314 h 511"/>
                <a:gd name="T72" fmla="*/ 245 w 459"/>
                <a:gd name="T73" fmla="*/ 293 h 511"/>
                <a:gd name="T74" fmla="*/ 234 w 459"/>
                <a:gd name="T75" fmla="*/ 281 h 511"/>
                <a:gd name="T76" fmla="*/ 194 w 459"/>
                <a:gd name="T77" fmla="*/ 244 h 511"/>
                <a:gd name="T78" fmla="*/ 171 w 459"/>
                <a:gd name="T79" fmla="*/ 220 h 511"/>
                <a:gd name="T80" fmla="*/ 163 w 459"/>
                <a:gd name="T81" fmla="*/ 203 h 511"/>
                <a:gd name="T82" fmla="*/ 154 w 459"/>
                <a:gd name="T83" fmla="*/ 187 h 511"/>
                <a:gd name="T84" fmla="*/ 115 w 459"/>
                <a:gd name="T85" fmla="*/ 155 h 511"/>
                <a:gd name="T86" fmla="*/ 70 w 459"/>
                <a:gd name="T87" fmla="*/ 130 h 511"/>
                <a:gd name="T88" fmla="*/ 47 w 459"/>
                <a:gd name="T89" fmla="*/ 110 h 511"/>
                <a:gd name="T90" fmla="*/ 38 w 459"/>
                <a:gd name="T91" fmla="*/ 93 h 511"/>
                <a:gd name="T92" fmla="*/ 34 w 459"/>
                <a:gd name="T93" fmla="*/ 7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9" h="511">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grpSp>
          <p:nvGrpSpPr>
            <p:cNvPr id="382" name="Group 524"/>
            <p:cNvGrpSpPr>
              <a:grpSpLocks/>
            </p:cNvGrpSpPr>
            <p:nvPr>
              <p:custDataLst>
                <p:tags r:id="rId362"/>
              </p:custDataLst>
            </p:nvPr>
          </p:nvGrpSpPr>
          <p:grpSpPr bwMode="auto">
            <a:xfrm>
              <a:off x="6115253" y="2625774"/>
              <a:ext cx="671513" cy="384175"/>
              <a:chOff x="4115" y="1551"/>
              <a:chExt cx="504" cy="244"/>
            </a:xfrm>
            <a:grpFill/>
          </p:grpSpPr>
          <p:sp>
            <p:nvSpPr>
              <p:cNvPr id="407" name="Freeform 525"/>
              <p:cNvSpPr>
                <a:spLocks/>
              </p:cNvSpPr>
              <p:nvPr/>
            </p:nvSpPr>
            <p:spPr bwMode="auto">
              <a:xfrm>
                <a:off x="4540" y="1551"/>
                <a:ext cx="79" cy="86"/>
              </a:xfrm>
              <a:custGeom>
                <a:avLst/>
                <a:gdLst>
                  <a:gd name="T0" fmla="*/ 13 w 240"/>
                  <a:gd name="T1" fmla="*/ 247 h 259"/>
                  <a:gd name="T2" fmla="*/ 79 w 240"/>
                  <a:gd name="T3" fmla="*/ 259 h 259"/>
                  <a:gd name="T4" fmla="*/ 120 w 240"/>
                  <a:gd name="T5" fmla="*/ 240 h 259"/>
                  <a:gd name="T6" fmla="*/ 133 w 240"/>
                  <a:gd name="T7" fmla="*/ 210 h 259"/>
                  <a:gd name="T8" fmla="*/ 192 w 240"/>
                  <a:gd name="T9" fmla="*/ 161 h 259"/>
                  <a:gd name="T10" fmla="*/ 212 w 240"/>
                  <a:gd name="T11" fmla="*/ 111 h 259"/>
                  <a:gd name="T12" fmla="*/ 240 w 240"/>
                  <a:gd name="T13" fmla="*/ 26 h 259"/>
                  <a:gd name="T14" fmla="*/ 212 w 240"/>
                  <a:gd name="T15" fmla="*/ 0 h 259"/>
                  <a:gd name="T16" fmla="*/ 206 w 240"/>
                  <a:gd name="T17" fmla="*/ 32 h 259"/>
                  <a:gd name="T18" fmla="*/ 199 w 240"/>
                  <a:gd name="T19" fmla="*/ 74 h 259"/>
                  <a:gd name="T20" fmla="*/ 166 w 240"/>
                  <a:gd name="T21" fmla="*/ 105 h 259"/>
                  <a:gd name="T22" fmla="*/ 133 w 240"/>
                  <a:gd name="T23" fmla="*/ 149 h 259"/>
                  <a:gd name="T24" fmla="*/ 113 w 240"/>
                  <a:gd name="T25" fmla="*/ 179 h 259"/>
                  <a:gd name="T26" fmla="*/ 93 w 240"/>
                  <a:gd name="T27" fmla="*/ 216 h 259"/>
                  <a:gd name="T28" fmla="*/ 20 w 240"/>
                  <a:gd name="T29" fmla="*/ 222 h 259"/>
                  <a:gd name="T30" fmla="*/ 0 w 240"/>
                  <a:gd name="T31" fmla="*/ 222 h 259"/>
                  <a:gd name="T32" fmla="*/ 13 w 240"/>
                  <a:gd name="T33" fmla="*/ 24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0" h="259">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408" name="Freeform 526"/>
              <p:cNvSpPr>
                <a:spLocks/>
              </p:cNvSpPr>
              <p:nvPr/>
            </p:nvSpPr>
            <p:spPr bwMode="auto">
              <a:xfrm>
                <a:off x="4115" y="1761"/>
                <a:ext cx="84" cy="34"/>
              </a:xfrm>
              <a:custGeom>
                <a:avLst/>
                <a:gdLst>
                  <a:gd name="T0" fmla="*/ 33 w 259"/>
                  <a:gd name="T1" fmla="*/ 104 h 104"/>
                  <a:gd name="T2" fmla="*/ 26 w 259"/>
                  <a:gd name="T3" fmla="*/ 86 h 104"/>
                  <a:gd name="T4" fmla="*/ 52 w 259"/>
                  <a:gd name="T5" fmla="*/ 62 h 104"/>
                  <a:gd name="T6" fmla="*/ 72 w 259"/>
                  <a:gd name="T7" fmla="*/ 49 h 104"/>
                  <a:gd name="T8" fmla="*/ 126 w 259"/>
                  <a:gd name="T9" fmla="*/ 43 h 104"/>
                  <a:gd name="T10" fmla="*/ 172 w 259"/>
                  <a:gd name="T11" fmla="*/ 43 h 104"/>
                  <a:gd name="T12" fmla="*/ 246 w 259"/>
                  <a:gd name="T13" fmla="*/ 31 h 104"/>
                  <a:gd name="T14" fmla="*/ 259 w 259"/>
                  <a:gd name="T15" fmla="*/ 7 h 104"/>
                  <a:gd name="T16" fmla="*/ 246 w 259"/>
                  <a:gd name="T17" fmla="*/ 0 h 104"/>
                  <a:gd name="T18" fmla="*/ 205 w 259"/>
                  <a:gd name="T19" fmla="*/ 13 h 104"/>
                  <a:gd name="T20" fmla="*/ 152 w 259"/>
                  <a:gd name="T21" fmla="*/ 7 h 104"/>
                  <a:gd name="T22" fmla="*/ 106 w 259"/>
                  <a:gd name="T23" fmla="*/ 13 h 104"/>
                  <a:gd name="T24" fmla="*/ 52 w 259"/>
                  <a:gd name="T25" fmla="*/ 19 h 104"/>
                  <a:gd name="T26" fmla="*/ 26 w 259"/>
                  <a:gd name="T27" fmla="*/ 43 h 104"/>
                  <a:gd name="T28" fmla="*/ 0 w 259"/>
                  <a:gd name="T29" fmla="*/ 68 h 104"/>
                  <a:gd name="T30" fmla="*/ 0 w 259"/>
                  <a:gd name="T31" fmla="*/ 104 h 104"/>
                  <a:gd name="T32" fmla="*/ 33 w 259"/>
                  <a:gd name="T3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9" h="104">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sp>
          <p:nvSpPr>
            <p:cNvPr id="383" name="Freeform 527"/>
            <p:cNvSpPr>
              <a:spLocks/>
            </p:cNvSpPr>
            <p:nvPr>
              <p:custDataLst>
                <p:tags r:id="rId363"/>
              </p:custDataLst>
            </p:nvPr>
          </p:nvSpPr>
          <p:spPr bwMode="auto">
            <a:xfrm>
              <a:off x="5172279" y="3375080"/>
              <a:ext cx="530225" cy="511175"/>
            </a:xfrm>
            <a:custGeom>
              <a:avLst/>
              <a:gdLst>
                <a:gd name="T0" fmla="*/ 932 w 1227"/>
                <a:gd name="T1" fmla="*/ 466 h 979"/>
                <a:gd name="T2" fmla="*/ 932 w 1227"/>
                <a:gd name="T3" fmla="*/ 442 h 979"/>
                <a:gd name="T4" fmla="*/ 930 w 1227"/>
                <a:gd name="T5" fmla="*/ 412 h 979"/>
                <a:gd name="T6" fmla="*/ 908 w 1227"/>
                <a:gd name="T7" fmla="*/ 385 h 979"/>
                <a:gd name="T8" fmla="*/ 899 w 1227"/>
                <a:gd name="T9" fmla="*/ 367 h 979"/>
                <a:gd name="T10" fmla="*/ 817 w 1227"/>
                <a:gd name="T11" fmla="*/ 312 h 979"/>
                <a:gd name="T12" fmla="*/ 759 w 1227"/>
                <a:gd name="T13" fmla="*/ 263 h 979"/>
                <a:gd name="T14" fmla="*/ 752 w 1227"/>
                <a:gd name="T15" fmla="*/ 229 h 979"/>
                <a:gd name="T16" fmla="*/ 726 w 1227"/>
                <a:gd name="T17" fmla="*/ 218 h 979"/>
                <a:gd name="T18" fmla="*/ 695 w 1227"/>
                <a:gd name="T19" fmla="*/ 207 h 979"/>
                <a:gd name="T20" fmla="*/ 638 w 1227"/>
                <a:gd name="T21" fmla="*/ 196 h 979"/>
                <a:gd name="T22" fmla="*/ 596 w 1227"/>
                <a:gd name="T23" fmla="*/ 201 h 979"/>
                <a:gd name="T24" fmla="*/ 570 w 1227"/>
                <a:gd name="T25" fmla="*/ 204 h 979"/>
                <a:gd name="T26" fmla="*/ 530 w 1227"/>
                <a:gd name="T27" fmla="*/ 195 h 979"/>
                <a:gd name="T28" fmla="*/ 505 w 1227"/>
                <a:gd name="T29" fmla="*/ 179 h 979"/>
                <a:gd name="T30" fmla="*/ 483 w 1227"/>
                <a:gd name="T31" fmla="*/ 128 h 979"/>
                <a:gd name="T32" fmla="*/ 465 w 1227"/>
                <a:gd name="T33" fmla="*/ 103 h 979"/>
                <a:gd name="T34" fmla="*/ 432 w 1227"/>
                <a:gd name="T35" fmla="*/ 81 h 979"/>
                <a:gd name="T36" fmla="*/ 365 w 1227"/>
                <a:gd name="T37" fmla="*/ 61 h 979"/>
                <a:gd name="T38" fmla="*/ 303 w 1227"/>
                <a:gd name="T39" fmla="*/ 32 h 979"/>
                <a:gd name="T40" fmla="*/ 214 w 1227"/>
                <a:gd name="T41" fmla="*/ 10 h 979"/>
                <a:gd name="T42" fmla="*/ 166 w 1227"/>
                <a:gd name="T43" fmla="*/ 38 h 979"/>
                <a:gd name="T44" fmla="*/ 151 w 1227"/>
                <a:gd name="T45" fmla="*/ 61 h 979"/>
                <a:gd name="T46" fmla="*/ 153 w 1227"/>
                <a:gd name="T47" fmla="*/ 90 h 979"/>
                <a:gd name="T48" fmla="*/ 169 w 1227"/>
                <a:gd name="T49" fmla="*/ 118 h 979"/>
                <a:gd name="T50" fmla="*/ 151 w 1227"/>
                <a:gd name="T51" fmla="*/ 150 h 979"/>
                <a:gd name="T52" fmla="*/ 95 w 1227"/>
                <a:gd name="T53" fmla="*/ 186 h 979"/>
                <a:gd name="T54" fmla="*/ 54 w 1227"/>
                <a:gd name="T55" fmla="*/ 190 h 979"/>
                <a:gd name="T56" fmla="*/ 9 w 1227"/>
                <a:gd name="T57" fmla="*/ 183 h 979"/>
                <a:gd name="T58" fmla="*/ 0 w 1227"/>
                <a:gd name="T59" fmla="*/ 236 h 979"/>
                <a:gd name="T60" fmla="*/ 9 w 1227"/>
                <a:gd name="T61" fmla="*/ 269 h 979"/>
                <a:gd name="T62" fmla="*/ 25 w 1227"/>
                <a:gd name="T63" fmla="*/ 282 h 979"/>
                <a:gd name="T64" fmla="*/ 40 w 1227"/>
                <a:gd name="T65" fmla="*/ 307 h 979"/>
                <a:gd name="T66" fmla="*/ 83 w 1227"/>
                <a:gd name="T67" fmla="*/ 364 h 979"/>
                <a:gd name="T68" fmla="*/ 102 w 1227"/>
                <a:gd name="T69" fmla="*/ 414 h 979"/>
                <a:gd name="T70" fmla="*/ 121 w 1227"/>
                <a:gd name="T71" fmla="*/ 427 h 979"/>
                <a:gd name="T72" fmla="*/ 133 w 1227"/>
                <a:gd name="T73" fmla="*/ 438 h 979"/>
                <a:gd name="T74" fmla="*/ 148 w 1227"/>
                <a:gd name="T75" fmla="*/ 469 h 979"/>
                <a:gd name="T76" fmla="*/ 224 w 1227"/>
                <a:gd name="T77" fmla="*/ 546 h 979"/>
                <a:gd name="T78" fmla="*/ 249 w 1227"/>
                <a:gd name="T79" fmla="*/ 585 h 979"/>
                <a:gd name="T80" fmla="*/ 256 w 1227"/>
                <a:gd name="T81" fmla="*/ 624 h 979"/>
                <a:gd name="T82" fmla="*/ 266 w 1227"/>
                <a:gd name="T83" fmla="*/ 659 h 979"/>
                <a:gd name="T84" fmla="*/ 299 w 1227"/>
                <a:gd name="T85" fmla="*/ 701 h 979"/>
                <a:gd name="T86" fmla="*/ 361 w 1227"/>
                <a:gd name="T87" fmla="*/ 761 h 979"/>
                <a:gd name="T88" fmla="*/ 388 w 1227"/>
                <a:gd name="T89" fmla="*/ 814 h 979"/>
                <a:gd name="T90" fmla="*/ 425 w 1227"/>
                <a:gd name="T91" fmla="*/ 867 h 979"/>
                <a:gd name="T92" fmla="*/ 483 w 1227"/>
                <a:gd name="T93" fmla="*/ 938 h 979"/>
                <a:gd name="T94" fmla="*/ 528 w 1227"/>
                <a:gd name="T95" fmla="*/ 979 h 979"/>
                <a:gd name="T96" fmla="*/ 543 w 1227"/>
                <a:gd name="T97" fmla="*/ 953 h 979"/>
                <a:gd name="T98" fmla="*/ 546 w 1227"/>
                <a:gd name="T99" fmla="*/ 909 h 979"/>
                <a:gd name="T100" fmla="*/ 570 w 1227"/>
                <a:gd name="T101" fmla="*/ 896 h 979"/>
                <a:gd name="T102" fmla="*/ 605 w 1227"/>
                <a:gd name="T103" fmla="*/ 895 h 979"/>
                <a:gd name="T104" fmla="*/ 660 w 1227"/>
                <a:gd name="T105" fmla="*/ 909 h 979"/>
                <a:gd name="T106" fmla="*/ 708 w 1227"/>
                <a:gd name="T107" fmla="*/ 943 h 979"/>
                <a:gd name="T108" fmla="*/ 787 w 1227"/>
                <a:gd name="T109" fmla="*/ 838 h 979"/>
                <a:gd name="T110" fmla="*/ 1199 w 1227"/>
                <a:gd name="T111" fmla="*/ 567 h 979"/>
                <a:gd name="T112" fmla="*/ 940 w 1227"/>
                <a:gd name="T113" fmla="*/ 46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27" h="979">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84" name="Freeform 528"/>
            <p:cNvSpPr>
              <a:spLocks/>
            </p:cNvSpPr>
            <p:nvPr>
              <p:custDataLst>
                <p:tags r:id="rId364"/>
              </p:custDataLst>
            </p:nvPr>
          </p:nvSpPr>
          <p:spPr bwMode="auto">
            <a:xfrm>
              <a:off x="4646812" y="2919458"/>
              <a:ext cx="57150" cy="57150"/>
            </a:xfrm>
            <a:custGeom>
              <a:avLst/>
              <a:gdLst>
                <a:gd name="T0" fmla="*/ 146 w 146"/>
                <a:gd name="T1" fmla="*/ 18 h 81"/>
                <a:gd name="T2" fmla="*/ 138 w 146"/>
                <a:gd name="T3" fmla="*/ 24 h 81"/>
                <a:gd name="T4" fmla="*/ 130 w 146"/>
                <a:gd name="T5" fmla="*/ 29 h 81"/>
                <a:gd name="T6" fmla="*/ 123 w 146"/>
                <a:gd name="T7" fmla="*/ 35 h 81"/>
                <a:gd name="T8" fmla="*/ 118 w 146"/>
                <a:gd name="T9" fmla="*/ 41 h 81"/>
                <a:gd name="T10" fmla="*/ 108 w 146"/>
                <a:gd name="T11" fmla="*/ 53 h 81"/>
                <a:gd name="T12" fmla="*/ 98 w 146"/>
                <a:gd name="T13" fmla="*/ 64 h 81"/>
                <a:gd name="T14" fmla="*/ 93 w 146"/>
                <a:gd name="T15" fmla="*/ 69 h 81"/>
                <a:gd name="T16" fmla="*/ 85 w 146"/>
                <a:gd name="T17" fmla="*/ 73 h 81"/>
                <a:gd name="T18" fmla="*/ 76 w 146"/>
                <a:gd name="T19" fmla="*/ 77 h 81"/>
                <a:gd name="T20" fmla="*/ 66 w 146"/>
                <a:gd name="T21" fmla="*/ 80 h 81"/>
                <a:gd name="T22" fmla="*/ 53 w 146"/>
                <a:gd name="T23" fmla="*/ 81 h 81"/>
                <a:gd name="T24" fmla="*/ 39 w 146"/>
                <a:gd name="T25" fmla="*/ 80 h 81"/>
                <a:gd name="T26" fmla="*/ 21 w 146"/>
                <a:gd name="T27" fmla="*/ 77 h 81"/>
                <a:gd name="T28" fmla="*/ 0 w 146"/>
                <a:gd name="T29" fmla="*/ 74 h 81"/>
                <a:gd name="T30" fmla="*/ 0 w 146"/>
                <a:gd name="T31" fmla="*/ 62 h 81"/>
                <a:gd name="T32" fmla="*/ 0 w 146"/>
                <a:gd name="T33" fmla="*/ 49 h 81"/>
                <a:gd name="T34" fmla="*/ 0 w 146"/>
                <a:gd name="T35" fmla="*/ 34 h 81"/>
                <a:gd name="T36" fmla="*/ 0 w 146"/>
                <a:gd name="T37" fmla="*/ 18 h 81"/>
                <a:gd name="T38" fmla="*/ 14 w 146"/>
                <a:gd name="T39" fmla="*/ 18 h 81"/>
                <a:gd name="T40" fmla="*/ 22 w 146"/>
                <a:gd name="T41" fmla="*/ 18 h 81"/>
                <a:gd name="T42" fmla="*/ 31 w 146"/>
                <a:gd name="T43" fmla="*/ 18 h 81"/>
                <a:gd name="T44" fmla="*/ 40 w 146"/>
                <a:gd name="T45" fmla="*/ 18 h 81"/>
                <a:gd name="T46" fmla="*/ 52 w 146"/>
                <a:gd name="T47" fmla="*/ 18 h 81"/>
                <a:gd name="T48" fmla="*/ 63 w 146"/>
                <a:gd name="T49" fmla="*/ 16 h 81"/>
                <a:gd name="T50" fmla="*/ 73 w 146"/>
                <a:gd name="T51" fmla="*/ 14 h 81"/>
                <a:gd name="T52" fmla="*/ 83 w 146"/>
                <a:gd name="T53" fmla="*/ 11 h 81"/>
                <a:gd name="T54" fmla="*/ 101 w 146"/>
                <a:gd name="T55" fmla="*/ 5 h 81"/>
                <a:gd name="T56" fmla="*/ 120 w 146"/>
                <a:gd name="T57" fmla="*/ 0 h 81"/>
                <a:gd name="T58" fmla="*/ 129 w 146"/>
                <a:gd name="T59" fmla="*/ 4 h 81"/>
                <a:gd name="T60" fmla="*/ 135 w 146"/>
                <a:gd name="T61" fmla="*/ 9 h 81"/>
                <a:gd name="T62" fmla="*/ 141 w 146"/>
                <a:gd name="T63" fmla="*/ 14 h 81"/>
                <a:gd name="T64" fmla="*/ 146 w 146"/>
                <a:gd name="T65" fmla="*/ 1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81">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85" name="Freeform 529"/>
            <p:cNvSpPr>
              <a:spLocks/>
            </p:cNvSpPr>
            <p:nvPr>
              <p:custDataLst>
                <p:tags r:id="rId365"/>
              </p:custDataLst>
            </p:nvPr>
          </p:nvSpPr>
          <p:spPr bwMode="auto">
            <a:xfrm>
              <a:off x="4386464" y="3132183"/>
              <a:ext cx="15875" cy="57150"/>
            </a:xfrm>
            <a:custGeom>
              <a:avLst/>
              <a:gdLst>
                <a:gd name="T0" fmla="*/ 34 w 34"/>
                <a:gd name="T1" fmla="*/ 49 h 49"/>
                <a:gd name="T2" fmla="*/ 34 w 34"/>
                <a:gd name="T3" fmla="*/ 34 h 49"/>
                <a:gd name="T4" fmla="*/ 34 w 34"/>
                <a:gd name="T5" fmla="*/ 25 h 49"/>
                <a:gd name="T6" fmla="*/ 33 w 34"/>
                <a:gd name="T7" fmla="*/ 21 h 49"/>
                <a:gd name="T8" fmla="*/ 33 w 34"/>
                <a:gd name="T9" fmla="*/ 17 h 49"/>
                <a:gd name="T10" fmla="*/ 31 w 34"/>
                <a:gd name="T11" fmla="*/ 15 h 49"/>
                <a:gd name="T12" fmla="*/ 30 w 34"/>
                <a:gd name="T13" fmla="*/ 12 h 49"/>
                <a:gd name="T14" fmla="*/ 25 w 34"/>
                <a:gd name="T15" fmla="*/ 8 h 49"/>
                <a:gd name="T16" fmla="*/ 21 w 34"/>
                <a:gd name="T17" fmla="*/ 0 h 49"/>
                <a:gd name="T18" fmla="*/ 8 w 34"/>
                <a:gd name="T19" fmla="*/ 0 h 49"/>
                <a:gd name="T20" fmla="*/ 0 w 34"/>
                <a:gd name="T21" fmla="*/ 0 h 49"/>
                <a:gd name="T22" fmla="*/ 3 w 34"/>
                <a:gd name="T23" fmla="*/ 11 h 49"/>
                <a:gd name="T24" fmla="*/ 7 w 34"/>
                <a:gd name="T25" fmla="*/ 20 h 49"/>
                <a:gd name="T26" fmla="*/ 10 w 34"/>
                <a:gd name="T27" fmla="*/ 27 h 49"/>
                <a:gd name="T28" fmla="*/ 14 w 34"/>
                <a:gd name="T29" fmla="*/ 34 h 49"/>
                <a:gd name="T30" fmla="*/ 19 w 34"/>
                <a:gd name="T31" fmla="*/ 39 h 49"/>
                <a:gd name="T32" fmla="*/ 24 w 34"/>
                <a:gd name="T33" fmla="*/ 43 h 49"/>
                <a:gd name="T34" fmla="*/ 29 w 34"/>
                <a:gd name="T35" fmla="*/ 46 h 49"/>
                <a:gd name="T36" fmla="*/ 34 w 34"/>
                <a:gd name="T3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49">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86" name="Freeform 530"/>
            <p:cNvSpPr>
              <a:spLocks/>
            </p:cNvSpPr>
            <p:nvPr>
              <p:custDataLst>
                <p:tags r:id="rId366"/>
              </p:custDataLst>
            </p:nvPr>
          </p:nvSpPr>
          <p:spPr bwMode="auto">
            <a:xfrm>
              <a:off x="3978474" y="3478258"/>
              <a:ext cx="28575" cy="57150"/>
            </a:xfrm>
            <a:custGeom>
              <a:avLst/>
              <a:gdLst>
                <a:gd name="T0" fmla="*/ 60 w 60"/>
                <a:gd name="T1" fmla="*/ 0 h 74"/>
                <a:gd name="T2" fmla="*/ 56 w 60"/>
                <a:gd name="T3" fmla="*/ 4 h 74"/>
                <a:gd name="T4" fmla="*/ 51 w 60"/>
                <a:gd name="T5" fmla="*/ 10 h 74"/>
                <a:gd name="T6" fmla="*/ 48 w 60"/>
                <a:gd name="T7" fmla="*/ 15 h 74"/>
                <a:gd name="T8" fmla="*/ 46 w 60"/>
                <a:gd name="T9" fmla="*/ 21 h 74"/>
                <a:gd name="T10" fmla="*/ 41 w 60"/>
                <a:gd name="T11" fmla="*/ 31 h 74"/>
                <a:gd name="T12" fmla="*/ 37 w 60"/>
                <a:gd name="T13" fmla="*/ 42 h 74"/>
                <a:gd name="T14" fmla="*/ 35 w 60"/>
                <a:gd name="T15" fmla="*/ 47 h 74"/>
                <a:gd name="T16" fmla="*/ 32 w 60"/>
                <a:gd name="T17" fmla="*/ 51 h 74"/>
                <a:gd name="T18" fmla="*/ 29 w 60"/>
                <a:gd name="T19" fmla="*/ 56 h 74"/>
                <a:gd name="T20" fmla="*/ 25 w 60"/>
                <a:gd name="T21" fmla="*/ 60 h 74"/>
                <a:gd name="T22" fmla="*/ 20 w 60"/>
                <a:gd name="T23" fmla="*/ 65 h 74"/>
                <a:gd name="T24" fmla="*/ 15 w 60"/>
                <a:gd name="T25" fmla="*/ 69 h 74"/>
                <a:gd name="T26" fmla="*/ 8 w 60"/>
                <a:gd name="T27" fmla="*/ 72 h 74"/>
                <a:gd name="T28" fmla="*/ 0 w 60"/>
                <a:gd name="T29" fmla="*/ 74 h 74"/>
                <a:gd name="T30" fmla="*/ 5 w 60"/>
                <a:gd name="T31" fmla="*/ 60 h 74"/>
                <a:gd name="T32" fmla="*/ 12 w 60"/>
                <a:gd name="T33" fmla="*/ 47 h 74"/>
                <a:gd name="T34" fmla="*/ 19 w 60"/>
                <a:gd name="T35" fmla="*/ 34 h 74"/>
                <a:gd name="T36" fmla="*/ 27 w 60"/>
                <a:gd name="T37" fmla="*/ 23 h 74"/>
                <a:gd name="T38" fmla="*/ 36 w 60"/>
                <a:gd name="T39" fmla="*/ 14 h 74"/>
                <a:gd name="T40" fmla="*/ 43 w 60"/>
                <a:gd name="T41" fmla="*/ 6 h 74"/>
                <a:gd name="T42" fmla="*/ 48 w 60"/>
                <a:gd name="T43" fmla="*/ 3 h 74"/>
                <a:gd name="T44" fmla="*/ 52 w 60"/>
                <a:gd name="T45" fmla="*/ 1 h 74"/>
                <a:gd name="T46" fmla="*/ 56 w 60"/>
                <a:gd name="T47" fmla="*/ 0 h 74"/>
                <a:gd name="T48" fmla="*/ 60 w 60"/>
                <a:gd name="T4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74">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87" name="Freeform 531"/>
            <p:cNvSpPr>
              <a:spLocks/>
            </p:cNvSpPr>
            <p:nvPr>
              <p:custDataLst>
                <p:tags r:id="rId367"/>
              </p:custDataLst>
            </p:nvPr>
          </p:nvSpPr>
          <p:spPr bwMode="auto">
            <a:xfrm>
              <a:off x="3919737" y="3494143"/>
              <a:ext cx="23812" cy="60325"/>
            </a:xfrm>
            <a:custGeom>
              <a:avLst/>
              <a:gdLst>
                <a:gd name="T0" fmla="*/ 13 w 47"/>
                <a:gd name="T1" fmla="*/ 8 h 45"/>
                <a:gd name="T2" fmla="*/ 22 w 47"/>
                <a:gd name="T3" fmla="*/ 8 h 45"/>
                <a:gd name="T4" fmla="*/ 28 w 47"/>
                <a:gd name="T5" fmla="*/ 6 h 45"/>
                <a:gd name="T6" fmla="*/ 32 w 47"/>
                <a:gd name="T7" fmla="*/ 5 h 45"/>
                <a:gd name="T8" fmla="*/ 35 w 47"/>
                <a:gd name="T9" fmla="*/ 3 h 45"/>
                <a:gd name="T10" fmla="*/ 37 w 47"/>
                <a:gd name="T11" fmla="*/ 1 h 45"/>
                <a:gd name="T12" fmla="*/ 39 w 47"/>
                <a:gd name="T13" fmla="*/ 0 h 45"/>
                <a:gd name="T14" fmla="*/ 43 w 47"/>
                <a:gd name="T15" fmla="*/ 1 h 45"/>
                <a:gd name="T16" fmla="*/ 47 w 47"/>
                <a:gd name="T17" fmla="*/ 2 h 45"/>
                <a:gd name="T18" fmla="*/ 46 w 47"/>
                <a:gd name="T19" fmla="*/ 7 h 45"/>
                <a:gd name="T20" fmla="*/ 46 w 47"/>
                <a:gd name="T21" fmla="*/ 11 h 45"/>
                <a:gd name="T22" fmla="*/ 44 w 47"/>
                <a:gd name="T23" fmla="*/ 15 h 45"/>
                <a:gd name="T24" fmla="*/ 43 w 47"/>
                <a:gd name="T25" fmla="*/ 19 h 45"/>
                <a:gd name="T26" fmla="*/ 37 w 47"/>
                <a:gd name="T27" fmla="*/ 26 h 45"/>
                <a:gd name="T28" fmla="*/ 30 w 47"/>
                <a:gd name="T29" fmla="*/ 32 h 45"/>
                <a:gd name="T30" fmla="*/ 24 w 47"/>
                <a:gd name="T31" fmla="*/ 38 h 45"/>
                <a:gd name="T32" fmla="*/ 16 w 47"/>
                <a:gd name="T33" fmla="*/ 42 h 45"/>
                <a:gd name="T34" fmla="*/ 7 w 47"/>
                <a:gd name="T35" fmla="*/ 45 h 45"/>
                <a:gd name="T36" fmla="*/ 0 w 47"/>
                <a:gd name="T37" fmla="*/ 45 h 45"/>
                <a:gd name="T38" fmla="*/ 2 w 47"/>
                <a:gd name="T39" fmla="*/ 38 h 45"/>
                <a:gd name="T40" fmla="*/ 6 w 47"/>
                <a:gd name="T41" fmla="*/ 26 h 45"/>
                <a:gd name="T42" fmla="*/ 11 w 47"/>
                <a:gd name="T43" fmla="*/ 15 h 45"/>
                <a:gd name="T44" fmla="*/ 13 w 47"/>
                <a:gd name="T45"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45">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88" name="Freeform 532"/>
            <p:cNvSpPr>
              <a:spLocks/>
            </p:cNvSpPr>
            <p:nvPr>
              <p:custDataLst>
                <p:tags r:id="rId368"/>
              </p:custDataLst>
            </p:nvPr>
          </p:nvSpPr>
          <p:spPr bwMode="auto">
            <a:xfrm>
              <a:off x="3894337" y="3487783"/>
              <a:ext cx="6350" cy="57150"/>
            </a:xfrm>
            <a:custGeom>
              <a:avLst/>
              <a:gdLst>
                <a:gd name="T0" fmla="*/ 6 w 26"/>
                <a:gd name="T1" fmla="*/ 36 h 36"/>
                <a:gd name="T2" fmla="*/ 5 w 26"/>
                <a:gd name="T3" fmla="*/ 30 h 36"/>
                <a:gd name="T4" fmla="*/ 3 w 26"/>
                <a:gd name="T5" fmla="*/ 20 h 36"/>
                <a:gd name="T6" fmla="*/ 1 w 26"/>
                <a:gd name="T7" fmla="*/ 10 h 36"/>
                <a:gd name="T8" fmla="*/ 0 w 26"/>
                <a:gd name="T9" fmla="*/ 0 h 36"/>
                <a:gd name="T10" fmla="*/ 26 w 26"/>
                <a:gd name="T11" fmla="*/ 0 h 36"/>
                <a:gd name="T12" fmla="*/ 25 w 26"/>
                <a:gd name="T13" fmla="*/ 12 h 36"/>
                <a:gd name="T14" fmla="*/ 24 w 26"/>
                <a:gd name="T15" fmla="*/ 23 h 36"/>
                <a:gd name="T16" fmla="*/ 23 w 26"/>
                <a:gd name="T17" fmla="*/ 27 h 36"/>
                <a:gd name="T18" fmla="*/ 23 w 26"/>
                <a:gd name="T19" fmla="*/ 31 h 36"/>
                <a:gd name="T20" fmla="*/ 24 w 26"/>
                <a:gd name="T21" fmla="*/ 34 h 36"/>
                <a:gd name="T22" fmla="*/ 26 w 26"/>
                <a:gd name="T23" fmla="*/ 36 h 36"/>
                <a:gd name="T24" fmla="*/ 6 w 26"/>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6">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89" name="Freeform 533"/>
            <p:cNvSpPr>
              <a:spLocks/>
            </p:cNvSpPr>
            <p:nvPr>
              <p:custDataLst>
                <p:tags r:id="rId369"/>
              </p:custDataLst>
            </p:nvPr>
          </p:nvSpPr>
          <p:spPr bwMode="auto">
            <a:xfrm>
              <a:off x="5165929" y="3216320"/>
              <a:ext cx="174625" cy="158750"/>
            </a:xfrm>
            <a:custGeom>
              <a:avLst/>
              <a:gdLst>
                <a:gd name="T0" fmla="*/ 26 w 405"/>
                <a:gd name="T1" fmla="*/ 162 h 302"/>
                <a:gd name="T2" fmla="*/ 28 w 405"/>
                <a:gd name="T3" fmla="*/ 156 h 302"/>
                <a:gd name="T4" fmla="*/ 30 w 405"/>
                <a:gd name="T5" fmla="*/ 154 h 302"/>
                <a:gd name="T6" fmla="*/ 28 w 405"/>
                <a:gd name="T7" fmla="*/ 151 h 302"/>
                <a:gd name="T8" fmla="*/ 18 w 405"/>
                <a:gd name="T9" fmla="*/ 143 h 302"/>
                <a:gd name="T10" fmla="*/ 6 w 405"/>
                <a:gd name="T11" fmla="*/ 127 h 302"/>
                <a:gd name="T12" fmla="*/ 2 w 405"/>
                <a:gd name="T13" fmla="*/ 116 h 302"/>
                <a:gd name="T14" fmla="*/ 5 w 405"/>
                <a:gd name="T15" fmla="*/ 112 h 302"/>
                <a:gd name="T16" fmla="*/ 6 w 405"/>
                <a:gd name="T17" fmla="*/ 104 h 302"/>
                <a:gd name="T18" fmla="*/ 17 w 405"/>
                <a:gd name="T19" fmla="*/ 97 h 302"/>
                <a:gd name="T20" fmla="*/ 34 w 405"/>
                <a:gd name="T21" fmla="*/ 93 h 302"/>
                <a:gd name="T22" fmla="*/ 47 w 405"/>
                <a:gd name="T23" fmla="*/ 88 h 302"/>
                <a:gd name="T24" fmla="*/ 57 w 405"/>
                <a:gd name="T25" fmla="*/ 82 h 302"/>
                <a:gd name="T26" fmla="*/ 67 w 405"/>
                <a:gd name="T27" fmla="*/ 70 h 302"/>
                <a:gd name="T28" fmla="*/ 75 w 405"/>
                <a:gd name="T29" fmla="*/ 52 h 302"/>
                <a:gd name="T30" fmla="*/ 84 w 405"/>
                <a:gd name="T31" fmla="*/ 47 h 302"/>
                <a:gd name="T32" fmla="*/ 95 w 405"/>
                <a:gd name="T33" fmla="*/ 52 h 302"/>
                <a:gd name="T34" fmla="*/ 117 w 405"/>
                <a:gd name="T35" fmla="*/ 54 h 302"/>
                <a:gd name="T36" fmla="*/ 169 w 405"/>
                <a:gd name="T37" fmla="*/ 46 h 302"/>
                <a:gd name="T38" fmla="*/ 212 w 405"/>
                <a:gd name="T39" fmla="*/ 43 h 302"/>
                <a:gd name="T40" fmla="*/ 234 w 405"/>
                <a:gd name="T41" fmla="*/ 41 h 302"/>
                <a:gd name="T42" fmla="*/ 264 w 405"/>
                <a:gd name="T43" fmla="*/ 35 h 302"/>
                <a:gd name="T44" fmla="*/ 318 w 405"/>
                <a:gd name="T45" fmla="*/ 17 h 302"/>
                <a:gd name="T46" fmla="*/ 359 w 405"/>
                <a:gd name="T47" fmla="*/ 4 h 302"/>
                <a:gd name="T48" fmla="*/ 372 w 405"/>
                <a:gd name="T49" fmla="*/ 3 h 302"/>
                <a:gd name="T50" fmla="*/ 385 w 405"/>
                <a:gd name="T51" fmla="*/ 3 h 302"/>
                <a:gd name="T52" fmla="*/ 398 w 405"/>
                <a:gd name="T53" fmla="*/ 1 h 302"/>
                <a:gd name="T54" fmla="*/ 395 w 405"/>
                <a:gd name="T55" fmla="*/ 8 h 302"/>
                <a:gd name="T56" fmla="*/ 360 w 405"/>
                <a:gd name="T57" fmla="*/ 41 h 302"/>
                <a:gd name="T58" fmla="*/ 344 w 405"/>
                <a:gd name="T59" fmla="*/ 57 h 302"/>
                <a:gd name="T60" fmla="*/ 339 w 405"/>
                <a:gd name="T61" fmla="*/ 64 h 302"/>
                <a:gd name="T62" fmla="*/ 339 w 405"/>
                <a:gd name="T63" fmla="*/ 96 h 302"/>
                <a:gd name="T64" fmla="*/ 337 w 405"/>
                <a:gd name="T65" fmla="*/ 149 h 302"/>
                <a:gd name="T66" fmla="*/ 335 w 405"/>
                <a:gd name="T67" fmla="*/ 180 h 302"/>
                <a:gd name="T68" fmla="*/ 326 w 405"/>
                <a:gd name="T69" fmla="*/ 198 h 302"/>
                <a:gd name="T70" fmla="*/ 305 w 405"/>
                <a:gd name="T71" fmla="*/ 210 h 302"/>
                <a:gd name="T72" fmla="*/ 265 w 405"/>
                <a:gd name="T73" fmla="*/ 227 h 302"/>
                <a:gd name="T74" fmla="*/ 106 w 405"/>
                <a:gd name="T75" fmla="*/ 302 h 302"/>
                <a:gd name="T76" fmla="*/ 57 w 405"/>
                <a:gd name="T77" fmla="*/ 260 h 302"/>
                <a:gd name="T78" fmla="*/ 70 w 405"/>
                <a:gd name="T79" fmla="*/ 228 h 302"/>
                <a:gd name="T80" fmla="*/ 81 w 405"/>
                <a:gd name="T81" fmla="*/ 209 h 302"/>
                <a:gd name="T82" fmla="*/ 86 w 405"/>
                <a:gd name="T83" fmla="*/ 172 h 302"/>
                <a:gd name="T84" fmla="*/ 71 w 405"/>
                <a:gd name="T85" fmla="*/ 173 h 302"/>
                <a:gd name="T86" fmla="*/ 57 w 405"/>
                <a:gd name="T87" fmla="*/ 169 h 302"/>
                <a:gd name="T88" fmla="*/ 41 w 405"/>
                <a:gd name="T89" fmla="*/ 165 h 302"/>
                <a:gd name="T90" fmla="*/ 26 w 405"/>
                <a:gd name="T91" fmla="*/ 16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5" h="302">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90" name="Freeform 534"/>
            <p:cNvSpPr>
              <a:spLocks/>
            </p:cNvSpPr>
            <p:nvPr>
              <p:custDataLst>
                <p:tags r:id="rId370"/>
              </p:custDataLst>
            </p:nvPr>
          </p:nvSpPr>
          <p:spPr bwMode="auto">
            <a:xfrm>
              <a:off x="7259837" y="3597330"/>
              <a:ext cx="42862" cy="79375"/>
            </a:xfrm>
            <a:custGeom>
              <a:avLst/>
              <a:gdLst>
                <a:gd name="T0" fmla="*/ 100 w 100"/>
                <a:gd name="T1" fmla="*/ 1 h 155"/>
                <a:gd name="T2" fmla="*/ 100 w 100"/>
                <a:gd name="T3" fmla="*/ 30 h 155"/>
                <a:gd name="T4" fmla="*/ 100 w 100"/>
                <a:gd name="T5" fmla="*/ 55 h 155"/>
                <a:gd name="T6" fmla="*/ 100 w 100"/>
                <a:gd name="T7" fmla="*/ 78 h 155"/>
                <a:gd name="T8" fmla="*/ 100 w 100"/>
                <a:gd name="T9" fmla="*/ 99 h 155"/>
                <a:gd name="T10" fmla="*/ 98 w 100"/>
                <a:gd name="T11" fmla="*/ 109 h 155"/>
                <a:gd name="T12" fmla="*/ 94 w 100"/>
                <a:gd name="T13" fmla="*/ 118 h 155"/>
                <a:gd name="T14" fmla="*/ 89 w 100"/>
                <a:gd name="T15" fmla="*/ 128 h 155"/>
                <a:gd name="T16" fmla="*/ 82 w 100"/>
                <a:gd name="T17" fmla="*/ 137 h 155"/>
                <a:gd name="T18" fmla="*/ 73 w 100"/>
                <a:gd name="T19" fmla="*/ 144 h 155"/>
                <a:gd name="T20" fmla="*/ 62 w 100"/>
                <a:gd name="T21" fmla="*/ 150 h 155"/>
                <a:gd name="T22" fmla="*/ 57 w 100"/>
                <a:gd name="T23" fmla="*/ 152 h 155"/>
                <a:gd name="T24" fmla="*/ 51 w 100"/>
                <a:gd name="T25" fmla="*/ 154 h 155"/>
                <a:gd name="T26" fmla="*/ 46 w 100"/>
                <a:gd name="T27" fmla="*/ 155 h 155"/>
                <a:gd name="T28" fmla="*/ 39 w 100"/>
                <a:gd name="T29" fmla="*/ 155 h 155"/>
                <a:gd name="T30" fmla="*/ 35 w 100"/>
                <a:gd name="T31" fmla="*/ 154 h 155"/>
                <a:gd name="T32" fmla="*/ 30 w 100"/>
                <a:gd name="T33" fmla="*/ 153 h 155"/>
                <a:gd name="T34" fmla="*/ 26 w 100"/>
                <a:gd name="T35" fmla="*/ 151 h 155"/>
                <a:gd name="T36" fmla="*/ 22 w 100"/>
                <a:gd name="T37" fmla="*/ 149 h 155"/>
                <a:gd name="T38" fmla="*/ 15 w 100"/>
                <a:gd name="T39" fmla="*/ 142 h 155"/>
                <a:gd name="T40" fmla="*/ 9 w 100"/>
                <a:gd name="T41" fmla="*/ 134 h 155"/>
                <a:gd name="T42" fmla="*/ 5 w 100"/>
                <a:gd name="T43" fmla="*/ 124 h 155"/>
                <a:gd name="T44" fmla="*/ 2 w 100"/>
                <a:gd name="T45" fmla="*/ 113 h 155"/>
                <a:gd name="T46" fmla="*/ 0 w 100"/>
                <a:gd name="T47" fmla="*/ 103 h 155"/>
                <a:gd name="T48" fmla="*/ 0 w 100"/>
                <a:gd name="T49" fmla="*/ 93 h 155"/>
                <a:gd name="T50" fmla="*/ 0 w 100"/>
                <a:gd name="T51" fmla="*/ 77 h 155"/>
                <a:gd name="T52" fmla="*/ 0 w 100"/>
                <a:gd name="T53" fmla="*/ 65 h 155"/>
                <a:gd name="T54" fmla="*/ 0 w 100"/>
                <a:gd name="T55" fmla="*/ 56 h 155"/>
                <a:gd name="T56" fmla="*/ 0 w 100"/>
                <a:gd name="T57" fmla="*/ 50 h 155"/>
                <a:gd name="T58" fmla="*/ 15 w 100"/>
                <a:gd name="T59" fmla="*/ 50 h 155"/>
                <a:gd name="T60" fmla="*/ 26 w 100"/>
                <a:gd name="T61" fmla="*/ 50 h 155"/>
                <a:gd name="T62" fmla="*/ 26 w 100"/>
                <a:gd name="T63" fmla="*/ 40 h 155"/>
                <a:gd name="T64" fmla="*/ 27 w 100"/>
                <a:gd name="T65" fmla="*/ 31 h 155"/>
                <a:gd name="T66" fmla="*/ 29 w 100"/>
                <a:gd name="T67" fmla="*/ 23 h 155"/>
                <a:gd name="T68" fmla="*/ 31 w 100"/>
                <a:gd name="T69" fmla="*/ 17 h 155"/>
                <a:gd name="T70" fmla="*/ 35 w 100"/>
                <a:gd name="T71" fmla="*/ 12 h 155"/>
                <a:gd name="T72" fmla="*/ 39 w 100"/>
                <a:gd name="T73" fmla="*/ 7 h 155"/>
                <a:gd name="T74" fmla="*/ 42 w 100"/>
                <a:gd name="T75" fmla="*/ 4 h 155"/>
                <a:gd name="T76" fmla="*/ 48 w 100"/>
                <a:gd name="T77" fmla="*/ 2 h 155"/>
                <a:gd name="T78" fmla="*/ 59 w 100"/>
                <a:gd name="T79" fmla="*/ 0 h 155"/>
                <a:gd name="T80" fmla="*/ 71 w 100"/>
                <a:gd name="T81" fmla="*/ 0 h 155"/>
                <a:gd name="T82" fmla="*/ 84 w 100"/>
                <a:gd name="T83" fmla="*/ 0 h 155"/>
                <a:gd name="T84" fmla="*/ 100 w 100"/>
                <a:gd name="T85" fmla="*/ 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 h="155">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grpSp>
          <p:nvGrpSpPr>
            <p:cNvPr id="391" name="Group 535"/>
            <p:cNvGrpSpPr>
              <a:grpSpLocks/>
            </p:cNvGrpSpPr>
            <p:nvPr>
              <p:custDataLst>
                <p:tags r:id="rId371"/>
              </p:custDataLst>
            </p:nvPr>
          </p:nvGrpSpPr>
          <p:grpSpPr bwMode="auto">
            <a:xfrm>
              <a:off x="4907163" y="3065508"/>
              <a:ext cx="482600" cy="201612"/>
              <a:chOff x="3289" y="1830"/>
              <a:chExt cx="363" cy="128"/>
            </a:xfrm>
            <a:grpFill/>
          </p:grpSpPr>
          <p:sp>
            <p:nvSpPr>
              <p:cNvPr id="402" name="Freeform 536"/>
              <p:cNvSpPr>
                <a:spLocks/>
              </p:cNvSpPr>
              <p:nvPr/>
            </p:nvSpPr>
            <p:spPr bwMode="auto">
              <a:xfrm>
                <a:off x="3289" y="1871"/>
                <a:ext cx="4" cy="3"/>
              </a:xfrm>
              <a:custGeom>
                <a:avLst/>
                <a:gdLst>
                  <a:gd name="T0" fmla="*/ 13 w 13"/>
                  <a:gd name="T1" fmla="*/ 0 h 7"/>
                  <a:gd name="T2" fmla="*/ 12 w 13"/>
                  <a:gd name="T3" fmla="*/ 1 h 7"/>
                  <a:gd name="T4" fmla="*/ 9 w 13"/>
                  <a:gd name="T5" fmla="*/ 3 h 7"/>
                  <a:gd name="T6" fmla="*/ 4 w 13"/>
                  <a:gd name="T7" fmla="*/ 5 h 7"/>
                  <a:gd name="T8" fmla="*/ 0 w 13"/>
                  <a:gd name="T9" fmla="*/ 7 h 7"/>
                  <a:gd name="T10" fmla="*/ 7 w 13"/>
                  <a:gd name="T11" fmla="*/ 3 h 7"/>
                  <a:gd name="T12" fmla="*/ 13 w 1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3" y="0"/>
                    </a:moveTo>
                    <a:lnTo>
                      <a:pt x="12" y="1"/>
                    </a:lnTo>
                    <a:lnTo>
                      <a:pt x="9" y="3"/>
                    </a:lnTo>
                    <a:lnTo>
                      <a:pt x="4" y="5"/>
                    </a:lnTo>
                    <a:lnTo>
                      <a:pt x="0" y="7"/>
                    </a:lnTo>
                    <a:lnTo>
                      <a:pt x="7" y="3"/>
                    </a:lnTo>
                    <a:lnTo>
                      <a:pt x="1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03" name="Freeform 537"/>
              <p:cNvSpPr>
                <a:spLocks/>
              </p:cNvSpPr>
              <p:nvPr/>
            </p:nvSpPr>
            <p:spPr bwMode="auto">
              <a:xfrm>
                <a:off x="3324" y="1937"/>
                <a:ext cx="10" cy="3"/>
              </a:xfrm>
              <a:custGeom>
                <a:avLst/>
                <a:gdLst>
                  <a:gd name="T0" fmla="*/ 0 w 34"/>
                  <a:gd name="T1" fmla="*/ 6 h 8"/>
                  <a:gd name="T2" fmla="*/ 7 w 34"/>
                  <a:gd name="T3" fmla="*/ 5 h 8"/>
                  <a:gd name="T4" fmla="*/ 15 w 34"/>
                  <a:gd name="T5" fmla="*/ 3 h 8"/>
                  <a:gd name="T6" fmla="*/ 25 w 34"/>
                  <a:gd name="T7" fmla="*/ 1 h 8"/>
                  <a:gd name="T8" fmla="*/ 34 w 34"/>
                  <a:gd name="T9" fmla="*/ 0 h 8"/>
                  <a:gd name="T10" fmla="*/ 31 w 34"/>
                  <a:gd name="T11" fmla="*/ 2 h 8"/>
                  <a:gd name="T12" fmla="*/ 27 w 34"/>
                  <a:gd name="T13" fmla="*/ 4 h 8"/>
                  <a:gd name="T14" fmla="*/ 22 w 34"/>
                  <a:gd name="T15" fmla="*/ 6 h 8"/>
                  <a:gd name="T16" fmla="*/ 18 w 34"/>
                  <a:gd name="T17" fmla="*/ 7 h 8"/>
                  <a:gd name="T18" fmla="*/ 12 w 34"/>
                  <a:gd name="T19" fmla="*/ 8 h 8"/>
                  <a:gd name="T20" fmla="*/ 8 w 34"/>
                  <a:gd name="T21" fmla="*/ 8 h 8"/>
                  <a:gd name="T22" fmla="*/ 4 w 34"/>
                  <a:gd name="T23" fmla="*/ 8 h 8"/>
                  <a:gd name="T24" fmla="*/ 0 w 34"/>
                  <a:gd name="T25"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8">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04" name="Freeform 538"/>
              <p:cNvSpPr>
                <a:spLocks/>
              </p:cNvSpPr>
              <p:nvPr/>
            </p:nvSpPr>
            <p:spPr bwMode="auto">
              <a:xfrm>
                <a:off x="3343" y="1948"/>
                <a:ext cx="4" cy="8"/>
              </a:xfrm>
              <a:custGeom>
                <a:avLst/>
                <a:gdLst>
                  <a:gd name="T0" fmla="*/ 0 w 13"/>
                  <a:gd name="T1" fmla="*/ 24 h 24"/>
                  <a:gd name="T2" fmla="*/ 0 w 13"/>
                  <a:gd name="T3" fmla="*/ 0 h 24"/>
                  <a:gd name="T4" fmla="*/ 13 w 13"/>
                  <a:gd name="T5" fmla="*/ 12 h 24"/>
                  <a:gd name="T6" fmla="*/ 0 w 13"/>
                  <a:gd name="T7" fmla="*/ 24 h 24"/>
                </a:gdLst>
                <a:ahLst/>
                <a:cxnLst>
                  <a:cxn ang="0">
                    <a:pos x="T0" y="T1"/>
                  </a:cxn>
                  <a:cxn ang="0">
                    <a:pos x="T2" y="T3"/>
                  </a:cxn>
                  <a:cxn ang="0">
                    <a:pos x="T4" y="T5"/>
                  </a:cxn>
                  <a:cxn ang="0">
                    <a:pos x="T6" y="T7"/>
                  </a:cxn>
                </a:cxnLst>
                <a:rect l="0" t="0" r="r" b="b"/>
                <a:pathLst>
                  <a:path w="13" h="24">
                    <a:moveTo>
                      <a:pt x="0" y="24"/>
                    </a:moveTo>
                    <a:lnTo>
                      <a:pt x="0" y="0"/>
                    </a:lnTo>
                    <a:lnTo>
                      <a:pt x="13" y="12"/>
                    </a:lnTo>
                    <a:lnTo>
                      <a:pt x="0" y="2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05" name="Freeform 539"/>
              <p:cNvSpPr>
                <a:spLocks/>
              </p:cNvSpPr>
              <p:nvPr/>
            </p:nvSpPr>
            <p:spPr bwMode="auto">
              <a:xfrm>
                <a:off x="3313" y="1834"/>
                <a:ext cx="34" cy="23"/>
              </a:xfrm>
              <a:custGeom>
                <a:avLst/>
                <a:gdLst>
                  <a:gd name="T0" fmla="*/ 0 w 107"/>
                  <a:gd name="T1" fmla="*/ 13 h 69"/>
                  <a:gd name="T2" fmla="*/ 0 w 107"/>
                  <a:gd name="T3" fmla="*/ 27 h 69"/>
                  <a:gd name="T4" fmla="*/ 0 w 107"/>
                  <a:gd name="T5" fmla="*/ 45 h 69"/>
                  <a:gd name="T6" fmla="*/ 0 w 107"/>
                  <a:gd name="T7" fmla="*/ 62 h 69"/>
                  <a:gd name="T8" fmla="*/ 0 w 107"/>
                  <a:gd name="T9" fmla="*/ 69 h 69"/>
                  <a:gd name="T10" fmla="*/ 16 w 107"/>
                  <a:gd name="T11" fmla="*/ 66 h 69"/>
                  <a:gd name="T12" fmla="*/ 49 w 107"/>
                  <a:gd name="T13" fmla="*/ 58 h 69"/>
                  <a:gd name="T14" fmla="*/ 85 w 107"/>
                  <a:gd name="T15" fmla="*/ 50 h 69"/>
                  <a:gd name="T16" fmla="*/ 107 w 107"/>
                  <a:gd name="T17" fmla="*/ 44 h 69"/>
                  <a:gd name="T18" fmla="*/ 101 w 107"/>
                  <a:gd name="T19" fmla="*/ 38 h 69"/>
                  <a:gd name="T20" fmla="*/ 94 w 107"/>
                  <a:gd name="T21" fmla="*/ 34 h 69"/>
                  <a:gd name="T22" fmla="*/ 86 w 107"/>
                  <a:gd name="T23" fmla="*/ 30 h 69"/>
                  <a:gd name="T24" fmla="*/ 78 w 107"/>
                  <a:gd name="T25" fmla="*/ 27 h 69"/>
                  <a:gd name="T26" fmla="*/ 72 w 107"/>
                  <a:gd name="T27" fmla="*/ 23 h 69"/>
                  <a:gd name="T28" fmla="*/ 65 w 107"/>
                  <a:gd name="T29" fmla="*/ 18 h 69"/>
                  <a:gd name="T30" fmla="*/ 63 w 107"/>
                  <a:gd name="T31" fmla="*/ 15 h 69"/>
                  <a:gd name="T32" fmla="*/ 62 w 107"/>
                  <a:gd name="T33" fmla="*/ 11 h 69"/>
                  <a:gd name="T34" fmla="*/ 61 w 107"/>
                  <a:gd name="T35" fmla="*/ 7 h 69"/>
                  <a:gd name="T36" fmla="*/ 61 w 107"/>
                  <a:gd name="T37" fmla="*/ 0 h 69"/>
                  <a:gd name="T38" fmla="*/ 54 w 107"/>
                  <a:gd name="T39" fmla="*/ 1 h 69"/>
                  <a:gd name="T40" fmla="*/ 38 w 107"/>
                  <a:gd name="T41" fmla="*/ 4 h 69"/>
                  <a:gd name="T42" fmla="*/ 18 w 107"/>
                  <a:gd name="T43" fmla="*/ 9 h 69"/>
                  <a:gd name="T44" fmla="*/ 0 w 107"/>
                  <a:gd name="T45" fmla="*/ 1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69">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06" name="Freeform 540"/>
              <p:cNvSpPr>
                <a:spLocks/>
              </p:cNvSpPr>
              <p:nvPr/>
            </p:nvSpPr>
            <p:spPr bwMode="auto">
              <a:xfrm>
                <a:off x="3302" y="1830"/>
                <a:ext cx="350" cy="128"/>
              </a:xfrm>
              <a:custGeom>
                <a:avLst/>
                <a:gdLst>
                  <a:gd name="T0" fmla="*/ 992 w 1070"/>
                  <a:gd name="T1" fmla="*/ 124 h 382"/>
                  <a:gd name="T2" fmla="*/ 970 w 1070"/>
                  <a:gd name="T3" fmla="*/ 103 h 382"/>
                  <a:gd name="T4" fmla="*/ 962 w 1070"/>
                  <a:gd name="T5" fmla="*/ 57 h 382"/>
                  <a:gd name="T6" fmla="*/ 936 w 1070"/>
                  <a:gd name="T7" fmla="*/ 36 h 382"/>
                  <a:gd name="T8" fmla="*/ 817 w 1070"/>
                  <a:gd name="T9" fmla="*/ 19 h 382"/>
                  <a:gd name="T10" fmla="*/ 726 w 1070"/>
                  <a:gd name="T11" fmla="*/ 58 h 382"/>
                  <a:gd name="T12" fmla="*/ 678 w 1070"/>
                  <a:gd name="T13" fmla="*/ 65 h 382"/>
                  <a:gd name="T14" fmla="*/ 632 w 1070"/>
                  <a:gd name="T15" fmla="*/ 65 h 382"/>
                  <a:gd name="T16" fmla="*/ 612 w 1070"/>
                  <a:gd name="T17" fmla="*/ 44 h 382"/>
                  <a:gd name="T18" fmla="*/ 560 w 1070"/>
                  <a:gd name="T19" fmla="*/ 37 h 382"/>
                  <a:gd name="T20" fmla="*/ 525 w 1070"/>
                  <a:gd name="T21" fmla="*/ 19 h 382"/>
                  <a:gd name="T22" fmla="*/ 483 w 1070"/>
                  <a:gd name="T23" fmla="*/ 21 h 382"/>
                  <a:gd name="T24" fmla="*/ 465 w 1070"/>
                  <a:gd name="T25" fmla="*/ 0 h 382"/>
                  <a:gd name="T26" fmla="*/ 390 w 1070"/>
                  <a:gd name="T27" fmla="*/ 16 h 382"/>
                  <a:gd name="T28" fmla="*/ 299 w 1070"/>
                  <a:gd name="T29" fmla="*/ 26 h 382"/>
                  <a:gd name="T30" fmla="*/ 257 w 1070"/>
                  <a:gd name="T31" fmla="*/ 45 h 382"/>
                  <a:gd name="T32" fmla="*/ 138 w 1070"/>
                  <a:gd name="T33" fmla="*/ 61 h 382"/>
                  <a:gd name="T34" fmla="*/ 173 w 1070"/>
                  <a:gd name="T35" fmla="*/ 75 h 382"/>
                  <a:gd name="T36" fmla="*/ 164 w 1070"/>
                  <a:gd name="T37" fmla="*/ 90 h 382"/>
                  <a:gd name="T38" fmla="*/ 114 w 1070"/>
                  <a:gd name="T39" fmla="*/ 93 h 382"/>
                  <a:gd name="T40" fmla="*/ 42 w 1070"/>
                  <a:gd name="T41" fmla="*/ 94 h 382"/>
                  <a:gd name="T42" fmla="*/ 8 w 1070"/>
                  <a:gd name="T43" fmla="*/ 110 h 382"/>
                  <a:gd name="T44" fmla="*/ 0 w 1070"/>
                  <a:gd name="T45" fmla="*/ 147 h 382"/>
                  <a:gd name="T46" fmla="*/ 16 w 1070"/>
                  <a:gd name="T47" fmla="*/ 167 h 382"/>
                  <a:gd name="T48" fmla="*/ 22 w 1070"/>
                  <a:gd name="T49" fmla="*/ 193 h 382"/>
                  <a:gd name="T50" fmla="*/ 21 w 1070"/>
                  <a:gd name="T51" fmla="*/ 210 h 382"/>
                  <a:gd name="T52" fmla="*/ 49 w 1070"/>
                  <a:gd name="T53" fmla="*/ 237 h 382"/>
                  <a:gd name="T54" fmla="*/ 56 w 1070"/>
                  <a:gd name="T55" fmla="*/ 259 h 382"/>
                  <a:gd name="T56" fmla="*/ 74 w 1070"/>
                  <a:gd name="T57" fmla="*/ 271 h 382"/>
                  <a:gd name="T58" fmla="*/ 96 w 1070"/>
                  <a:gd name="T59" fmla="*/ 290 h 382"/>
                  <a:gd name="T60" fmla="*/ 205 w 1070"/>
                  <a:gd name="T61" fmla="*/ 352 h 382"/>
                  <a:gd name="T62" fmla="*/ 253 w 1070"/>
                  <a:gd name="T63" fmla="*/ 370 h 382"/>
                  <a:gd name="T64" fmla="*/ 267 w 1070"/>
                  <a:gd name="T65" fmla="*/ 358 h 382"/>
                  <a:gd name="T66" fmla="*/ 277 w 1070"/>
                  <a:gd name="T67" fmla="*/ 338 h 382"/>
                  <a:gd name="T68" fmla="*/ 297 w 1070"/>
                  <a:gd name="T69" fmla="*/ 316 h 382"/>
                  <a:gd name="T70" fmla="*/ 334 w 1070"/>
                  <a:gd name="T71" fmla="*/ 323 h 382"/>
                  <a:gd name="T72" fmla="*/ 362 w 1070"/>
                  <a:gd name="T73" fmla="*/ 358 h 382"/>
                  <a:gd name="T74" fmla="*/ 399 w 1070"/>
                  <a:gd name="T75" fmla="*/ 370 h 382"/>
                  <a:gd name="T76" fmla="*/ 447 w 1070"/>
                  <a:gd name="T77" fmla="*/ 359 h 382"/>
                  <a:gd name="T78" fmla="*/ 493 w 1070"/>
                  <a:gd name="T79" fmla="*/ 335 h 382"/>
                  <a:gd name="T80" fmla="*/ 525 w 1070"/>
                  <a:gd name="T81" fmla="*/ 327 h 382"/>
                  <a:gd name="T82" fmla="*/ 564 w 1070"/>
                  <a:gd name="T83" fmla="*/ 326 h 382"/>
                  <a:gd name="T84" fmla="*/ 567 w 1070"/>
                  <a:gd name="T85" fmla="*/ 367 h 382"/>
                  <a:gd name="T86" fmla="*/ 590 w 1070"/>
                  <a:gd name="T87" fmla="*/ 377 h 382"/>
                  <a:gd name="T88" fmla="*/ 613 w 1070"/>
                  <a:gd name="T89" fmla="*/ 362 h 382"/>
                  <a:gd name="T90" fmla="*/ 647 w 1070"/>
                  <a:gd name="T91" fmla="*/ 336 h 382"/>
                  <a:gd name="T92" fmla="*/ 752 w 1070"/>
                  <a:gd name="T93" fmla="*/ 327 h 382"/>
                  <a:gd name="T94" fmla="*/ 831 w 1070"/>
                  <a:gd name="T95" fmla="*/ 315 h 382"/>
                  <a:gd name="T96" fmla="*/ 918 w 1070"/>
                  <a:gd name="T97" fmla="*/ 283 h 382"/>
                  <a:gd name="T98" fmla="*/ 967 w 1070"/>
                  <a:gd name="T99" fmla="*/ 286 h 382"/>
                  <a:gd name="T100" fmla="*/ 1005 w 1070"/>
                  <a:gd name="T101" fmla="*/ 293 h 382"/>
                  <a:gd name="T102" fmla="*/ 1056 w 1070"/>
                  <a:gd name="T103" fmla="*/ 308 h 382"/>
                  <a:gd name="T104" fmla="*/ 1056 w 1070"/>
                  <a:gd name="T105" fmla="*/ 268 h 382"/>
                  <a:gd name="T106" fmla="*/ 1026 w 1070"/>
                  <a:gd name="T107" fmla="*/ 219 h 382"/>
                  <a:gd name="T108" fmla="*/ 1017 w 1070"/>
                  <a:gd name="T109" fmla="*/ 167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0" h="382">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grpSp>
        <p:sp>
          <p:nvSpPr>
            <p:cNvPr id="392" name="Freeform 541"/>
            <p:cNvSpPr>
              <a:spLocks/>
            </p:cNvSpPr>
            <p:nvPr>
              <p:custDataLst>
                <p:tags r:id="rId372"/>
              </p:custDataLst>
            </p:nvPr>
          </p:nvSpPr>
          <p:spPr bwMode="auto">
            <a:xfrm>
              <a:off x="2895804" y="4218037"/>
              <a:ext cx="100013" cy="122237"/>
            </a:xfrm>
            <a:custGeom>
              <a:avLst/>
              <a:gdLst>
                <a:gd name="T0" fmla="*/ 63 w 226"/>
                <a:gd name="T1" fmla="*/ 236 h 237"/>
                <a:gd name="T2" fmla="*/ 68 w 226"/>
                <a:gd name="T3" fmla="*/ 237 h 237"/>
                <a:gd name="T4" fmla="*/ 75 w 226"/>
                <a:gd name="T5" fmla="*/ 235 h 237"/>
                <a:gd name="T6" fmla="*/ 83 w 226"/>
                <a:gd name="T7" fmla="*/ 234 h 237"/>
                <a:gd name="T8" fmla="*/ 89 w 226"/>
                <a:gd name="T9" fmla="*/ 230 h 237"/>
                <a:gd name="T10" fmla="*/ 96 w 226"/>
                <a:gd name="T11" fmla="*/ 223 h 237"/>
                <a:gd name="T12" fmla="*/ 99 w 226"/>
                <a:gd name="T13" fmla="*/ 214 h 237"/>
                <a:gd name="T14" fmla="*/ 123 w 226"/>
                <a:gd name="T15" fmla="*/ 209 h 237"/>
                <a:gd name="T16" fmla="*/ 166 w 226"/>
                <a:gd name="T17" fmla="*/ 205 h 237"/>
                <a:gd name="T18" fmla="*/ 195 w 226"/>
                <a:gd name="T19" fmla="*/ 198 h 237"/>
                <a:gd name="T20" fmla="*/ 209 w 226"/>
                <a:gd name="T21" fmla="*/ 191 h 237"/>
                <a:gd name="T22" fmla="*/ 220 w 226"/>
                <a:gd name="T23" fmla="*/ 181 h 237"/>
                <a:gd name="T24" fmla="*/ 225 w 226"/>
                <a:gd name="T25" fmla="*/ 168 h 237"/>
                <a:gd name="T26" fmla="*/ 226 w 226"/>
                <a:gd name="T27" fmla="*/ 153 h 237"/>
                <a:gd name="T28" fmla="*/ 223 w 226"/>
                <a:gd name="T29" fmla="*/ 140 h 237"/>
                <a:gd name="T30" fmla="*/ 215 w 226"/>
                <a:gd name="T31" fmla="*/ 123 h 237"/>
                <a:gd name="T32" fmla="*/ 203 w 226"/>
                <a:gd name="T33" fmla="*/ 100 h 237"/>
                <a:gd name="T34" fmla="*/ 196 w 226"/>
                <a:gd name="T35" fmla="*/ 84 h 237"/>
                <a:gd name="T36" fmla="*/ 193 w 226"/>
                <a:gd name="T37" fmla="*/ 74 h 237"/>
                <a:gd name="T38" fmla="*/ 195 w 226"/>
                <a:gd name="T39" fmla="*/ 59 h 237"/>
                <a:gd name="T40" fmla="*/ 200 w 226"/>
                <a:gd name="T41" fmla="*/ 43 h 237"/>
                <a:gd name="T42" fmla="*/ 213 w 226"/>
                <a:gd name="T43" fmla="*/ 25 h 237"/>
                <a:gd name="T44" fmla="*/ 213 w 226"/>
                <a:gd name="T45" fmla="*/ 14 h 237"/>
                <a:gd name="T46" fmla="*/ 191 w 226"/>
                <a:gd name="T47" fmla="*/ 7 h 237"/>
                <a:gd name="T48" fmla="*/ 154 w 226"/>
                <a:gd name="T49" fmla="*/ 2 h 237"/>
                <a:gd name="T50" fmla="*/ 20 w 226"/>
                <a:gd name="T51" fmla="*/ 6 h 237"/>
                <a:gd name="T52" fmla="*/ 18 w 226"/>
                <a:gd name="T53" fmla="*/ 31 h 237"/>
                <a:gd name="T54" fmla="*/ 10 w 226"/>
                <a:gd name="T55" fmla="*/ 54 h 237"/>
                <a:gd name="T56" fmla="*/ 3 w 226"/>
                <a:gd name="T57" fmla="*/ 79 h 237"/>
                <a:gd name="T58" fmla="*/ 0 w 226"/>
                <a:gd name="T59" fmla="*/ 111 h 237"/>
                <a:gd name="T60" fmla="*/ 3 w 226"/>
                <a:gd name="T61" fmla="*/ 130 h 237"/>
                <a:gd name="T62" fmla="*/ 10 w 226"/>
                <a:gd name="T63" fmla="*/ 146 h 237"/>
                <a:gd name="T64" fmla="*/ 30 w 226"/>
                <a:gd name="T65" fmla="*/ 173 h 237"/>
                <a:gd name="T66" fmla="*/ 51 w 226"/>
                <a:gd name="T67" fmla="*/ 199 h 237"/>
                <a:gd name="T68" fmla="*/ 57 w 226"/>
                <a:gd name="T69" fmla="*/ 216 h 237"/>
                <a:gd name="T70" fmla="*/ 61 w 226"/>
                <a:gd name="T71" fmla="*/ 23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6" h="237">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93" name="Freeform 542"/>
            <p:cNvSpPr>
              <a:spLocks/>
            </p:cNvSpPr>
            <p:nvPr>
              <p:custDataLst>
                <p:tags r:id="rId373"/>
              </p:custDataLst>
            </p:nvPr>
          </p:nvSpPr>
          <p:spPr bwMode="auto">
            <a:xfrm>
              <a:off x="6840737" y="3654470"/>
              <a:ext cx="207962" cy="458788"/>
            </a:xfrm>
            <a:custGeom>
              <a:avLst/>
              <a:gdLst>
                <a:gd name="T0" fmla="*/ 287 w 478"/>
                <a:gd name="T1" fmla="*/ 109 h 875"/>
                <a:gd name="T2" fmla="*/ 250 w 478"/>
                <a:gd name="T3" fmla="*/ 138 h 875"/>
                <a:gd name="T4" fmla="*/ 199 w 478"/>
                <a:gd name="T5" fmla="*/ 197 h 875"/>
                <a:gd name="T6" fmla="*/ 198 w 478"/>
                <a:gd name="T7" fmla="*/ 213 h 875"/>
                <a:gd name="T8" fmla="*/ 206 w 478"/>
                <a:gd name="T9" fmla="*/ 239 h 875"/>
                <a:gd name="T10" fmla="*/ 221 w 478"/>
                <a:gd name="T11" fmla="*/ 265 h 875"/>
                <a:gd name="T12" fmla="*/ 240 w 478"/>
                <a:gd name="T13" fmla="*/ 288 h 875"/>
                <a:gd name="T14" fmla="*/ 259 w 478"/>
                <a:gd name="T15" fmla="*/ 301 h 875"/>
                <a:gd name="T16" fmla="*/ 279 w 478"/>
                <a:gd name="T17" fmla="*/ 329 h 875"/>
                <a:gd name="T18" fmla="*/ 295 w 478"/>
                <a:gd name="T19" fmla="*/ 361 h 875"/>
                <a:gd name="T20" fmla="*/ 305 w 478"/>
                <a:gd name="T21" fmla="*/ 369 h 875"/>
                <a:gd name="T22" fmla="*/ 438 w 478"/>
                <a:gd name="T23" fmla="*/ 499 h 875"/>
                <a:gd name="T24" fmla="*/ 471 w 478"/>
                <a:gd name="T25" fmla="*/ 589 h 875"/>
                <a:gd name="T26" fmla="*/ 478 w 478"/>
                <a:gd name="T27" fmla="*/ 647 h 875"/>
                <a:gd name="T28" fmla="*/ 476 w 478"/>
                <a:gd name="T29" fmla="*/ 687 h 875"/>
                <a:gd name="T30" fmla="*/ 478 w 478"/>
                <a:gd name="T31" fmla="*/ 708 h 875"/>
                <a:gd name="T32" fmla="*/ 447 w 478"/>
                <a:gd name="T33" fmla="*/ 718 h 875"/>
                <a:gd name="T34" fmla="*/ 420 w 478"/>
                <a:gd name="T35" fmla="*/ 733 h 875"/>
                <a:gd name="T36" fmla="*/ 391 w 478"/>
                <a:gd name="T37" fmla="*/ 756 h 875"/>
                <a:gd name="T38" fmla="*/ 365 w 478"/>
                <a:gd name="T39" fmla="*/ 789 h 875"/>
                <a:gd name="T40" fmla="*/ 348 w 478"/>
                <a:gd name="T41" fmla="*/ 785 h 875"/>
                <a:gd name="T42" fmla="*/ 319 w 478"/>
                <a:gd name="T43" fmla="*/ 789 h 875"/>
                <a:gd name="T44" fmla="*/ 313 w 478"/>
                <a:gd name="T45" fmla="*/ 804 h 875"/>
                <a:gd name="T46" fmla="*/ 289 w 478"/>
                <a:gd name="T47" fmla="*/ 838 h 875"/>
                <a:gd name="T48" fmla="*/ 256 w 478"/>
                <a:gd name="T49" fmla="*/ 868 h 875"/>
                <a:gd name="T50" fmla="*/ 239 w 478"/>
                <a:gd name="T51" fmla="*/ 875 h 875"/>
                <a:gd name="T52" fmla="*/ 232 w 478"/>
                <a:gd name="T53" fmla="*/ 868 h 875"/>
                <a:gd name="T54" fmla="*/ 225 w 478"/>
                <a:gd name="T55" fmla="*/ 844 h 875"/>
                <a:gd name="T56" fmla="*/ 231 w 478"/>
                <a:gd name="T57" fmla="*/ 800 h 875"/>
                <a:gd name="T58" fmla="*/ 253 w 478"/>
                <a:gd name="T59" fmla="*/ 775 h 875"/>
                <a:gd name="T60" fmla="*/ 277 w 478"/>
                <a:gd name="T61" fmla="*/ 760 h 875"/>
                <a:gd name="T62" fmla="*/ 295 w 478"/>
                <a:gd name="T63" fmla="*/ 753 h 875"/>
                <a:gd name="T64" fmla="*/ 305 w 478"/>
                <a:gd name="T65" fmla="*/ 743 h 875"/>
                <a:gd name="T66" fmla="*/ 314 w 478"/>
                <a:gd name="T67" fmla="*/ 714 h 875"/>
                <a:gd name="T68" fmla="*/ 330 w 478"/>
                <a:gd name="T69" fmla="*/ 686 h 875"/>
                <a:gd name="T70" fmla="*/ 365 w 478"/>
                <a:gd name="T71" fmla="*/ 643 h 875"/>
                <a:gd name="T72" fmla="*/ 371 w 478"/>
                <a:gd name="T73" fmla="*/ 536 h 875"/>
                <a:gd name="T74" fmla="*/ 364 w 478"/>
                <a:gd name="T75" fmla="*/ 475 h 875"/>
                <a:gd name="T76" fmla="*/ 341 w 478"/>
                <a:gd name="T77" fmla="*/ 427 h 875"/>
                <a:gd name="T78" fmla="*/ 297 w 478"/>
                <a:gd name="T79" fmla="*/ 377 h 875"/>
                <a:gd name="T80" fmla="*/ 219 w 478"/>
                <a:gd name="T81" fmla="*/ 308 h 875"/>
                <a:gd name="T82" fmla="*/ 161 w 478"/>
                <a:gd name="T83" fmla="*/ 255 h 875"/>
                <a:gd name="T84" fmla="*/ 108 w 478"/>
                <a:gd name="T85" fmla="*/ 198 h 875"/>
                <a:gd name="T86" fmla="*/ 72 w 478"/>
                <a:gd name="T87" fmla="*/ 146 h 875"/>
                <a:gd name="T88" fmla="*/ 42 w 478"/>
                <a:gd name="T89" fmla="*/ 104 h 875"/>
                <a:gd name="T90" fmla="*/ 46 w 478"/>
                <a:gd name="T91" fmla="*/ 41 h 875"/>
                <a:gd name="T92" fmla="*/ 129 w 478"/>
                <a:gd name="T93" fmla="*/ 19 h 875"/>
                <a:gd name="T94" fmla="*/ 148 w 478"/>
                <a:gd name="T95" fmla="*/ 5 h 875"/>
                <a:gd name="T96" fmla="*/ 175 w 478"/>
                <a:gd name="T97" fmla="*/ 16 h 875"/>
                <a:gd name="T98" fmla="*/ 221 w 478"/>
                <a:gd name="T99" fmla="*/ 35 h 875"/>
                <a:gd name="T100" fmla="*/ 269 w 478"/>
                <a:gd name="T101" fmla="*/ 67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8" h="875">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94" name="Freeform 543"/>
            <p:cNvSpPr>
              <a:spLocks/>
            </p:cNvSpPr>
            <p:nvPr>
              <p:custDataLst>
                <p:tags r:id="rId374"/>
              </p:custDataLst>
            </p:nvPr>
          </p:nvSpPr>
          <p:spPr bwMode="auto">
            <a:xfrm>
              <a:off x="6928049" y="4340270"/>
              <a:ext cx="25400" cy="57150"/>
            </a:xfrm>
            <a:custGeom>
              <a:avLst/>
              <a:gdLst>
                <a:gd name="T0" fmla="*/ 59 w 59"/>
                <a:gd name="T1" fmla="*/ 6 h 31"/>
                <a:gd name="T2" fmla="*/ 57 w 59"/>
                <a:gd name="T3" fmla="*/ 11 h 31"/>
                <a:gd name="T4" fmla="*/ 53 w 59"/>
                <a:gd name="T5" fmla="*/ 15 h 31"/>
                <a:gd name="T6" fmla="*/ 49 w 59"/>
                <a:gd name="T7" fmla="*/ 19 h 31"/>
                <a:gd name="T8" fmla="*/ 45 w 59"/>
                <a:gd name="T9" fmla="*/ 24 h 31"/>
                <a:gd name="T10" fmla="*/ 40 w 59"/>
                <a:gd name="T11" fmla="*/ 27 h 31"/>
                <a:gd name="T12" fmla="*/ 36 w 59"/>
                <a:gd name="T13" fmla="*/ 29 h 31"/>
                <a:gd name="T14" fmla="*/ 30 w 59"/>
                <a:gd name="T15" fmla="*/ 31 h 31"/>
                <a:gd name="T16" fmla="*/ 26 w 59"/>
                <a:gd name="T17" fmla="*/ 31 h 31"/>
                <a:gd name="T18" fmla="*/ 21 w 59"/>
                <a:gd name="T19" fmla="*/ 31 h 31"/>
                <a:gd name="T20" fmla="*/ 17 w 59"/>
                <a:gd name="T21" fmla="*/ 30 h 31"/>
                <a:gd name="T22" fmla="*/ 14 w 59"/>
                <a:gd name="T23" fmla="*/ 29 h 31"/>
                <a:gd name="T24" fmla="*/ 11 w 59"/>
                <a:gd name="T25" fmla="*/ 27 h 31"/>
                <a:gd name="T26" fmla="*/ 4 w 59"/>
                <a:gd name="T27" fmla="*/ 20 h 31"/>
                <a:gd name="T28" fmla="*/ 0 w 59"/>
                <a:gd name="T29" fmla="*/ 12 h 31"/>
                <a:gd name="T30" fmla="*/ 1 w 59"/>
                <a:gd name="T31" fmla="*/ 9 h 31"/>
                <a:gd name="T32" fmla="*/ 3 w 59"/>
                <a:gd name="T33" fmla="*/ 6 h 31"/>
                <a:gd name="T34" fmla="*/ 5 w 59"/>
                <a:gd name="T35" fmla="*/ 4 h 31"/>
                <a:gd name="T36" fmla="*/ 8 w 59"/>
                <a:gd name="T37" fmla="*/ 3 h 31"/>
                <a:gd name="T38" fmla="*/ 16 w 59"/>
                <a:gd name="T39" fmla="*/ 1 h 31"/>
                <a:gd name="T40" fmla="*/ 24 w 59"/>
                <a:gd name="T41" fmla="*/ 0 h 31"/>
                <a:gd name="T42" fmla="*/ 34 w 59"/>
                <a:gd name="T43" fmla="*/ 0 h 31"/>
                <a:gd name="T44" fmla="*/ 42 w 59"/>
                <a:gd name="T45" fmla="*/ 2 h 31"/>
                <a:gd name="T46" fmla="*/ 51 w 59"/>
                <a:gd name="T47" fmla="*/ 4 h 31"/>
                <a:gd name="T48" fmla="*/ 59 w 59"/>
                <a:gd name="T49"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95" name="Freeform 544"/>
            <p:cNvSpPr>
              <a:spLocks/>
            </p:cNvSpPr>
            <p:nvPr>
              <p:custDataLst>
                <p:tags r:id="rId375"/>
              </p:custDataLst>
            </p:nvPr>
          </p:nvSpPr>
          <p:spPr bwMode="auto">
            <a:xfrm>
              <a:off x="5619954" y="3598908"/>
              <a:ext cx="174625" cy="271462"/>
            </a:xfrm>
            <a:custGeom>
              <a:avLst/>
              <a:gdLst>
                <a:gd name="T0" fmla="*/ 200 w 399"/>
                <a:gd name="T1" fmla="*/ 8 h 518"/>
                <a:gd name="T2" fmla="*/ 202 w 399"/>
                <a:gd name="T3" fmla="*/ 22 h 518"/>
                <a:gd name="T4" fmla="*/ 208 w 399"/>
                <a:gd name="T5" fmla="*/ 36 h 518"/>
                <a:gd name="T6" fmla="*/ 214 w 399"/>
                <a:gd name="T7" fmla="*/ 49 h 518"/>
                <a:gd name="T8" fmla="*/ 224 w 399"/>
                <a:gd name="T9" fmla="*/ 63 h 518"/>
                <a:gd name="T10" fmla="*/ 235 w 399"/>
                <a:gd name="T11" fmla="*/ 75 h 518"/>
                <a:gd name="T12" fmla="*/ 249 w 399"/>
                <a:gd name="T13" fmla="*/ 86 h 518"/>
                <a:gd name="T14" fmla="*/ 264 w 399"/>
                <a:gd name="T15" fmla="*/ 95 h 518"/>
                <a:gd name="T16" fmla="*/ 316 w 399"/>
                <a:gd name="T17" fmla="*/ 106 h 518"/>
                <a:gd name="T18" fmla="*/ 365 w 399"/>
                <a:gd name="T19" fmla="*/ 119 h 518"/>
                <a:gd name="T20" fmla="*/ 380 w 399"/>
                <a:gd name="T21" fmla="*/ 127 h 518"/>
                <a:gd name="T22" fmla="*/ 392 w 399"/>
                <a:gd name="T23" fmla="*/ 137 h 518"/>
                <a:gd name="T24" fmla="*/ 398 w 399"/>
                <a:gd name="T25" fmla="*/ 151 h 518"/>
                <a:gd name="T26" fmla="*/ 398 w 399"/>
                <a:gd name="T27" fmla="*/ 174 h 518"/>
                <a:gd name="T28" fmla="*/ 390 w 399"/>
                <a:gd name="T29" fmla="*/ 200 h 518"/>
                <a:gd name="T30" fmla="*/ 369 w 399"/>
                <a:gd name="T31" fmla="*/ 239 h 518"/>
                <a:gd name="T32" fmla="*/ 344 w 399"/>
                <a:gd name="T33" fmla="*/ 276 h 518"/>
                <a:gd name="T34" fmla="*/ 328 w 399"/>
                <a:gd name="T35" fmla="*/ 303 h 518"/>
                <a:gd name="T36" fmla="*/ 314 w 399"/>
                <a:gd name="T37" fmla="*/ 330 h 518"/>
                <a:gd name="T38" fmla="*/ 307 w 399"/>
                <a:gd name="T39" fmla="*/ 360 h 518"/>
                <a:gd name="T40" fmla="*/ 297 w 399"/>
                <a:gd name="T41" fmla="*/ 377 h 518"/>
                <a:gd name="T42" fmla="*/ 268 w 399"/>
                <a:gd name="T43" fmla="*/ 387 h 518"/>
                <a:gd name="T44" fmla="*/ 246 w 399"/>
                <a:gd name="T45" fmla="*/ 399 h 518"/>
                <a:gd name="T46" fmla="*/ 235 w 399"/>
                <a:gd name="T47" fmla="*/ 408 h 518"/>
                <a:gd name="T48" fmla="*/ 227 w 399"/>
                <a:gd name="T49" fmla="*/ 417 h 518"/>
                <a:gd name="T50" fmla="*/ 224 w 399"/>
                <a:gd name="T51" fmla="*/ 427 h 518"/>
                <a:gd name="T52" fmla="*/ 213 w 399"/>
                <a:gd name="T53" fmla="*/ 438 h 518"/>
                <a:gd name="T54" fmla="*/ 188 w 399"/>
                <a:gd name="T55" fmla="*/ 450 h 518"/>
                <a:gd name="T56" fmla="*/ 173 w 399"/>
                <a:gd name="T57" fmla="*/ 456 h 518"/>
                <a:gd name="T58" fmla="*/ 166 w 399"/>
                <a:gd name="T59" fmla="*/ 467 h 518"/>
                <a:gd name="T60" fmla="*/ 158 w 399"/>
                <a:gd name="T61" fmla="*/ 481 h 518"/>
                <a:gd name="T62" fmla="*/ 146 w 399"/>
                <a:gd name="T63" fmla="*/ 490 h 518"/>
                <a:gd name="T64" fmla="*/ 131 w 399"/>
                <a:gd name="T65" fmla="*/ 494 h 518"/>
                <a:gd name="T66" fmla="*/ 102 w 399"/>
                <a:gd name="T67" fmla="*/ 498 h 518"/>
                <a:gd name="T68" fmla="*/ 73 w 399"/>
                <a:gd name="T69" fmla="*/ 504 h 518"/>
                <a:gd name="T70" fmla="*/ 55 w 399"/>
                <a:gd name="T71" fmla="*/ 512 h 518"/>
                <a:gd name="T72" fmla="*/ 46 w 399"/>
                <a:gd name="T73" fmla="*/ 514 h 518"/>
                <a:gd name="T74" fmla="*/ 43 w 399"/>
                <a:gd name="T75" fmla="*/ 506 h 518"/>
                <a:gd name="T76" fmla="*/ 38 w 399"/>
                <a:gd name="T77" fmla="*/ 497 h 518"/>
                <a:gd name="T78" fmla="*/ 34 w 399"/>
                <a:gd name="T79" fmla="*/ 487 h 518"/>
                <a:gd name="T80" fmla="*/ 33 w 399"/>
                <a:gd name="T81" fmla="*/ 468 h 518"/>
                <a:gd name="T82" fmla="*/ 29 w 399"/>
                <a:gd name="T83" fmla="*/ 445 h 518"/>
                <a:gd name="T84" fmla="*/ 17 w 399"/>
                <a:gd name="T85" fmla="*/ 418 h 518"/>
                <a:gd name="T86" fmla="*/ 0 w 399"/>
                <a:gd name="T87" fmla="*/ 358 h 518"/>
                <a:gd name="T88" fmla="*/ 194 w 399"/>
                <a:gd name="T89" fmla="*/ 185 h 518"/>
                <a:gd name="T90" fmla="*/ 200 w 399"/>
                <a:gd name="T91"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9" h="518">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grpFill/>
            <a:ln w="9525" cap="flat" cmpd="sng">
              <a:solidFill>
                <a:srgbClr val="FFFFFF"/>
              </a:solidFill>
              <a:prstDash val="solid"/>
              <a:round/>
              <a:headEnd type="none" w="med" len="med"/>
              <a:tailEnd type="none" w="med" len="med"/>
            </a:ln>
            <a:effectLst/>
          </p:spPr>
          <p:txBody>
            <a:bodyPr/>
            <a:lstStyle/>
            <a:p>
              <a:endParaRPr lang="en-GB" sz="1350">
                <a:solidFill>
                  <a:srgbClr val="000000"/>
                </a:solidFill>
              </a:endParaRPr>
            </a:p>
          </p:txBody>
        </p:sp>
        <p:sp>
          <p:nvSpPr>
            <p:cNvPr id="396" name="Freeform 545"/>
            <p:cNvSpPr>
              <a:spLocks/>
            </p:cNvSpPr>
            <p:nvPr>
              <p:custDataLst>
                <p:tags r:id="rId376"/>
              </p:custDataLst>
            </p:nvPr>
          </p:nvSpPr>
          <p:spPr bwMode="auto">
            <a:xfrm>
              <a:off x="4346774" y="3652883"/>
              <a:ext cx="376238" cy="385762"/>
            </a:xfrm>
            <a:custGeom>
              <a:avLst/>
              <a:gdLst>
                <a:gd name="T0" fmla="*/ 231 w 866"/>
                <a:gd name="T1" fmla="*/ 270 h 740"/>
                <a:gd name="T2" fmla="*/ 245 w 866"/>
                <a:gd name="T3" fmla="*/ 264 h 740"/>
                <a:gd name="T4" fmla="*/ 272 w 866"/>
                <a:gd name="T5" fmla="*/ 272 h 740"/>
                <a:gd name="T6" fmla="*/ 654 w 866"/>
                <a:gd name="T7" fmla="*/ 1 h 740"/>
                <a:gd name="T8" fmla="*/ 679 w 866"/>
                <a:gd name="T9" fmla="*/ 6 h 740"/>
                <a:gd name="T10" fmla="*/ 711 w 866"/>
                <a:gd name="T11" fmla="*/ 21 h 740"/>
                <a:gd name="T12" fmla="*/ 730 w 866"/>
                <a:gd name="T13" fmla="*/ 35 h 740"/>
                <a:gd name="T14" fmla="*/ 760 w 866"/>
                <a:gd name="T15" fmla="*/ 57 h 740"/>
                <a:gd name="T16" fmla="*/ 791 w 866"/>
                <a:gd name="T17" fmla="*/ 59 h 740"/>
                <a:gd name="T18" fmla="*/ 831 w 866"/>
                <a:gd name="T19" fmla="*/ 43 h 740"/>
                <a:gd name="T20" fmla="*/ 854 w 866"/>
                <a:gd name="T21" fmla="*/ 166 h 740"/>
                <a:gd name="T22" fmla="*/ 866 w 866"/>
                <a:gd name="T23" fmla="*/ 205 h 740"/>
                <a:gd name="T24" fmla="*/ 850 w 866"/>
                <a:gd name="T25" fmla="*/ 301 h 740"/>
                <a:gd name="T26" fmla="*/ 848 w 866"/>
                <a:gd name="T27" fmla="*/ 376 h 740"/>
                <a:gd name="T28" fmla="*/ 834 w 866"/>
                <a:gd name="T29" fmla="*/ 421 h 740"/>
                <a:gd name="T30" fmla="*/ 802 w 866"/>
                <a:gd name="T31" fmla="*/ 467 h 740"/>
                <a:gd name="T32" fmla="*/ 777 w 866"/>
                <a:gd name="T33" fmla="*/ 499 h 740"/>
                <a:gd name="T34" fmla="*/ 758 w 866"/>
                <a:gd name="T35" fmla="*/ 567 h 740"/>
                <a:gd name="T36" fmla="*/ 711 w 866"/>
                <a:gd name="T37" fmla="*/ 629 h 740"/>
                <a:gd name="T38" fmla="*/ 680 w 866"/>
                <a:gd name="T39" fmla="*/ 646 h 740"/>
                <a:gd name="T40" fmla="*/ 644 w 866"/>
                <a:gd name="T41" fmla="*/ 638 h 740"/>
                <a:gd name="T42" fmla="*/ 611 w 866"/>
                <a:gd name="T43" fmla="*/ 625 h 740"/>
                <a:gd name="T44" fmla="*/ 566 w 866"/>
                <a:gd name="T45" fmla="*/ 633 h 740"/>
                <a:gd name="T46" fmla="*/ 530 w 866"/>
                <a:gd name="T47" fmla="*/ 659 h 740"/>
                <a:gd name="T48" fmla="*/ 511 w 866"/>
                <a:gd name="T49" fmla="*/ 680 h 740"/>
                <a:gd name="T50" fmla="*/ 491 w 866"/>
                <a:gd name="T51" fmla="*/ 684 h 740"/>
                <a:gd name="T52" fmla="*/ 470 w 866"/>
                <a:gd name="T53" fmla="*/ 668 h 740"/>
                <a:gd name="T54" fmla="*/ 446 w 866"/>
                <a:gd name="T55" fmla="*/ 639 h 740"/>
                <a:gd name="T56" fmla="*/ 421 w 866"/>
                <a:gd name="T57" fmla="*/ 635 h 740"/>
                <a:gd name="T58" fmla="*/ 405 w 866"/>
                <a:gd name="T59" fmla="*/ 647 h 740"/>
                <a:gd name="T60" fmla="*/ 384 w 866"/>
                <a:gd name="T61" fmla="*/ 652 h 740"/>
                <a:gd name="T62" fmla="*/ 350 w 866"/>
                <a:gd name="T63" fmla="*/ 638 h 740"/>
                <a:gd name="T64" fmla="*/ 306 w 866"/>
                <a:gd name="T65" fmla="*/ 608 h 740"/>
                <a:gd name="T66" fmla="*/ 271 w 866"/>
                <a:gd name="T67" fmla="*/ 604 h 740"/>
                <a:gd name="T68" fmla="*/ 237 w 866"/>
                <a:gd name="T69" fmla="*/ 620 h 740"/>
                <a:gd name="T70" fmla="*/ 209 w 866"/>
                <a:gd name="T71" fmla="*/ 653 h 740"/>
                <a:gd name="T72" fmla="*/ 190 w 866"/>
                <a:gd name="T73" fmla="*/ 692 h 740"/>
                <a:gd name="T74" fmla="*/ 178 w 866"/>
                <a:gd name="T75" fmla="*/ 719 h 740"/>
                <a:gd name="T76" fmla="*/ 149 w 866"/>
                <a:gd name="T77" fmla="*/ 702 h 740"/>
                <a:gd name="T78" fmla="*/ 100 w 866"/>
                <a:gd name="T79" fmla="*/ 740 h 740"/>
                <a:gd name="T80" fmla="*/ 66 w 866"/>
                <a:gd name="T81" fmla="*/ 699 h 740"/>
                <a:gd name="T82" fmla="*/ 64 w 866"/>
                <a:gd name="T83" fmla="*/ 644 h 740"/>
                <a:gd name="T84" fmla="*/ 50 w 866"/>
                <a:gd name="T85" fmla="*/ 613 h 740"/>
                <a:gd name="T86" fmla="*/ 20 w 866"/>
                <a:gd name="T87" fmla="*/ 587 h 740"/>
                <a:gd name="T88" fmla="*/ 5 w 866"/>
                <a:gd name="T89" fmla="*/ 558 h 740"/>
                <a:gd name="T90" fmla="*/ 53 w 866"/>
                <a:gd name="T91" fmla="*/ 530 h 740"/>
                <a:gd name="T92" fmla="*/ 76 w 866"/>
                <a:gd name="T93" fmla="*/ 518 h 740"/>
                <a:gd name="T94" fmla="*/ 139 w 866"/>
                <a:gd name="T95" fmla="*/ 510 h 740"/>
                <a:gd name="T96" fmla="*/ 182 w 866"/>
                <a:gd name="T97" fmla="*/ 500 h 740"/>
                <a:gd name="T98" fmla="*/ 201 w 866"/>
                <a:gd name="T99" fmla="*/ 475 h 740"/>
                <a:gd name="T100" fmla="*/ 219 w 866"/>
                <a:gd name="T101" fmla="*/ 424 h 740"/>
                <a:gd name="T102" fmla="*/ 224 w 866"/>
                <a:gd name="T103" fmla="*/ 367 h 740"/>
                <a:gd name="T104" fmla="*/ 219 w 866"/>
                <a:gd name="T105" fmla="*/ 32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6" h="74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grpFill/>
            <a:ln w="9525" cmpd="sng">
              <a:solidFill>
                <a:srgbClr val="FFFFFF"/>
              </a:solidFill>
              <a:prstDash val="solid"/>
              <a:round/>
              <a:headEnd/>
              <a:tailEnd/>
            </a:ln>
          </p:spPr>
          <p:txBody>
            <a:bodyPr/>
            <a:lstStyle/>
            <a:p>
              <a:endParaRPr lang="en-GB" sz="1350">
                <a:solidFill>
                  <a:srgbClr val="000000"/>
                </a:solidFill>
              </a:endParaRPr>
            </a:p>
          </p:txBody>
        </p:sp>
        <p:sp>
          <p:nvSpPr>
            <p:cNvPr id="397" name="Freeform 546"/>
            <p:cNvSpPr>
              <a:spLocks/>
            </p:cNvSpPr>
            <p:nvPr>
              <p:custDataLst>
                <p:tags r:id="rId377"/>
              </p:custDataLst>
            </p:nvPr>
          </p:nvSpPr>
          <p:spPr bwMode="auto">
            <a:xfrm>
              <a:off x="4016579" y="3270295"/>
              <a:ext cx="300038" cy="260350"/>
            </a:xfrm>
            <a:custGeom>
              <a:avLst/>
              <a:gdLst>
                <a:gd name="T0" fmla="*/ 648 w 697"/>
                <a:gd name="T1" fmla="*/ 53 h 500"/>
                <a:gd name="T2" fmla="*/ 657 w 697"/>
                <a:gd name="T3" fmla="*/ 161 h 500"/>
                <a:gd name="T4" fmla="*/ 661 w 697"/>
                <a:gd name="T5" fmla="*/ 167 h 500"/>
                <a:gd name="T6" fmla="*/ 677 w 697"/>
                <a:gd name="T7" fmla="*/ 177 h 500"/>
                <a:gd name="T8" fmla="*/ 694 w 697"/>
                <a:gd name="T9" fmla="*/ 189 h 500"/>
                <a:gd name="T10" fmla="*/ 697 w 697"/>
                <a:gd name="T11" fmla="*/ 198 h 500"/>
                <a:gd name="T12" fmla="*/ 694 w 697"/>
                <a:gd name="T13" fmla="*/ 211 h 500"/>
                <a:gd name="T14" fmla="*/ 685 w 697"/>
                <a:gd name="T15" fmla="*/ 217 h 500"/>
                <a:gd name="T16" fmla="*/ 655 w 697"/>
                <a:gd name="T17" fmla="*/ 218 h 500"/>
                <a:gd name="T18" fmla="*/ 605 w 697"/>
                <a:gd name="T19" fmla="*/ 228 h 500"/>
                <a:gd name="T20" fmla="*/ 567 w 697"/>
                <a:gd name="T21" fmla="*/ 250 h 500"/>
                <a:gd name="T22" fmla="*/ 549 w 697"/>
                <a:gd name="T23" fmla="*/ 267 h 500"/>
                <a:gd name="T24" fmla="*/ 539 w 697"/>
                <a:gd name="T25" fmla="*/ 288 h 500"/>
                <a:gd name="T26" fmla="*/ 521 w 697"/>
                <a:gd name="T27" fmla="*/ 302 h 500"/>
                <a:gd name="T28" fmla="*/ 491 w 697"/>
                <a:gd name="T29" fmla="*/ 324 h 500"/>
                <a:gd name="T30" fmla="*/ 455 w 697"/>
                <a:gd name="T31" fmla="*/ 352 h 500"/>
                <a:gd name="T32" fmla="*/ 420 w 697"/>
                <a:gd name="T33" fmla="*/ 370 h 500"/>
                <a:gd name="T34" fmla="*/ 372 w 697"/>
                <a:gd name="T35" fmla="*/ 377 h 500"/>
                <a:gd name="T36" fmla="*/ 344 w 697"/>
                <a:gd name="T37" fmla="*/ 380 h 500"/>
                <a:gd name="T38" fmla="*/ 316 w 697"/>
                <a:gd name="T39" fmla="*/ 396 h 500"/>
                <a:gd name="T40" fmla="*/ 290 w 697"/>
                <a:gd name="T41" fmla="*/ 417 h 500"/>
                <a:gd name="T42" fmla="*/ 265 w 697"/>
                <a:gd name="T43" fmla="*/ 426 h 500"/>
                <a:gd name="T44" fmla="*/ 5 w 697"/>
                <a:gd name="T45" fmla="*/ 496 h 500"/>
                <a:gd name="T46" fmla="*/ 32 w 697"/>
                <a:gd name="T47" fmla="*/ 487 h 500"/>
                <a:gd name="T48" fmla="*/ 85 w 697"/>
                <a:gd name="T49" fmla="*/ 473 h 500"/>
                <a:gd name="T50" fmla="*/ 93 w 697"/>
                <a:gd name="T51" fmla="*/ 459 h 500"/>
                <a:gd name="T52" fmla="*/ 99 w 697"/>
                <a:gd name="T53" fmla="*/ 438 h 500"/>
                <a:gd name="T54" fmla="*/ 119 w 697"/>
                <a:gd name="T55" fmla="*/ 422 h 500"/>
                <a:gd name="T56" fmla="*/ 160 w 697"/>
                <a:gd name="T57" fmla="*/ 399 h 500"/>
                <a:gd name="T58" fmla="*/ 181 w 697"/>
                <a:gd name="T59" fmla="*/ 382 h 500"/>
                <a:gd name="T60" fmla="*/ 192 w 697"/>
                <a:gd name="T61" fmla="*/ 357 h 500"/>
                <a:gd name="T62" fmla="*/ 193 w 697"/>
                <a:gd name="T63" fmla="*/ 316 h 500"/>
                <a:gd name="T64" fmla="*/ 195 w 697"/>
                <a:gd name="T65" fmla="*/ 254 h 500"/>
                <a:gd name="T66" fmla="*/ 192 w 697"/>
                <a:gd name="T67" fmla="*/ 192 h 500"/>
                <a:gd name="T68" fmla="*/ 214 w 697"/>
                <a:gd name="T69" fmla="*/ 189 h 500"/>
                <a:gd name="T70" fmla="*/ 228 w 697"/>
                <a:gd name="T71" fmla="*/ 179 h 500"/>
                <a:gd name="T72" fmla="*/ 241 w 697"/>
                <a:gd name="T73" fmla="*/ 165 h 500"/>
                <a:gd name="T74" fmla="*/ 252 w 697"/>
                <a:gd name="T75" fmla="*/ 152 h 500"/>
                <a:gd name="T76" fmla="*/ 281 w 697"/>
                <a:gd name="T77" fmla="*/ 146 h 500"/>
                <a:gd name="T78" fmla="*/ 314 w 697"/>
                <a:gd name="T79" fmla="*/ 143 h 500"/>
                <a:gd name="T80" fmla="*/ 340 w 697"/>
                <a:gd name="T81" fmla="*/ 131 h 500"/>
                <a:gd name="T82" fmla="*/ 360 w 697"/>
                <a:gd name="T83" fmla="*/ 108 h 500"/>
                <a:gd name="T84" fmla="*/ 388 w 697"/>
                <a:gd name="T85" fmla="*/ 48 h 500"/>
                <a:gd name="T86" fmla="*/ 407 w 697"/>
                <a:gd name="T87" fmla="*/ 12 h 500"/>
                <a:gd name="T88" fmla="*/ 426 w 697"/>
                <a:gd name="T89" fmla="*/ 8 h 500"/>
                <a:gd name="T90" fmla="*/ 449 w 697"/>
                <a:gd name="T91" fmla="*/ 20 h 500"/>
                <a:gd name="T92" fmla="*/ 512 w 697"/>
                <a:gd name="T93" fmla="*/ 18 h 500"/>
                <a:gd name="T94" fmla="*/ 590 w 697"/>
                <a:gd name="T95" fmla="*/ 13 h 500"/>
                <a:gd name="T96" fmla="*/ 597 w 697"/>
                <a:gd name="T97" fmla="*/ 17 h 500"/>
                <a:gd name="T98" fmla="*/ 605 w 697"/>
                <a:gd name="T99" fmla="*/ 36 h 500"/>
                <a:gd name="T100" fmla="*/ 611 w 697"/>
                <a:gd name="T101" fmla="*/ 51 h 500"/>
                <a:gd name="T102" fmla="*/ 618 w 697"/>
                <a:gd name="T103" fmla="*/ 5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7" h="50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98" name="Freeform 547"/>
            <p:cNvSpPr>
              <a:spLocks/>
            </p:cNvSpPr>
            <p:nvPr>
              <p:custDataLst>
                <p:tags r:id="rId378"/>
              </p:custDataLst>
            </p:nvPr>
          </p:nvSpPr>
          <p:spPr bwMode="auto">
            <a:xfrm>
              <a:off x="4716665" y="2200330"/>
              <a:ext cx="236537" cy="92075"/>
            </a:xfrm>
            <a:custGeom>
              <a:avLst/>
              <a:gdLst>
                <a:gd name="T0" fmla="*/ 74 w 546"/>
                <a:gd name="T1" fmla="*/ 19 h 173"/>
                <a:gd name="T2" fmla="*/ 94 w 546"/>
                <a:gd name="T3" fmla="*/ 34 h 173"/>
                <a:gd name="T4" fmla="*/ 110 w 546"/>
                <a:gd name="T5" fmla="*/ 27 h 173"/>
                <a:gd name="T6" fmla="*/ 132 w 546"/>
                <a:gd name="T7" fmla="*/ 27 h 173"/>
                <a:gd name="T8" fmla="*/ 161 w 546"/>
                <a:gd name="T9" fmla="*/ 44 h 173"/>
                <a:gd name="T10" fmla="*/ 209 w 546"/>
                <a:gd name="T11" fmla="*/ 19 h 173"/>
                <a:gd name="T12" fmla="*/ 243 w 546"/>
                <a:gd name="T13" fmla="*/ 19 h 173"/>
                <a:gd name="T14" fmla="*/ 260 w 546"/>
                <a:gd name="T15" fmla="*/ 16 h 173"/>
                <a:gd name="T16" fmla="*/ 269 w 546"/>
                <a:gd name="T17" fmla="*/ 14 h 173"/>
                <a:gd name="T18" fmla="*/ 279 w 546"/>
                <a:gd name="T19" fmla="*/ 11 h 173"/>
                <a:gd name="T20" fmla="*/ 286 w 546"/>
                <a:gd name="T21" fmla="*/ 3 h 173"/>
                <a:gd name="T22" fmla="*/ 321 w 546"/>
                <a:gd name="T23" fmla="*/ 5 h 173"/>
                <a:gd name="T24" fmla="*/ 333 w 546"/>
                <a:gd name="T25" fmla="*/ 12 h 173"/>
                <a:gd name="T26" fmla="*/ 348 w 546"/>
                <a:gd name="T27" fmla="*/ 7 h 173"/>
                <a:gd name="T28" fmla="*/ 353 w 546"/>
                <a:gd name="T29" fmla="*/ 0 h 173"/>
                <a:gd name="T30" fmla="*/ 367 w 546"/>
                <a:gd name="T31" fmla="*/ 7 h 173"/>
                <a:gd name="T32" fmla="*/ 389 w 546"/>
                <a:gd name="T33" fmla="*/ 7 h 173"/>
                <a:gd name="T34" fmla="*/ 436 w 546"/>
                <a:gd name="T35" fmla="*/ 1 h 173"/>
                <a:gd name="T36" fmla="*/ 482 w 546"/>
                <a:gd name="T37" fmla="*/ 6 h 173"/>
                <a:gd name="T38" fmla="*/ 528 w 546"/>
                <a:gd name="T39" fmla="*/ 12 h 173"/>
                <a:gd name="T40" fmla="*/ 545 w 546"/>
                <a:gd name="T41" fmla="*/ 49 h 173"/>
                <a:gd name="T42" fmla="*/ 537 w 546"/>
                <a:gd name="T43" fmla="*/ 60 h 173"/>
                <a:gd name="T44" fmla="*/ 513 w 546"/>
                <a:gd name="T45" fmla="*/ 62 h 173"/>
                <a:gd name="T46" fmla="*/ 483 w 546"/>
                <a:gd name="T47" fmla="*/ 54 h 173"/>
                <a:gd name="T48" fmla="*/ 413 w 546"/>
                <a:gd name="T49" fmla="*/ 44 h 173"/>
                <a:gd name="T50" fmla="*/ 438 w 546"/>
                <a:gd name="T51" fmla="*/ 81 h 173"/>
                <a:gd name="T52" fmla="*/ 471 w 546"/>
                <a:gd name="T53" fmla="*/ 102 h 173"/>
                <a:gd name="T54" fmla="*/ 493 w 546"/>
                <a:gd name="T55" fmla="*/ 119 h 173"/>
                <a:gd name="T56" fmla="*/ 475 w 546"/>
                <a:gd name="T57" fmla="*/ 136 h 173"/>
                <a:gd name="T58" fmla="*/ 449 w 546"/>
                <a:gd name="T59" fmla="*/ 142 h 173"/>
                <a:gd name="T60" fmla="*/ 426 w 546"/>
                <a:gd name="T61" fmla="*/ 141 h 173"/>
                <a:gd name="T62" fmla="*/ 412 w 546"/>
                <a:gd name="T63" fmla="*/ 134 h 173"/>
                <a:gd name="T64" fmla="*/ 399 w 546"/>
                <a:gd name="T65" fmla="*/ 130 h 173"/>
                <a:gd name="T66" fmla="*/ 385 w 546"/>
                <a:gd name="T67" fmla="*/ 121 h 173"/>
                <a:gd name="T68" fmla="*/ 375 w 546"/>
                <a:gd name="T69" fmla="*/ 104 h 173"/>
                <a:gd name="T70" fmla="*/ 365 w 546"/>
                <a:gd name="T71" fmla="*/ 92 h 173"/>
                <a:gd name="T72" fmla="*/ 344 w 546"/>
                <a:gd name="T73" fmla="*/ 84 h 173"/>
                <a:gd name="T74" fmla="*/ 325 w 546"/>
                <a:gd name="T75" fmla="*/ 76 h 173"/>
                <a:gd name="T76" fmla="*/ 303 w 546"/>
                <a:gd name="T77" fmla="*/ 87 h 173"/>
                <a:gd name="T78" fmla="*/ 258 w 546"/>
                <a:gd name="T79" fmla="*/ 134 h 173"/>
                <a:gd name="T80" fmla="*/ 236 w 546"/>
                <a:gd name="T81" fmla="*/ 163 h 173"/>
                <a:gd name="T82" fmla="*/ 220 w 546"/>
                <a:gd name="T83" fmla="*/ 172 h 173"/>
                <a:gd name="T84" fmla="*/ 188 w 546"/>
                <a:gd name="T85" fmla="*/ 167 h 173"/>
                <a:gd name="T86" fmla="*/ 165 w 546"/>
                <a:gd name="T87" fmla="*/ 155 h 173"/>
                <a:gd name="T88" fmla="*/ 113 w 546"/>
                <a:gd name="T89" fmla="*/ 105 h 173"/>
                <a:gd name="T90" fmla="*/ 95 w 546"/>
                <a:gd name="T91" fmla="*/ 91 h 173"/>
                <a:gd name="T92" fmla="*/ 60 w 546"/>
                <a:gd name="T93" fmla="*/ 76 h 173"/>
                <a:gd name="T94" fmla="*/ 16 w 546"/>
                <a:gd name="T95" fmla="*/ 58 h 173"/>
                <a:gd name="T96" fmla="*/ 11 w 546"/>
                <a:gd name="T97" fmla="*/ 34 h 173"/>
                <a:gd name="T98" fmla="*/ 28 w 546"/>
                <a:gd name="T99" fmla="*/ 19 h 173"/>
                <a:gd name="T100" fmla="*/ 47 w 546"/>
                <a:gd name="T101" fmla="*/ 1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399" name="Freeform 548"/>
            <p:cNvSpPr>
              <a:spLocks/>
            </p:cNvSpPr>
            <p:nvPr>
              <p:custDataLst>
                <p:tags r:id="rId379"/>
              </p:custDataLst>
            </p:nvPr>
          </p:nvSpPr>
          <p:spPr bwMode="auto">
            <a:xfrm>
              <a:off x="5227837" y="2184455"/>
              <a:ext cx="107950" cy="60325"/>
            </a:xfrm>
            <a:custGeom>
              <a:avLst/>
              <a:gdLst>
                <a:gd name="T0" fmla="*/ 27 w 246"/>
                <a:gd name="T1" fmla="*/ 36 h 42"/>
                <a:gd name="T2" fmla="*/ 36 w 246"/>
                <a:gd name="T3" fmla="*/ 36 h 42"/>
                <a:gd name="T4" fmla="*/ 45 w 246"/>
                <a:gd name="T5" fmla="*/ 35 h 42"/>
                <a:gd name="T6" fmla="*/ 53 w 246"/>
                <a:gd name="T7" fmla="*/ 33 h 42"/>
                <a:gd name="T8" fmla="*/ 59 w 246"/>
                <a:gd name="T9" fmla="*/ 31 h 42"/>
                <a:gd name="T10" fmla="*/ 66 w 246"/>
                <a:gd name="T11" fmla="*/ 30 h 42"/>
                <a:gd name="T12" fmla="*/ 72 w 246"/>
                <a:gd name="T13" fmla="*/ 29 h 42"/>
                <a:gd name="T14" fmla="*/ 80 w 246"/>
                <a:gd name="T15" fmla="*/ 29 h 42"/>
                <a:gd name="T16" fmla="*/ 87 w 246"/>
                <a:gd name="T17" fmla="*/ 30 h 42"/>
                <a:gd name="T18" fmla="*/ 87 w 246"/>
                <a:gd name="T19" fmla="*/ 42 h 42"/>
                <a:gd name="T20" fmla="*/ 154 w 246"/>
                <a:gd name="T21" fmla="*/ 42 h 42"/>
                <a:gd name="T22" fmla="*/ 154 w 246"/>
                <a:gd name="T23" fmla="*/ 39 h 42"/>
                <a:gd name="T24" fmla="*/ 156 w 246"/>
                <a:gd name="T25" fmla="*/ 36 h 42"/>
                <a:gd name="T26" fmla="*/ 159 w 246"/>
                <a:gd name="T27" fmla="*/ 33 h 42"/>
                <a:gd name="T28" fmla="*/ 163 w 246"/>
                <a:gd name="T29" fmla="*/ 31 h 42"/>
                <a:gd name="T30" fmla="*/ 175 w 246"/>
                <a:gd name="T31" fmla="*/ 26 h 42"/>
                <a:gd name="T32" fmla="*/ 190 w 246"/>
                <a:gd name="T33" fmla="*/ 23 h 42"/>
                <a:gd name="T34" fmla="*/ 221 w 246"/>
                <a:gd name="T35" fmla="*/ 17 h 42"/>
                <a:gd name="T36" fmla="*/ 246 w 246"/>
                <a:gd name="T37" fmla="*/ 12 h 42"/>
                <a:gd name="T38" fmla="*/ 212 w 246"/>
                <a:gd name="T39" fmla="*/ 13 h 42"/>
                <a:gd name="T40" fmla="*/ 186 w 246"/>
                <a:gd name="T41" fmla="*/ 14 h 42"/>
                <a:gd name="T42" fmla="*/ 178 w 246"/>
                <a:gd name="T43" fmla="*/ 15 h 42"/>
                <a:gd name="T44" fmla="*/ 171 w 246"/>
                <a:gd name="T45" fmla="*/ 15 h 42"/>
                <a:gd name="T46" fmla="*/ 168 w 246"/>
                <a:gd name="T47" fmla="*/ 14 h 42"/>
                <a:gd name="T48" fmla="*/ 167 w 246"/>
                <a:gd name="T49" fmla="*/ 12 h 42"/>
                <a:gd name="T50" fmla="*/ 159 w 246"/>
                <a:gd name="T51" fmla="*/ 16 h 42"/>
                <a:gd name="T52" fmla="*/ 152 w 246"/>
                <a:gd name="T53" fmla="*/ 17 h 42"/>
                <a:gd name="T54" fmla="*/ 147 w 246"/>
                <a:gd name="T55" fmla="*/ 17 h 42"/>
                <a:gd name="T56" fmla="*/ 141 w 246"/>
                <a:gd name="T57" fmla="*/ 15 h 42"/>
                <a:gd name="T58" fmla="*/ 137 w 246"/>
                <a:gd name="T59" fmla="*/ 12 h 42"/>
                <a:gd name="T60" fmla="*/ 133 w 246"/>
                <a:gd name="T61" fmla="*/ 9 h 42"/>
                <a:gd name="T62" fmla="*/ 129 w 246"/>
                <a:gd name="T63" fmla="*/ 5 h 42"/>
                <a:gd name="T64" fmla="*/ 126 w 246"/>
                <a:gd name="T65" fmla="*/ 0 h 42"/>
                <a:gd name="T66" fmla="*/ 121 w 246"/>
                <a:gd name="T67" fmla="*/ 2 h 42"/>
                <a:gd name="T68" fmla="*/ 113 w 246"/>
                <a:gd name="T69" fmla="*/ 4 h 42"/>
                <a:gd name="T70" fmla="*/ 103 w 246"/>
                <a:gd name="T71" fmla="*/ 5 h 42"/>
                <a:gd name="T72" fmla="*/ 93 w 246"/>
                <a:gd name="T73" fmla="*/ 5 h 42"/>
                <a:gd name="T74" fmla="*/ 74 w 246"/>
                <a:gd name="T75" fmla="*/ 6 h 42"/>
                <a:gd name="T76" fmla="*/ 60 w 246"/>
                <a:gd name="T77" fmla="*/ 6 h 42"/>
                <a:gd name="T78" fmla="*/ 58 w 246"/>
                <a:gd name="T79" fmla="*/ 9 h 42"/>
                <a:gd name="T80" fmla="*/ 56 w 246"/>
                <a:gd name="T81" fmla="*/ 12 h 42"/>
                <a:gd name="T82" fmla="*/ 54 w 246"/>
                <a:gd name="T83" fmla="*/ 15 h 42"/>
                <a:gd name="T84" fmla="*/ 50 w 246"/>
                <a:gd name="T85" fmla="*/ 17 h 42"/>
                <a:gd name="T86" fmla="*/ 42 w 246"/>
                <a:gd name="T87" fmla="*/ 20 h 42"/>
                <a:gd name="T88" fmla="*/ 33 w 246"/>
                <a:gd name="T89" fmla="*/ 22 h 42"/>
                <a:gd name="T90" fmla="*/ 14 w 246"/>
                <a:gd name="T91" fmla="*/ 24 h 42"/>
                <a:gd name="T92" fmla="*/ 0 w 246"/>
                <a:gd name="T93" fmla="*/ 24 h 42"/>
                <a:gd name="T94" fmla="*/ 1 w 246"/>
                <a:gd name="T95" fmla="*/ 27 h 42"/>
                <a:gd name="T96" fmla="*/ 3 w 246"/>
                <a:gd name="T97" fmla="*/ 29 h 42"/>
                <a:gd name="T98" fmla="*/ 5 w 246"/>
                <a:gd name="T99" fmla="*/ 31 h 42"/>
                <a:gd name="T100" fmla="*/ 9 w 246"/>
                <a:gd name="T101" fmla="*/ 33 h 42"/>
                <a:gd name="T102" fmla="*/ 17 w 246"/>
                <a:gd name="T103" fmla="*/ 35 h 42"/>
                <a:gd name="T104" fmla="*/ 27 w 246"/>
                <a:gd name="T105"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00" name="Freeform 549"/>
            <p:cNvSpPr>
              <a:spLocks/>
            </p:cNvSpPr>
            <p:nvPr>
              <p:custDataLst>
                <p:tags r:id="rId380"/>
              </p:custDataLst>
            </p:nvPr>
          </p:nvSpPr>
          <p:spPr bwMode="auto">
            <a:xfrm>
              <a:off x="5370712" y="2166983"/>
              <a:ext cx="63500" cy="57150"/>
            </a:xfrm>
            <a:custGeom>
              <a:avLst/>
              <a:gdLst>
                <a:gd name="T0" fmla="*/ 103 w 149"/>
                <a:gd name="T1" fmla="*/ 0 h 61"/>
                <a:gd name="T2" fmla="*/ 118 w 149"/>
                <a:gd name="T3" fmla="*/ 1 h 61"/>
                <a:gd name="T4" fmla="*/ 134 w 149"/>
                <a:gd name="T5" fmla="*/ 3 h 61"/>
                <a:gd name="T6" fmla="*/ 145 w 149"/>
                <a:gd name="T7" fmla="*/ 5 h 61"/>
                <a:gd name="T8" fmla="*/ 149 w 149"/>
                <a:gd name="T9" fmla="*/ 6 h 61"/>
                <a:gd name="T10" fmla="*/ 149 w 149"/>
                <a:gd name="T11" fmla="*/ 8 h 61"/>
                <a:gd name="T12" fmla="*/ 147 w 149"/>
                <a:gd name="T13" fmla="*/ 10 h 61"/>
                <a:gd name="T14" fmla="*/ 145 w 149"/>
                <a:gd name="T15" fmla="*/ 12 h 61"/>
                <a:gd name="T16" fmla="*/ 141 w 149"/>
                <a:gd name="T17" fmla="*/ 13 h 61"/>
                <a:gd name="T18" fmla="*/ 137 w 149"/>
                <a:gd name="T19" fmla="*/ 14 h 61"/>
                <a:gd name="T20" fmla="*/ 132 w 149"/>
                <a:gd name="T21" fmla="*/ 14 h 61"/>
                <a:gd name="T22" fmla="*/ 127 w 149"/>
                <a:gd name="T23" fmla="*/ 14 h 61"/>
                <a:gd name="T24" fmla="*/ 123 w 149"/>
                <a:gd name="T25" fmla="*/ 12 h 61"/>
                <a:gd name="T26" fmla="*/ 123 w 149"/>
                <a:gd name="T27" fmla="*/ 23 h 61"/>
                <a:gd name="T28" fmla="*/ 123 w 149"/>
                <a:gd name="T29" fmla="*/ 33 h 61"/>
                <a:gd name="T30" fmla="*/ 123 w 149"/>
                <a:gd name="T31" fmla="*/ 41 h 61"/>
                <a:gd name="T32" fmla="*/ 123 w 149"/>
                <a:gd name="T33" fmla="*/ 49 h 61"/>
                <a:gd name="T34" fmla="*/ 116 w 149"/>
                <a:gd name="T35" fmla="*/ 50 h 61"/>
                <a:gd name="T36" fmla="*/ 109 w 149"/>
                <a:gd name="T37" fmla="*/ 51 h 61"/>
                <a:gd name="T38" fmla="*/ 104 w 149"/>
                <a:gd name="T39" fmla="*/ 53 h 61"/>
                <a:gd name="T40" fmla="*/ 100 w 149"/>
                <a:gd name="T41" fmla="*/ 55 h 61"/>
                <a:gd name="T42" fmla="*/ 94 w 149"/>
                <a:gd name="T43" fmla="*/ 57 h 61"/>
                <a:gd name="T44" fmla="*/ 89 w 149"/>
                <a:gd name="T45" fmla="*/ 59 h 61"/>
                <a:gd name="T46" fmla="*/ 83 w 149"/>
                <a:gd name="T47" fmla="*/ 61 h 61"/>
                <a:gd name="T48" fmla="*/ 76 w 149"/>
                <a:gd name="T49" fmla="*/ 61 h 61"/>
                <a:gd name="T50" fmla="*/ 67 w 149"/>
                <a:gd name="T51" fmla="*/ 60 h 61"/>
                <a:gd name="T52" fmla="*/ 53 w 149"/>
                <a:gd name="T53" fmla="*/ 57 h 61"/>
                <a:gd name="T54" fmla="*/ 39 w 149"/>
                <a:gd name="T55" fmla="*/ 54 h 61"/>
                <a:gd name="T56" fmla="*/ 25 w 149"/>
                <a:gd name="T57" fmla="*/ 49 h 61"/>
                <a:gd name="T58" fmla="*/ 12 w 149"/>
                <a:gd name="T59" fmla="*/ 45 h 61"/>
                <a:gd name="T60" fmla="*/ 3 w 149"/>
                <a:gd name="T61" fmla="*/ 41 h 61"/>
                <a:gd name="T62" fmla="*/ 1 w 149"/>
                <a:gd name="T63" fmla="*/ 39 h 61"/>
                <a:gd name="T64" fmla="*/ 0 w 149"/>
                <a:gd name="T65" fmla="*/ 38 h 61"/>
                <a:gd name="T66" fmla="*/ 0 w 149"/>
                <a:gd name="T67" fmla="*/ 37 h 61"/>
                <a:gd name="T68" fmla="*/ 3 w 149"/>
                <a:gd name="T69" fmla="*/ 37 h 61"/>
                <a:gd name="T70" fmla="*/ 19 w 149"/>
                <a:gd name="T71" fmla="*/ 36 h 61"/>
                <a:gd name="T72" fmla="*/ 35 w 149"/>
                <a:gd name="T73" fmla="*/ 35 h 61"/>
                <a:gd name="T74" fmla="*/ 48 w 149"/>
                <a:gd name="T75" fmla="*/ 32 h 61"/>
                <a:gd name="T76" fmla="*/ 60 w 149"/>
                <a:gd name="T77" fmla="*/ 27 h 61"/>
                <a:gd name="T78" fmla="*/ 72 w 149"/>
                <a:gd name="T79" fmla="*/ 22 h 61"/>
                <a:gd name="T80" fmla="*/ 82 w 149"/>
                <a:gd name="T81" fmla="*/ 16 h 61"/>
                <a:gd name="T82" fmla="*/ 93 w 149"/>
                <a:gd name="T83" fmla="*/ 8 h 61"/>
                <a:gd name="T84" fmla="*/ 103 w 149"/>
                <a:gd name="T8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sp>
          <p:nvSpPr>
            <p:cNvPr id="401" name="Freeform 550"/>
            <p:cNvSpPr>
              <a:spLocks/>
            </p:cNvSpPr>
            <p:nvPr>
              <p:custDataLst>
                <p:tags r:id="rId381"/>
              </p:custDataLst>
            </p:nvPr>
          </p:nvSpPr>
          <p:spPr bwMode="auto">
            <a:xfrm>
              <a:off x="5407229" y="2174920"/>
              <a:ext cx="130175" cy="57150"/>
            </a:xfrm>
            <a:custGeom>
              <a:avLst/>
              <a:gdLst>
                <a:gd name="T0" fmla="*/ 133 w 299"/>
                <a:gd name="T1" fmla="*/ 72 h 74"/>
                <a:gd name="T2" fmla="*/ 154 w 299"/>
                <a:gd name="T3" fmla="*/ 65 h 74"/>
                <a:gd name="T4" fmla="*/ 178 w 299"/>
                <a:gd name="T5" fmla="*/ 54 h 74"/>
                <a:gd name="T6" fmla="*/ 199 w 299"/>
                <a:gd name="T7" fmla="*/ 42 h 74"/>
                <a:gd name="T8" fmla="*/ 207 w 299"/>
                <a:gd name="T9" fmla="*/ 40 h 74"/>
                <a:gd name="T10" fmla="*/ 211 w 299"/>
                <a:gd name="T11" fmla="*/ 46 h 74"/>
                <a:gd name="T12" fmla="*/ 220 w 299"/>
                <a:gd name="T13" fmla="*/ 51 h 74"/>
                <a:gd name="T14" fmla="*/ 243 w 299"/>
                <a:gd name="T15" fmla="*/ 55 h 74"/>
                <a:gd name="T16" fmla="*/ 269 w 299"/>
                <a:gd name="T17" fmla="*/ 55 h 74"/>
                <a:gd name="T18" fmla="*/ 286 w 299"/>
                <a:gd name="T19" fmla="*/ 55 h 74"/>
                <a:gd name="T20" fmla="*/ 293 w 299"/>
                <a:gd name="T21" fmla="*/ 46 h 74"/>
                <a:gd name="T22" fmla="*/ 298 w 299"/>
                <a:gd name="T23" fmla="*/ 31 h 74"/>
                <a:gd name="T24" fmla="*/ 279 w 299"/>
                <a:gd name="T25" fmla="*/ 25 h 74"/>
                <a:gd name="T26" fmla="*/ 244 w 299"/>
                <a:gd name="T27" fmla="*/ 25 h 74"/>
                <a:gd name="T28" fmla="*/ 225 w 299"/>
                <a:gd name="T29" fmla="*/ 25 h 74"/>
                <a:gd name="T30" fmla="*/ 214 w 299"/>
                <a:gd name="T31" fmla="*/ 27 h 74"/>
                <a:gd name="T32" fmla="*/ 204 w 299"/>
                <a:gd name="T33" fmla="*/ 33 h 74"/>
                <a:gd name="T34" fmla="*/ 172 w 299"/>
                <a:gd name="T35" fmla="*/ 37 h 74"/>
                <a:gd name="T36" fmla="*/ 176 w 299"/>
                <a:gd name="T37" fmla="*/ 28 h 74"/>
                <a:gd name="T38" fmla="*/ 180 w 299"/>
                <a:gd name="T39" fmla="*/ 21 h 74"/>
                <a:gd name="T40" fmla="*/ 194 w 299"/>
                <a:gd name="T41" fmla="*/ 13 h 74"/>
                <a:gd name="T42" fmla="*/ 210 w 299"/>
                <a:gd name="T43" fmla="*/ 9 h 74"/>
                <a:gd name="T44" fmla="*/ 225 w 299"/>
                <a:gd name="T45" fmla="*/ 0 h 74"/>
                <a:gd name="T46" fmla="*/ 185 w 299"/>
                <a:gd name="T47" fmla="*/ 3 h 74"/>
                <a:gd name="T48" fmla="*/ 157 w 299"/>
                <a:gd name="T49" fmla="*/ 11 h 74"/>
                <a:gd name="T50" fmla="*/ 134 w 299"/>
                <a:gd name="T51" fmla="*/ 25 h 74"/>
                <a:gd name="T52" fmla="*/ 114 w 299"/>
                <a:gd name="T53" fmla="*/ 40 h 74"/>
                <a:gd name="T54" fmla="*/ 100 w 299"/>
                <a:gd name="T55" fmla="*/ 53 h 74"/>
                <a:gd name="T56" fmla="*/ 87 w 299"/>
                <a:gd name="T57" fmla="*/ 59 h 74"/>
                <a:gd name="T58" fmla="*/ 64 w 299"/>
                <a:gd name="T59" fmla="*/ 63 h 74"/>
                <a:gd name="T60" fmla="*/ 32 w 299"/>
                <a:gd name="T61" fmla="*/ 64 h 74"/>
                <a:gd name="T62" fmla="*/ 12 w 299"/>
                <a:gd name="T63" fmla="*/ 67 h 74"/>
                <a:gd name="T64" fmla="*/ 2 w 299"/>
                <a:gd name="T65" fmla="*/ 70 h 74"/>
                <a:gd name="T66" fmla="*/ 39 w 299"/>
                <a:gd name="T67" fmla="*/ 74 h 74"/>
                <a:gd name="T68" fmla="*/ 102 w 299"/>
                <a:gd name="T6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350">
                <a:solidFill>
                  <a:srgbClr val="000000"/>
                </a:solidFill>
              </a:endParaRPr>
            </a:p>
          </p:txBody>
        </p:sp>
      </p:grpSp>
      <p:sp>
        <p:nvSpPr>
          <p:cNvPr id="568" name="TextBox 567"/>
          <p:cNvSpPr txBox="1">
            <a:spLocks noChangeArrowheads="1"/>
          </p:cNvSpPr>
          <p:nvPr/>
        </p:nvSpPr>
        <p:spPr bwMode="auto">
          <a:xfrm>
            <a:off x="5332885" y="2427966"/>
            <a:ext cx="3401996" cy="604991"/>
          </a:xfrm>
          <a:prstGeom prst="rect">
            <a:avLst/>
          </a:prstGeom>
          <a:solidFill>
            <a:srgbClr val="002060"/>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wrap="square" lIns="50500" tIns="25250" rIns="50500" bIns="252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620">
              <a:defRPr/>
            </a:pPr>
            <a:r>
              <a:rPr lang="en-IE" dirty="0">
                <a:solidFill>
                  <a:srgbClr val="FFFFFF"/>
                </a:solidFill>
                <a:latin typeface="Calibri" pitchFamily="34" charset="0"/>
                <a:sym typeface="Gill Sans" charset="0"/>
              </a:rPr>
              <a:t>Volume of EU imports DOWN</a:t>
            </a:r>
          </a:p>
          <a:p>
            <a:pPr algn="ctr" defTabSz="685620">
              <a:defRPr/>
            </a:pPr>
            <a:r>
              <a:rPr lang="en-IE" dirty="0">
                <a:solidFill>
                  <a:srgbClr val="FFFFFF"/>
                </a:solidFill>
                <a:latin typeface="Calibri" pitchFamily="34" charset="0"/>
                <a:sym typeface="Gill Sans" charset="0"/>
              </a:rPr>
              <a:t>1% to 14,566 tonnes </a:t>
            </a:r>
          </a:p>
        </p:txBody>
      </p:sp>
      <p:sp>
        <p:nvSpPr>
          <p:cNvPr id="569" name="TextBox 568"/>
          <p:cNvSpPr txBox="1">
            <a:spLocks noChangeArrowheads="1"/>
          </p:cNvSpPr>
          <p:nvPr/>
        </p:nvSpPr>
        <p:spPr bwMode="auto">
          <a:xfrm>
            <a:off x="5387654" y="3601101"/>
            <a:ext cx="3486938" cy="604991"/>
          </a:xfrm>
          <a:prstGeom prst="rect">
            <a:avLst/>
          </a:prstGeom>
          <a:solidFill>
            <a:srgbClr val="002060"/>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wrap="square" lIns="50500" tIns="25250" rIns="50500" bIns="252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620">
              <a:defRPr/>
            </a:pPr>
            <a:r>
              <a:rPr lang="en-IE" dirty="0">
                <a:solidFill>
                  <a:srgbClr val="FFFFFF"/>
                </a:solidFill>
                <a:latin typeface="Calibri" pitchFamily="34" charset="0"/>
                <a:sym typeface="Gill Sans" charset="0"/>
              </a:rPr>
              <a:t>Volume of non-EU imports down 4%</a:t>
            </a:r>
          </a:p>
          <a:p>
            <a:pPr algn="ctr" defTabSz="685620">
              <a:defRPr/>
            </a:pPr>
            <a:r>
              <a:rPr lang="en-IE" dirty="0">
                <a:solidFill>
                  <a:srgbClr val="FFFFFF"/>
                </a:solidFill>
                <a:latin typeface="Calibri" pitchFamily="34" charset="0"/>
                <a:sym typeface="Gill Sans" charset="0"/>
              </a:rPr>
              <a:t>at 62,738 tonnes </a:t>
            </a:r>
          </a:p>
        </p:txBody>
      </p:sp>
      <p:sp>
        <p:nvSpPr>
          <p:cNvPr id="570" name="Rounded Rectangle 569"/>
          <p:cNvSpPr/>
          <p:nvPr/>
        </p:nvSpPr>
        <p:spPr bwMode="auto">
          <a:xfrm>
            <a:off x="1493658" y="4948337"/>
            <a:ext cx="6499241" cy="704364"/>
          </a:xfrm>
          <a:prstGeom prst="roundRect">
            <a:avLst>
              <a:gd name="adj" fmla="val 50000"/>
            </a:avLst>
          </a:prstGeom>
          <a:solidFill>
            <a:srgbClr val="00206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lstStyle/>
          <a:p>
            <a:pPr algn="ctr"/>
            <a:r>
              <a:rPr lang="en-IE" dirty="0">
                <a:solidFill>
                  <a:schemeClr val="bg1"/>
                </a:solidFill>
                <a:latin typeface="Calibri" pitchFamily="34" charset="0"/>
                <a:sym typeface="Gill Sans" charset="0"/>
              </a:rPr>
              <a:t>NZ &amp; AUS directing more product into China and US. </a:t>
            </a:r>
          </a:p>
        </p:txBody>
      </p:sp>
      <p:sp>
        <p:nvSpPr>
          <p:cNvPr id="571" name="TextBox 14"/>
          <p:cNvSpPr txBox="1">
            <a:spLocks noChangeArrowheads="1"/>
          </p:cNvSpPr>
          <p:nvPr/>
        </p:nvSpPr>
        <p:spPr bwMode="auto">
          <a:xfrm>
            <a:off x="6951578" y="1724024"/>
            <a:ext cx="1865021" cy="358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0499" tIns="25250" rIns="50499" bIns="2525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998" dirty="0">
                <a:solidFill>
                  <a:srgbClr val="0070C0"/>
                </a:solidFill>
                <a:latin typeface="+mn-lt"/>
                <a:sym typeface="Gill Sans"/>
              </a:rPr>
              <a:t>Source: IHS Maritime &amp; Trade, Global Trade Atlas ®. HMRC</a:t>
            </a:r>
            <a:endParaRPr lang="en-US" sz="998" dirty="0">
              <a:solidFill>
                <a:srgbClr val="0070C0"/>
              </a:solidFill>
              <a:latin typeface="+mn-lt"/>
              <a:sym typeface="Gill Sans"/>
            </a:endParaRPr>
          </a:p>
        </p:txBody>
      </p:sp>
      <p:pic>
        <p:nvPicPr>
          <p:cNvPr id="4" name="Picture 3"/>
          <p:cNvPicPr>
            <a:picLocks noChangeAspect="1"/>
          </p:cNvPicPr>
          <p:nvPr/>
        </p:nvPicPr>
        <p:blipFill>
          <a:blip r:embed="rId384"/>
          <a:stretch>
            <a:fillRect/>
          </a:stretch>
        </p:blipFill>
        <p:spPr>
          <a:xfrm>
            <a:off x="1036705" y="2509128"/>
            <a:ext cx="3236119" cy="1978819"/>
          </a:xfrm>
          <a:prstGeom prst="rect">
            <a:avLst/>
          </a:prstGeom>
        </p:spPr>
      </p:pic>
    </p:spTree>
    <p:extLst>
      <p:ext uri="{BB962C8B-B14F-4D97-AF65-F5344CB8AC3E}">
        <p14:creationId xmlns:p14="http://schemas.microsoft.com/office/powerpoint/2010/main" val="3723924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41"/>
          <p:cNvGrpSpPr>
            <a:grpSpLocks/>
          </p:cNvGrpSpPr>
          <p:nvPr/>
        </p:nvGrpSpPr>
        <p:grpSpPr bwMode="auto">
          <a:xfrm>
            <a:off x="7781531" y="1056649"/>
            <a:ext cx="1073944" cy="785813"/>
            <a:chOff x="113850460" y="106663850"/>
            <a:chExt cx="1432403" cy="1048016"/>
          </a:xfrm>
        </p:grpSpPr>
        <p:sp>
          <p:nvSpPr>
            <p:cNvPr id="18" name="Oval 42"/>
            <p:cNvSpPr>
              <a:spLocks noChangeArrowheads="1"/>
            </p:cNvSpPr>
            <p:nvPr/>
          </p:nvSpPr>
          <p:spPr bwMode="auto">
            <a:xfrm>
              <a:off x="113874550" y="106733975"/>
              <a:ext cx="1381125" cy="933450"/>
            </a:xfrm>
            <a:prstGeom prst="ellipse">
              <a:avLst/>
            </a:prstGeom>
            <a:solidFill>
              <a:srgbClr val="FFFFFF"/>
            </a:solidFill>
            <a:ln>
              <a:noFill/>
            </a:ln>
            <a:effectLst/>
            <a:extLst>
              <a:ext uri="{91240B29-F687-4F45-9708-019B960494DF}">
                <a14:hiddenLine xmlns:a14="http://schemas.microsoft.com/office/drawing/2010/main" w="31750" algn="in">
                  <a:solidFill>
                    <a:srgbClr val="0000FF"/>
                  </a:solidFill>
                  <a:round/>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27432" tIns="27432" rIns="27432" bIns="27432" numCol="1" anchor="t" anchorCtr="0" compatLnSpc="1">
              <a:prstTxWarp prst="textNoShape">
                <a:avLst/>
              </a:prstTxWarp>
            </a:bodyPr>
            <a:lstStyle/>
            <a:p>
              <a:endParaRPr lang="en-GB" sz="1350"/>
            </a:p>
          </p:txBody>
        </p:sp>
        <p:pic>
          <p:nvPicPr>
            <p:cNvPr id="2091" name="Picture 43" descr="NSA~CMYK(m)"/>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683" t="13889" r="13354" b="13194"/>
            <a:stretch>
              <a:fillRect/>
            </a:stretch>
          </p:blipFill>
          <p:spPr bwMode="auto">
            <a:xfrm>
              <a:off x="113850460" y="106663850"/>
              <a:ext cx="1432403" cy="1048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sp>
        <p:nvSpPr>
          <p:cNvPr id="4" name="TextBox 3"/>
          <p:cNvSpPr txBox="1"/>
          <p:nvPr/>
        </p:nvSpPr>
        <p:spPr>
          <a:xfrm>
            <a:off x="5388258" y="1069660"/>
            <a:ext cx="1996589" cy="496290"/>
          </a:xfrm>
          <a:prstGeom prst="rect">
            <a:avLst/>
          </a:prstGeom>
          <a:noFill/>
        </p:spPr>
        <p:txBody>
          <a:bodyPr wrap="square" rtlCol="0">
            <a:spAutoFit/>
          </a:bodyPr>
          <a:lstStyle/>
          <a:p>
            <a:r>
              <a:rPr lang="en-GB" sz="2625" dirty="0">
                <a:solidFill>
                  <a:srgbClr val="0055A5"/>
                </a:solidFill>
                <a:latin typeface="Franklin Gothic Demi" panose="020B0703020102020204" pitchFamily="34" charset="0"/>
              </a:rPr>
              <a:t>Challenges</a:t>
            </a:r>
            <a:endParaRPr lang="en-GB" sz="2700" dirty="0">
              <a:solidFill>
                <a:srgbClr val="0055A5"/>
              </a:solidFill>
            </a:endParaRP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2597" y="3451728"/>
            <a:ext cx="3096491" cy="2020129"/>
          </a:xfrm>
          <a:prstGeom prst="rect">
            <a:avLst/>
          </a:prstGeom>
        </p:spPr>
      </p:pic>
      <p:pic>
        <p:nvPicPr>
          <p:cNvPr id="26" name="Picture 25"/>
          <p:cNvPicPr>
            <a:picLocks noChangeAspect="1"/>
          </p:cNvPicPr>
          <p:nvPr/>
        </p:nvPicPr>
        <p:blipFill rotWithShape="1">
          <a:blip r:embed="rId5"/>
          <a:srcRect t="28132" b="11987"/>
          <a:stretch/>
        </p:blipFill>
        <p:spPr>
          <a:xfrm>
            <a:off x="5199178" y="2224442"/>
            <a:ext cx="3622432" cy="1806830"/>
          </a:xfrm>
          <a:prstGeom prst="rect">
            <a:avLst/>
          </a:prstGeom>
        </p:spPr>
      </p:pic>
      <p:sp>
        <p:nvSpPr>
          <p:cNvPr id="2" name="TextBox 1"/>
          <p:cNvSpPr txBox="1"/>
          <p:nvPr/>
        </p:nvSpPr>
        <p:spPr>
          <a:xfrm>
            <a:off x="5609200" y="1874898"/>
            <a:ext cx="2719719" cy="300082"/>
          </a:xfrm>
          <a:prstGeom prst="rect">
            <a:avLst/>
          </a:prstGeom>
          <a:noFill/>
        </p:spPr>
        <p:txBody>
          <a:bodyPr wrap="none" rtlCol="0">
            <a:spAutoFit/>
          </a:bodyPr>
          <a:lstStyle/>
          <a:p>
            <a:r>
              <a:rPr lang="en-GB" sz="1350" dirty="0">
                <a:latin typeface="Franklin Gothic Book" panose="020B0503020102020204" pitchFamily="34" charset="0"/>
              </a:rPr>
              <a:t>Consumption of lamb by age group</a:t>
            </a:r>
          </a:p>
        </p:txBody>
      </p:sp>
      <p:sp>
        <p:nvSpPr>
          <p:cNvPr id="5" name="Up Arrow 4"/>
          <p:cNvSpPr/>
          <p:nvPr/>
        </p:nvSpPr>
        <p:spPr>
          <a:xfrm>
            <a:off x="5992335" y="3967492"/>
            <a:ext cx="474785" cy="72976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7" name="Up Arrow 26"/>
          <p:cNvSpPr/>
          <p:nvPr/>
        </p:nvSpPr>
        <p:spPr>
          <a:xfrm>
            <a:off x="6450545" y="3956614"/>
            <a:ext cx="474785" cy="11078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p:cNvSpPr txBox="1"/>
          <p:nvPr/>
        </p:nvSpPr>
        <p:spPr>
          <a:xfrm>
            <a:off x="5898517" y="4774755"/>
            <a:ext cx="571526" cy="461665"/>
          </a:xfrm>
          <a:prstGeom prst="rect">
            <a:avLst/>
          </a:prstGeom>
          <a:noFill/>
        </p:spPr>
        <p:txBody>
          <a:bodyPr wrap="square" rtlCol="0">
            <a:spAutoFit/>
          </a:bodyPr>
          <a:lstStyle/>
          <a:p>
            <a:pPr algn="ctr"/>
            <a:r>
              <a:rPr lang="en-GB" sz="1200" dirty="0">
                <a:latin typeface="Franklin Gothic Book" panose="020B0503020102020204" pitchFamily="34" charset="0"/>
              </a:rPr>
              <a:t>Under 30s</a:t>
            </a:r>
          </a:p>
        </p:txBody>
      </p:sp>
      <p:sp>
        <p:nvSpPr>
          <p:cNvPr id="28" name="TextBox 27"/>
          <p:cNvSpPr txBox="1"/>
          <p:nvPr/>
        </p:nvSpPr>
        <p:spPr>
          <a:xfrm>
            <a:off x="6386552" y="5086379"/>
            <a:ext cx="659423" cy="276999"/>
          </a:xfrm>
          <a:prstGeom prst="rect">
            <a:avLst/>
          </a:prstGeom>
          <a:noFill/>
        </p:spPr>
        <p:txBody>
          <a:bodyPr wrap="square" rtlCol="0">
            <a:spAutoFit/>
          </a:bodyPr>
          <a:lstStyle/>
          <a:p>
            <a:pPr algn="ctr"/>
            <a:r>
              <a:rPr lang="en-GB" sz="1200" dirty="0">
                <a:solidFill>
                  <a:srgbClr val="0055A5"/>
                </a:solidFill>
                <a:latin typeface="Franklin Gothic Book" panose="020B0503020102020204" pitchFamily="34" charset="0"/>
              </a:rPr>
              <a:t>30-39</a:t>
            </a:r>
          </a:p>
        </p:txBody>
      </p:sp>
      <p:graphicFrame>
        <p:nvGraphicFramePr>
          <p:cNvPr id="23" name="Chart 22"/>
          <p:cNvGraphicFramePr>
            <a:graphicFrameLocks/>
          </p:cNvGraphicFramePr>
          <p:nvPr/>
        </p:nvGraphicFramePr>
        <p:xfrm>
          <a:off x="188610" y="931060"/>
          <a:ext cx="4946137" cy="2452998"/>
        </p:xfrm>
        <a:graphic>
          <a:graphicData uri="http://schemas.openxmlformats.org/drawingml/2006/chart">
            <c:chart xmlns:c="http://schemas.openxmlformats.org/drawingml/2006/chart" xmlns:r="http://schemas.openxmlformats.org/officeDocument/2006/relationships" r:id="rId6"/>
          </a:graphicData>
        </a:graphic>
      </p:graphicFrame>
      <p:pic>
        <p:nvPicPr>
          <p:cNvPr id="24" name="Picture 23">
            <a:extLst>
              <a:ext uri="{FF2B5EF4-FFF2-40B4-BE49-F238E27FC236}">
                <a16:creationId xmlns:a16="http://schemas.microsoft.com/office/drawing/2014/main" id="{DAA70F3E-B36A-46FA-87F0-55452EE9EE0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853"/>
          <a:stretch/>
        </p:blipFill>
        <p:spPr>
          <a:xfrm>
            <a:off x="0" y="6176460"/>
            <a:ext cx="9144001" cy="681540"/>
          </a:xfrm>
          <a:prstGeom prst="rect">
            <a:avLst/>
          </a:prstGeom>
        </p:spPr>
      </p:pic>
    </p:spTree>
    <p:extLst>
      <p:ext uri="{BB962C8B-B14F-4D97-AF65-F5344CB8AC3E}">
        <p14:creationId xmlns:p14="http://schemas.microsoft.com/office/powerpoint/2010/main" val="1497031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75556" y="3850743"/>
            <a:ext cx="7560840" cy="434909"/>
          </a:xfrm>
          <a:prstGeom prst="rect">
            <a:avLst/>
          </a:prstGeom>
        </p:spPr>
        <p:txBody>
          <a:bodyPr anchor="b"/>
          <a:lstStyle>
            <a:lvl1pPr algn="l" defTabSz="914400" rtl="0" eaLnBrk="1" latinLnBrk="0" hangingPunct="1">
              <a:lnSpc>
                <a:spcPct val="90000"/>
              </a:lnSpc>
              <a:spcBef>
                <a:spcPct val="0"/>
              </a:spcBef>
              <a:buNone/>
              <a:defRPr sz="2400" b="1" i="0" kern="1200">
                <a:solidFill>
                  <a:schemeClr val="bg1"/>
                </a:solidFill>
                <a:latin typeface="Verdana" charset="0"/>
                <a:ea typeface="Verdana" charset="0"/>
                <a:cs typeface="Verdana" charset="0"/>
              </a:defRPr>
            </a:lvl1pPr>
          </a:lstStyle>
          <a:p>
            <a:r>
              <a:rPr lang="en-US" sz="1725" dirty="0"/>
              <a:t>Global Sheep Breeders Conference - Canada</a:t>
            </a:r>
          </a:p>
        </p:txBody>
      </p:sp>
      <p:sp>
        <p:nvSpPr>
          <p:cNvPr id="9" name="Subtitle 2"/>
          <p:cNvSpPr txBox="1">
            <a:spLocks/>
          </p:cNvSpPr>
          <p:nvPr/>
        </p:nvSpPr>
        <p:spPr>
          <a:xfrm>
            <a:off x="143509" y="4354708"/>
            <a:ext cx="7096604" cy="316993"/>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sz="1800"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A picture containing person, building, ground, sheep&#10;&#10;Description automatically generated">
            <a:extLst>
              <a:ext uri="{FF2B5EF4-FFF2-40B4-BE49-F238E27FC236}">
                <a16:creationId xmlns:a16="http://schemas.microsoft.com/office/drawing/2014/main" id="{46241BBE-6591-4453-A55F-1223B7F342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Tree>
    <p:extLst>
      <p:ext uri="{BB962C8B-B14F-4D97-AF65-F5344CB8AC3E}">
        <p14:creationId xmlns:p14="http://schemas.microsoft.com/office/powerpoint/2010/main" val="3835685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115" y="1052736"/>
            <a:ext cx="9138454" cy="702078"/>
          </a:xfrm>
        </p:spPr>
        <p:txBody>
          <a:bodyPr>
            <a:normAutofit fontScale="90000"/>
          </a:bodyPr>
          <a:lstStyle/>
          <a:p>
            <a:pPr algn="ctr">
              <a:lnSpc>
                <a:spcPct val="150000"/>
              </a:lnSpc>
            </a:pPr>
            <a:r>
              <a:rPr lang="en-US" dirty="0"/>
              <a:t>Global Fibre Production 2018</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990" y="2078850"/>
            <a:ext cx="6318702" cy="3480829"/>
          </a:xfrm>
          <a:prstGeom prst="rect">
            <a:avLst/>
          </a:prstGeom>
        </p:spPr>
      </p:pic>
    </p:spTree>
    <p:extLst>
      <p:ext uri="{BB962C8B-B14F-4D97-AF65-F5344CB8AC3E}">
        <p14:creationId xmlns:p14="http://schemas.microsoft.com/office/powerpoint/2010/main" val="3651087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57234"/>
            <a:ext cx="8229600" cy="1143000"/>
          </a:xfrm>
        </p:spPr>
        <p:txBody>
          <a:bodyPr/>
          <a:lstStyle/>
          <a:p>
            <a:r>
              <a:rPr lang="en-GB" dirty="0">
                <a:solidFill>
                  <a:srgbClr val="0055A5"/>
                </a:solidFill>
              </a:rPr>
              <a:t>NSA vision statement</a:t>
            </a:r>
            <a:endParaRPr lang="en-US" dirty="0">
              <a:solidFill>
                <a:srgbClr val="0055A5"/>
              </a:solidFill>
            </a:endParaRPr>
          </a:p>
        </p:txBody>
      </p:sp>
      <p:sp>
        <p:nvSpPr>
          <p:cNvPr id="3" name="Content Placeholder 2"/>
          <p:cNvSpPr>
            <a:spLocks noGrp="1"/>
          </p:cNvSpPr>
          <p:nvPr>
            <p:ph idx="1"/>
          </p:nvPr>
        </p:nvSpPr>
        <p:spPr>
          <a:xfrm>
            <a:off x="228599" y="955341"/>
            <a:ext cx="8686800" cy="5181600"/>
          </a:xfrm>
        </p:spPr>
        <p:txBody>
          <a:bodyPr>
            <a:normAutofit fontScale="92500" lnSpcReduction="10000"/>
          </a:bodyPr>
          <a:lstStyle/>
          <a:p>
            <a:pPr marL="0" indent="0">
              <a:buNone/>
            </a:pPr>
            <a:r>
              <a:rPr lang="en-US" i="1" dirty="0">
                <a:solidFill>
                  <a:srgbClr val="0055A5"/>
                </a:solidFill>
              </a:rPr>
              <a:t>A stable and resilient UK sheep population that is healthy and able to cope with disease and parasite challenges. Diverse in structure, contributing to feeding and providing </a:t>
            </a:r>
            <a:r>
              <a:rPr lang="en-US" i="1" dirty="0" err="1">
                <a:solidFill>
                  <a:srgbClr val="0055A5"/>
                </a:solidFill>
              </a:rPr>
              <a:t>fibre</a:t>
            </a:r>
            <a:r>
              <a:rPr lang="en-US" i="1" dirty="0">
                <a:solidFill>
                  <a:srgbClr val="0055A5"/>
                </a:solidFill>
              </a:rPr>
              <a:t> for an increasing global population, and working in harmony with areas of public interest including the environment and ecology, landscape, resource use,  and culture and rural employment. Our vision is one of the people involved in keeping sheep being enthusiastic, knowledgeable, and aspiring to best practice, and those not keeping sheep increasingly aware of the contribution sheep make to society and of the core aspects of the sector.</a:t>
            </a:r>
            <a:endParaRPr lang="en-US" dirty="0">
              <a:solidFill>
                <a:srgbClr val="0055A5"/>
              </a:solidFill>
            </a:endParaRPr>
          </a:p>
          <a:p>
            <a:endParaRPr lang="en-US" dirty="0"/>
          </a:p>
        </p:txBody>
      </p:sp>
      <p:pic>
        <p:nvPicPr>
          <p:cNvPr id="5" name="Picture 4">
            <a:extLst>
              <a:ext uri="{FF2B5EF4-FFF2-40B4-BE49-F238E27FC236}">
                <a16:creationId xmlns:a16="http://schemas.microsoft.com/office/drawing/2014/main" id="{2B9E59D2-AC16-411A-9935-ED626A6E7E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53"/>
          <a:stretch/>
        </p:blipFill>
        <p:spPr>
          <a:xfrm>
            <a:off x="-1" y="5949281"/>
            <a:ext cx="9144001" cy="908720"/>
          </a:xfrm>
          <a:prstGeom prst="rect">
            <a:avLst/>
          </a:prstGeom>
        </p:spPr>
      </p:pic>
    </p:spTree>
    <p:extLst>
      <p:ext uri="{BB962C8B-B14F-4D97-AF65-F5344CB8AC3E}">
        <p14:creationId xmlns:p14="http://schemas.microsoft.com/office/powerpoint/2010/main" val="133109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115" y="1052736"/>
            <a:ext cx="9138454" cy="702078"/>
          </a:xfrm>
        </p:spPr>
        <p:txBody>
          <a:bodyPr>
            <a:normAutofit fontScale="90000"/>
          </a:bodyPr>
          <a:lstStyle/>
          <a:p>
            <a:pPr algn="ctr">
              <a:lnSpc>
                <a:spcPct val="150000"/>
              </a:lnSpc>
            </a:pPr>
            <a:r>
              <a:rPr lang="en-US" dirty="0"/>
              <a:t>British Wool Clip Weight History</a:t>
            </a:r>
            <a:endParaRPr lang="en-GB" dirty="0"/>
          </a:p>
        </p:txBody>
      </p:sp>
      <p:pic>
        <p:nvPicPr>
          <p:cNvPr id="3" name="Picture 2"/>
          <p:cNvPicPr>
            <a:picLocks noChangeAspect="1"/>
          </p:cNvPicPr>
          <p:nvPr/>
        </p:nvPicPr>
        <p:blipFill>
          <a:blip r:embed="rId2"/>
          <a:stretch>
            <a:fillRect/>
          </a:stretch>
        </p:blipFill>
        <p:spPr>
          <a:xfrm>
            <a:off x="2003053" y="2061465"/>
            <a:ext cx="5184576" cy="3462222"/>
          </a:xfrm>
          <a:prstGeom prst="rect">
            <a:avLst/>
          </a:prstGeom>
        </p:spPr>
      </p:pic>
    </p:spTree>
    <p:extLst>
      <p:ext uri="{BB962C8B-B14F-4D97-AF65-F5344CB8AC3E}">
        <p14:creationId xmlns:p14="http://schemas.microsoft.com/office/powerpoint/2010/main" val="236359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46" y="1484784"/>
            <a:ext cx="9138454" cy="702078"/>
          </a:xfrm>
        </p:spPr>
        <p:txBody>
          <a:bodyPr>
            <a:normAutofit fontScale="90000"/>
          </a:bodyPr>
          <a:lstStyle/>
          <a:p>
            <a:pPr algn="ctr">
              <a:lnSpc>
                <a:spcPct val="150000"/>
              </a:lnSpc>
            </a:pPr>
            <a:r>
              <a:rPr lang="en-US" dirty="0"/>
              <a:t>British Wool breakdown by type</a:t>
            </a:r>
            <a:br>
              <a:rPr lang="en-US" dirty="0"/>
            </a:br>
            <a:r>
              <a:rPr lang="en-US" dirty="0"/>
              <a:t>for the 2018 clip year</a:t>
            </a:r>
            <a:endParaRPr lang="en-GB" dirty="0"/>
          </a:p>
        </p:txBody>
      </p:sp>
      <p:pic>
        <p:nvPicPr>
          <p:cNvPr id="1026" name="Picture 1"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7654" y="2186862"/>
            <a:ext cx="5094237" cy="339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230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57234"/>
            <a:ext cx="8229600" cy="1143000"/>
          </a:xfrm>
        </p:spPr>
        <p:txBody>
          <a:bodyPr/>
          <a:lstStyle/>
          <a:p>
            <a:r>
              <a:rPr lang="en-US" dirty="0">
                <a:solidFill>
                  <a:srgbClr val="0055A5"/>
                </a:solidFill>
              </a:rPr>
              <a:t>The current UK debate</a:t>
            </a:r>
          </a:p>
        </p:txBody>
      </p:sp>
      <p:sp>
        <p:nvSpPr>
          <p:cNvPr id="3" name="Content Placeholder 2"/>
          <p:cNvSpPr>
            <a:spLocks noGrp="1"/>
          </p:cNvSpPr>
          <p:nvPr>
            <p:ph idx="1"/>
          </p:nvPr>
        </p:nvSpPr>
        <p:spPr>
          <a:xfrm>
            <a:off x="228599" y="955341"/>
            <a:ext cx="8686800" cy="2113619"/>
          </a:xfrm>
        </p:spPr>
        <p:txBody>
          <a:bodyPr>
            <a:normAutofit/>
          </a:bodyPr>
          <a:lstStyle/>
          <a:p>
            <a:r>
              <a:rPr lang="en-US" dirty="0">
                <a:solidFill>
                  <a:schemeClr val="tx2"/>
                </a:solidFill>
              </a:rPr>
              <a:t>At industry level</a:t>
            </a:r>
          </a:p>
          <a:p>
            <a:pPr lvl="2"/>
            <a:r>
              <a:rPr lang="en-US" dirty="0">
                <a:solidFill>
                  <a:schemeClr val="tx2"/>
                </a:solidFill>
              </a:rPr>
              <a:t>Brexit and a return to own domestic agricultural and environmental policies </a:t>
            </a:r>
          </a:p>
          <a:p>
            <a:pPr lvl="2"/>
            <a:r>
              <a:rPr lang="en-US" dirty="0">
                <a:solidFill>
                  <a:schemeClr val="tx2"/>
                </a:solidFill>
              </a:rPr>
              <a:t>Future trade development</a:t>
            </a:r>
          </a:p>
          <a:p>
            <a:pPr lvl="2"/>
            <a:endParaRPr lang="en-US" sz="2800" dirty="0"/>
          </a:p>
          <a:p>
            <a:pPr lvl="2"/>
            <a:endParaRPr lang="en-US" sz="2800" dirty="0"/>
          </a:p>
          <a:p>
            <a:pPr marL="914400" lvl="2" indent="0">
              <a:buNone/>
            </a:pPr>
            <a:endParaRPr lang="en-US" sz="2800" dirty="0"/>
          </a:p>
          <a:p>
            <a:pPr lvl="2"/>
            <a:endParaRPr lang="en-US" sz="2800" dirty="0"/>
          </a:p>
          <a:p>
            <a:pPr marL="914400" lvl="2" indent="0">
              <a:buNone/>
            </a:pPr>
            <a:endParaRPr lang="en-US" sz="2800" dirty="0"/>
          </a:p>
          <a:p>
            <a:pPr lvl="2"/>
            <a:endParaRPr lang="en-US" dirty="0"/>
          </a:p>
        </p:txBody>
      </p:sp>
      <p:pic>
        <p:nvPicPr>
          <p:cNvPr id="5" name="Picture 4">
            <a:extLst>
              <a:ext uri="{FF2B5EF4-FFF2-40B4-BE49-F238E27FC236}">
                <a16:creationId xmlns:a16="http://schemas.microsoft.com/office/drawing/2014/main" id="{2B9E59D2-AC16-411A-9935-ED626A6E7E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53"/>
          <a:stretch/>
        </p:blipFill>
        <p:spPr>
          <a:xfrm>
            <a:off x="-1" y="5949281"/>
            <a:ext cx="9144001" cy="908720"/>
          </a:xfrm>
          <a:prstGeom prst="rect">
            <a:avLst/>
          </a:prstGeom>
        </p:spPr>
      </p:pic>
      <p:sp>
        <p:nvSpPr>
          <p:cNvPr id="4" name="TextBox 3">
            <a:extLst>
              <a:ext uri="{FF2B5EF4-FFF2-40B4-BE49-F238E27FC236}">
                <a16:creationId xmlns:a16="http://schemas.microsoft.com/office/drawing/2014/main" id="{40581FCD-098B-4E8E-A92E-34EA67799B9E}"/>
              </a:ext>
            </a:extLst>
          </p:cNvPr>
          <p:cNvSpPr txBox="1"/>
          <p:nvPr/>
        </p:nvSpPr>
        <p:spPr>
          <a:xfrm>
            <a:off x="257199" y="3480291"/>
            <a:ext cx="6835081" cy="2123658"/>
          </a:xfrm>
          <a:prstGeom prst="rect">
            <a:avLst/>
          </a:prstGeom>
          <a:noFill/>
        </p:spPr>
        <p:txBody>
          <a:bodyPr wrap="square" rtlCol="0">
            <a:spAutoFit/>
          </a:bodyPr>
          <a:lstStyle/>
          <a:p>
            <a:pPr marL="457200" indent="-457200">
              <a:buFont typeface="Arial" panose="020B0604020202020204" pitchFamily="34" charset="0"/>
              <a:buChar char="•"/>
            </a:pPr>
            <a:r>
              <a:rPr lang="en-GB" sz="3200" dirty="0">
                <a:solidFill>
                  <a:schemeClr val="tx2"/>
                </a:solidFill>
              </a:rPr>
              <a:t>In Society</a:t>
            </a:r>
          </a:p>
          <a:p>
            <a:pPr marL="1371600" lvl="2" indent="-457200">
              <a:buFont typeface="Arial" panose="020B0604020202020204" pitchFamily="34" charset="0"/>
              <a:buChar char="•"/>
            </a:pPr>
            <a:r>
              <a:rPr lang="en-GB" sz="2400" dirty="0">
                <a:solidFill>
                  <a:schemeClr val="tx2"/>
                </a:solidFill>
              </a:rPr>
              <a:t>Climate change</a:t>
            </a:r>
          </a:p>
          <a:p>
            <a:pPr marL="1371600" lvl="2" indent="-457200">
              <a:buFont typeface="Arial" panose="020B0604020202020204" pitchFamily="34" charset="0"/>
              <a:buChar char="•"/>
            </a:pPr>
            <a:r>
              <a:rPr lang="en-GB" sz="2400" dirty="0">
                <a:solidFill>
                  <a:schemeClr val="tx2"/>
                </a:solidFill>
              </a:rPr>
              <a:t>Natural resources</a:t>
            </a:r>
          </a:p>
          <a:p>
            <a:pPr marL="1371600" lvl="2" indent="-457200">
              <a:buFont typeface="Arial" panose="020B0604020202020204" pitchFamily="34" charset="0"/>
              <a:buChar char="•"/>
            </a:pPr>
            <a:r>
              <a:rPr lang="en-GB" sz="2400" dirty="0">
                <a:solidFill>
                  <a:schemeClr val="tx2"/>
                </a:solidFill>
              </a:rPr>
              <a:t>Species loss</a:t>
            </a:r>
          </a:p>
          <a:p>
            <a:pPr marL="1371600" lvl="2" indent="-457200">
              <a:buFont typeface="Arial" panose="020B0604020202020204" pitchFamily="34" charset="0"/>
              <a:buChar char="•"/>
            </a:pPr>
            <a:r>
              <a:rPr lang="en-GB" sz="2400" dirty="0">
                <a:solidFill>
                  <a:schemeClr val="tx2"/>
                </a:solidFill>
              </a:rPr>
              <a:t>Sustainable diets</a:t>
            </a:r>
            <a:r>
              <a:rPr lang="en-GB" sz="2800" dirty="0"/>
              <a:t>	</a:t>
            </a:r>
          </a:p>
        </p:txBody>
      </p:sp>
    </p:spTree>
    <p:extLst>
      <p:ext uri="{BB962C8B-B14F-4D97-AF65-F5344CB8AC3E}">
        <p14:creationId xmlns:p14="http://schemas.microsoft.com/office/powerpoint/2010/main" val="2591203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r="1853"/>
          <a:stretch/>
        </p:blipFill>
        <p:spPr>
          <a:xfrm>
            <a:off x="-75502" y="6176460"/>
            <a:ext cx="9144001" cy="681540"/>
          </a:xfrm>
          <a:prstGeom prst="rect">
            <a:avLst/>
          </a:prstGeom>
        </p:spPr>
      </p:pic>
      <p:grpSp>
        <p:nvGrpSpPr>
          <p:cNvPr id="6" name="Group 41"/>
          <p:cNvGrpSpPr>
            <a:grpSpLocks/>
          </p:cNvGrpSpPr>
          <p:nvPr/>
        </p:nvGrpSpPr>
        <p:grpSpPr bwMode="auto">
          <a:xfrm>
            <a:off x="306496" y="94033"/>
            <a:ext cx="1073944" cy="785813"/>
            <a:chOff x="113850460" y="106663850"/>
            <a:chExt cx="1432403" cy="1048016"/>
          </a:xfrm>
        </p:grpSpPr>
        <p:sp>
          <p:nvSpPr>
            <p:cNvPr id="7" name="Oval 42"/>
            <p:cNvSpPr>
              <a:spLocks noChangeArrowheads="1"/>
            </p:cNvSpPr>
            <p:nvPr/>
          </p:nvSpPr>
          <p:spPr bwMode="auto">
            <a:xfrm>
              <a:off x="113874550" y="106733975"/>
              <a:ext cx="1381125" cy="933450"/>
            </a:xfrm>
            <a:prstGeom prst="ellipse">
              <a:avLst/>
            </a:prstGeom>
            <a:solidFill>
              <a:srgbClr val="FFFFFF"/>
            </a:solidFill>
            <a:ln>
              <a:noFill/>
            </a:ln>
            <a:effectLst/>
            <a:extLst>
              <a:ext uri="{91240B29-F687-4F45-9708-019B960494DF}">
                <a14:hiddenLine xmlns:a14="http://schemas.microsoft.com/office/drawing/2010/main" w="31750" algn="in">
                  <a:solidFill>
                    <a:srgbClr val="0000FF"/>
                  </a:solidFill>
                  <a:round/>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27432" tIns="27432" rIns="27432" bIns="27432" numCol="1" anchor="t" anchorCtr="0" compatLnSpc="1">
              <a:prstTxWarp prst="textNoShape">
                <a:avLst/>
              </a:prstTxWarp>
            </a:bodyPr>
            <a:lstStyle/>
            <a:p>
              <a:endParaRPr lang="en-GB" sz="1350" dirty="0"/>
            </a:p>
          </p:txBody>
        </p:sp>
        <p:pic>
          <p:nvPicPr>
            <p:cNvPr id="8" name="Picture 43" descr="NSA~CMYK(m)"/>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l="10683" t="13889" r="13354" b="13194"/>
            <a:stretch>
              <a:fillRect/>
            </a:stretch>
          </p:blipFill>
          <p:spPr bwMode="auto">
            <a:xfrm>
              <a:off x="113850460" y="106663850"/>
              <a:ext cx="1432403" cy="1048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sp>
        <p:nvSpPr>
          <p:cNvPr id="11" name="Rectangle 10"/>
          <p:cNvSpPr/>
          <p:nvPr/>
        </p:nvSpPr>
        <p:spPr>
          <a:xfrm>
            <a:off x="2229149" y="111014"/>
            <a:ext cx="5278998" cy="707886"/>
          </a:xfrm>
          <a:prstGeom prst="rect">
            <a:avLst/>
          </a:prstGeom>
        </p:spPr>
        <p:txBody>
          <a:bodyPr wrap="square">
            <a:spAutoFit/>
          </a:bodyPr>
          <a:lstStyle/>
          <a:p>
            <a:pPr algn="ctr"/>
            <a:r>
              <a:rPr lang="en-GB" sz="4000" dirty="0">
                <a:solidFill>
                  <a:srgbClr val="0055A5"/>
                </a:solidFill>
                <a:latin typeface="Franklin Gothic Demi" panose="020B0703020102020204" pitchFamily="34" charset="0"/>
              </a:rPr>
              <a:t> </a:t>
            </a:r>
          </a:p>
        </p:txBody>
      </p:sp>
      <p:sp>
        <p:nvSpPr>
          <p:cNvPr id="4" name="TextBox 3"/>
          <p:cNvSpPr txBox="1"/>
          <p:nvPr/>
        </p:nvSpPr>
        <p:spPr>
          <a:xfrm>
            <a:off x="1685239" y="146613"/>
            <a:ext cx="3229667" cy="1323439"/>
          </a:xfrm>
          <a:prstGeom prst="rect">
            <a:avLst/>
          </a:prstGeom>
          <a:noFill/>
        </p:spPr>
        <p:txBody>
          <a:bodyPr wrap="none" rtlCol="0">
            <a:spAutoFit/>
          </a:bodyPr>
          <a:lstStyle/>
          <a:p>
            <a:r>
              <a:rPr lang="en-GB" sz="4000" b="1" dirty="0">
                <a:solidFill>
                  <a:srgbClr val="0055A5"/>
                </a:solidFill>
              </a:rPr>
              <a:t>The challenge </a:t>
            </a:r>
          </a:p>
          <a:p>
            <a:r>
              <a:rPr lang="en-GB" sz="4000" b="1" dirty="0">
                <a:solidFill>
                  <a:srgbClr val="0055A5"/>
                </a:solidFill>
              </a:rPr>
              <a:t>placed on us </a:t>
            </a:r>
          </a:p>
        </p:txBody>
      </p:sp>
      <p:sp>
        <p:nvSpPr>
          <p:cNvPr id="3" name="TextBox 2"/>
          <p:cNvSpPr txBox="1"/>
          <p:nvPr/>
        </p:nvSpPr>
        <p:spPr>
          <a:xfrm>
            <a:off x="132903" y="2228671"/>
            <a:ext cx="9045168" cy="1200329"/>
          </a:xfrm>
          <a:prstGeom prst="rect">
            <a:avLst/>
          </a:prstGeom>
          <a:noFill/>
        </p:spPr>
        <p:txBody>
          <a:bodyPr wrap="none" rtlCol="0">
            <a:spAutoFit/>
          </a:bodyPr>
          <a:lstStyle/>
          <a:p>
            <a:pPr marL="342900" indent="-342900">
              <a:buFont typeface="Arial" panose="020B0604020202020204" pitchFamily="34" charset="0"/>
              <a:buChar char="•"/>
            </a:pPr>
            <a:r>
              <a:rPr lang="en-GB" sz="3600" dirty="0">
                <a:solidFill>
                  <a:srgbClr val="0055A5"/>
                </a:solidFill>
              </a:rPr>
              <a:t>Increase our productivity</a:t>
            </a:r>
          </a:p>
          <a:p>
            <a:pPr marL="342900" indent="-342900">
              <a:buFont typeface="Arial" panose="020B0604020202020204" pitchFamily="34" charset="0"/>
              <a:buChar char="•"/>
            </a:pPr>
            <a:r>
              <a:rPr lang="en-GB" sz="3600" dirty="0">
                <a:solidFill>
                  <a:srgbClr val="0055A5"/>
                </a:solidFill>
              </a:rPr>
              <a:t>Protect and further improve our environment</a:t>
            </a:r>
          </a:p>
        </p:txBody>
      </p:sp>
      <p:sp>
        <p:nvSpPr>
          <p:cNvPr id="2" name="TextBox 1"/>
          <p:cNvSpPr txBox="1"/>
          <p:nvPr/>
        </p:nvSpPr>
        <p:spPr>
          <a:xfrm>
            <a:off x="7794171" y="818900"/>
            <a:ext cx="184731" cy="369332"/>
          </a:xfrm>
          <a:prstGeom prst="rect">
            <a:avLst/>
          </a:prstGeom>
          <a:noFill/>
        </p:spPr>
        <p:txBody>
          <a:bodyPr wrap="none" rtlCol="0">
            <a:spAutoFit/>
          </a:bodyPr>
          <a:lstStyle/>
          <a:p>
            <a:endParaRPr lang="en-GB" dirty="0"/>
          </a:p>
        </p:txBody>
      </p:sp>
      <p:pic>
        <p:nvPicPr>
          <p:cNvPr id="10" name="Picture 2" descr="G:\Producer Support\4. Photos\Livestock pics - KS\YeoValley_HoltFarm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4804" y="94033"/>
            <a:ext cx="3291972" cy="21346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71336" y="5921829"/>
            <a:ext cx="809103" cy="776363"/>
          </a:xfrm>
          <a:prstGeom prst="rect">
            <a:avLst/>
          </a:prstGeom>
          <a:noFill/>
        </p:spPr>
        <p:txBody>
          <a:bodyPr wrap="square" rtlCol="0">
            <a:spAutoFit/>
          </a:bodyPr>
          <a:lstStyle/>
          <a:p>
            <a:endParaRPr lang="en-GB" dirty="0"/>
          </a:p>
        </p:txBody>
      </p:sp>
      <p:pic>
        <p:nvPicPr>
          <p:cNvPr id="14" name="Picture 2" descr="G:\Old Laptop hardrive\My Documents\My Pictures\Various work and farm related photos\PA04028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920" y="3935693"/>
            <a:ext cx="3116770" cy="20518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G:\Old Laptop hardrive\My Documents\Phil Local Copies\Pictures\Meat\Meat on boar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25689" y="3935692"/>
            <a:ext cx="3202334" cy="2103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983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57234"/>
            <a:ext cx="8229600" cy="1143000"/>
          </a:xfrm>
        </p:spPr>
        <p:txBody>
          <a:bodyPr>
            <a:normAutofit/>
          </a:bodyPr>
          <a:lstStyle/>
          <a:p>
            <a:r>
              <a:rPr lang="en-US" dirty="0">
                <a:solidFill>
                  <a:srgbClr val="0055A5"/>
                </a:solidFill>
              </a:rPr>
              <a:t>No problems – only opportunities!!</a:t>
            </a:r>
          </a:p>
        </p:txBody>
      </p:sp>
      <p:pic>
        <p:nvPicPr>
          <p:cNvPr id="5" name="Picture 4">
            <a:extLst>
              <a:ext uri="{FF2B5EF4-FFF2-40B4-BE49-F238E27FC236}">
                <a16:creationId xmlns:a16="http://schemas.microsoft.com/office/drawing/2014/main" id="{2B9E59D2-AC16-411A-9935-ED626A6E7E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53"/>
          <a:stretch/>
        </p:blipFill>
        <p:spPr>
          <a:xfrm>
            <a:off x="-1" y="5949281"/>
            <a:ext cx="9144001" cy="908720"/>
          </a:xfrm>
          <a:prstGeom prst="rect">
            <a:avLst/>
          </a:prstGeom>
        </p:spPr>
      </p:pic>
      <p:sp>
        <p:nvSpPr>
          <p:cNvPr id="4" name="TextBox 3">
            <a:extLst>
              <a:ext uri="{FF2B5EF4-FFF2-40B4-BE49-F238E27FC236}">
                <a16:creationId xmlns:a16="http://schemas.microsoft.com/office/drawing/2014/main" id="{40581FCD-098B-4E8E-A92E-34EA67799B9E}"/>
              </a:ext>
            </a:extLst>
          </p:cNvPr>
          <p:cNvSpPr txBox="1"/>
          <p:nvPr/>
        </p:nvSpPr>
        <p:spPr>
          <a:xfrm>
            <a:off x="257199" y="3480291"/>
            <a:ext cx="6835081" cy="523220"/>
          </a:xfrm>
          <a:prstGeom prst="rect">
            <a:avLst/>
          </a:prstGeom>
          <a:noFill/>
        </p:spPr>
        <p:txBody>
          <a:bodyPr wrap="square" rtlCol="0">
            <a:spAutoFit/>
          </a:bodyPr>
          <a:lstStyle/>
          <a:p>
            <a:pPr marL="457200" indent="-457200">
              <a:buFont typeface="Arial" panose="020B0604020202020204" pitchFamily="34" charset="0"/>
              <a:buChar char="•"/>
            </a:pPr>
            <a:r>
              <a:rPr lang="en-GB" sz="2800" dirty="0"/>
              <a:t>	</a:t>
            </a:r>
          </a:p>
        </p:txBody>
      </p:sp>
      <p:sp>
        <p:nvSpPr>
          <p:cNvPr id="6" name="Content Placeholder 5">
            <a:extLst>
              <a:ext uri="{FF2B5EF4-FFF2-40B4-BE49-F238E27FC236}">
                <a16:creationId xmlns:a16="http://schemas.microsoft.com/office/drawing/2014/main" id="{304F7DB8-0B30-4B30-9DCD-E946B97A8BC5}"/>
              </a:ext>
            </a:extLst>
          </p:cNvPr>
          <p:cNvSpPr>
            <a:spLocks noGrp="1"/>
          </p:cNvSpPr>
          <p:nvPr>
            <p:ph idx="1"/>
          </p:nvPr>
        </p:nvSpPr>
        <p:spPr/>
        <p:txBody>
          <a:bodyPr/>
          <a:lstStyle/>
          <a:p>
            <a:r>
              <a:rPr lang="en-GB" dirty="0">
                <a:solidFill>
                  <a:schemeClr val="tx2"/>
                </a:solidFill>
              </a:rPr>
              <a:t>Position sheep farming as the answer to societies concerns over planetary and human health</a:t>
            </a:r>
          </a:p>
          <a:p>
            <a:r>
              <a:rPr lang="en-GB" dirty="0">
                <a:solidFill>
                  <a:schemeClr val="tx2"/>
                </a:solidFill>
              </a:rPr>
              <a:t>Ensure delivery and establish a new economic model that includes public goods</a:t>
            </a:r>
          </a:p>
          <a:p>
            <a:r>
              <a:rPr lang="en-GB" dirty="0">
                <a:solidFill>
                  <a:schemeClr val="tx2"/>
                </a:solidFill>
              </a:rPr>
              <a:t>Increase enterprise productivity</a:t>
            </a:r>
          </a:p>
          <a:p>
            <a:r>
              <a:rPr lang="en-GB" dirty="0">
                <a:solidFill>
                  <a:schemeClr val="tx2"/>
                </a:solidFill>
              </a:rPr>
              <a:t>Increase consumption amongst younger age ranges and develop new overseas markets</a:t>
            </a:r>
          </a:p>
          <a:p>
            <a:endParaRPr lang="en-GB" dirty="0"/>
          </a:p>
        </p:txBody>
      </p:sp>
    </p:spTree>
    <p:extLst>
      <p:ext uri="{BB962C8B-B14F-4D97-AF65-F5344CB8AC3E}">
        <p14:creationId xmlns:p14="http://schemas.microsoft.com/office/powerpoint/2010/main" val="3841980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127581-4C83-4FDE-BD0A-D1AEEA7C02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53"/>
          <a:stretch/>
        </p:blipFill>
        <p:spPr>
          <a:xfrm>
            <a:off x="0" y="5949280"/>
            <a:ext cx="9144000" cy="908720"/>
          </a:xfrm>
          <a:prstGeom prst="rect">
            <a:avLst/>
          </a:prstGeom>
        </p:spPr>
      </p:pic>
      <p:pic>
        <p:nvPicPr>
          <p:cNvPr id="9" name="Picture 8">
            <a:extLst>
              <a:ext uri="{FF2B5EF4-FFF2-40B4-BE49-F238E27FC236}">
                <a16:creationId xmlns:a16="http://schemas.microsoft.com/office/drawing/2014/main" id="{0C5DAEDA-190D-4897-AF5D-3E41D6BFCF42}"/>
              </a:ext>
            </a:extLst>
          </p:cNvPr>
          <p:cNvPicPr>
            <a:picLocks noChangeAspect="1"/>
          </p:cNvPicPr>
          <p:nvPr/>
        </p:nvPicPr>
        <p:blipFill rotWithShape="1">
          <a:blip r:embed="rId3"/>
          <a:srcRect l="34885" t="24652" r="43991" b="16453"/>
          <a:stretch/>
        </p:blipFill>
        <p:spPr>
          <a:xfrm>
            <a:off x="6662956" y="1601848"/>
            <a:ext cx="2481044" cy="3890984"/>
          </a:xfrm>
          <a:prstGeom prst="rect">
            <a:avLst/>
          </a:prstGeom>
        </p:spPr>
      </p:pic>
      <p:sp>
        <p:nvSpPr>
          <p:cNvPr id="2" name="Title 1">
            <a:extLst>
              <a:ext uri="{FF2B5EF4-FFF2-40B4-BE49-F238E27FC236}">
                <a16:creationId xmlns:a16="http://schemas.microsoft.com/office/drawing/2014/main" id="{CC9911B2-AD3C-402B-B7A6-3BB47ECF85FF}"/>
              </a:ext>
            </a:extLst>
          </p:cNvPr>
          <p:cNvSpPr>
            <a:spLocks noGrp="1"/>
          </p:cNvSpPr>
          <p:nvPr>
            <p:ph type="title"/>
          </p:nvPr>
        </p:nvSpPr>
        <p:spPr>
          <a:xfrm>
            <a:off x="190212" y="44840"/>
            <a:ext cx="8229600" cy="1143000"/>
          </a:xfrm>
        </p:spPr>
        <p:txBody>
          <a:bodyPr/>
          <a:lstStyle/>
          <a:p>
            <a:r>
              <a:rPr lang="en-GB" dirty="0">
                <a:solidFill>
                  <a:srgbClr val="0055A5"/>
                </a:solidFill>
                <a:latin typeface="Franklin Gothic Demi" panose="020B0703020102020204" pitchFamily="34" charset="0"/>
              </a:rPr>
              <a:t>NSA today</a:t>
            </a:r>
            <a:endParaRPr lang="en-GB" dirty="0">
              <a:solidFill>
                <a:srgbClr val="0055A5"/>
              </a:solidFill>
            </a:endParaRPr>
          </a:p>
        </p:txBody>
      </p:sp>
      <p:sp>
        <p:nvSpPr>
          <p:cNvPr id="3" name="Content Placeholder 2">
            <a:extLst>
              <a:ext uri="{FF2B5EF4-FFF2-40B4-BE49-F238E27FC236}">
                <a16:creationId xmlns:a16="http://schemas.microsoft.com/office/drawing/2014/main" id="{F3FC6B17-569A-4D36-90E2-C556E561BEF9}"/>
              </a:ext>
            </a:extLst>
          </p:cNvPr>
          <p:cNvSpPr>
            <a:spLocks noGrp="1"/>
          </p:cNvSpPr>
          <p:nvPr>
            <p:ph idx="1"/>
          </p:nvPr>
        </p:nvSpPr>
        <p:spPr>
          <a:xfrm>
            <a:off x="203036" y="1678781"/>
            <a:ext cx="7886700" cy="3500438"/>
          </a:xfrm>
        </p:spPr>
        <p:txBody>
          <a:bodyPr>
            <a:noAutofit/>
          </a:bodyPr>
          <a:lstStyle/>
          <a:p>
            <a:r>
              <a:rPr lang="en-GB" sz="2000" dirty="0">
                <a:solidFill>
                  <a:srgbClr val="0055A5"/>
                </a:solidFill>
              </a:rPr>
              <a:t>NSA is a registered UK Charitable Company working as a membership organisation and funded by its membership. </a:t>
            </a:r>
          </a:p>
          <a:p>
            <a:r>
              <a:rPr lang="en-GB" sz="2000" dirty="0">
                <a:solidFill>
                  <a:srgbClr val="0055A5"/>
                </a:solidFill>
              </a:rPr>
              <a:t>We have 6,500 individual members +82 breed societies.</a:t>
            </a:r>
          </a:p>
          <a:p>
            <a:r>
              <a:rPr lang="en-GB" sz="2000" dirty="0">
                <a:solidFill>
                  <a:srgbClr val="0055A5"/>
                </a:solidFill>
              </a:rPr>
              <a:t> Aim to create a sustainable and prosperous sheep industry.</a:t>
            </a:r>
          </a:p>
          <a:p>
            <a:r>
              <a:rPr lang="en-GB" sz="2000" dirty="0">
                <a:solidFill>
                  <a:srgbClr val="0055A5"/>
                </a:solidFill>
              </a:rPr>
              <a:t>Supporting sheep farmers in many ways</a:t>
            </a:r>
          </a:p>
          <a:p>
            <a:r>
              <a:rPr lang="en-GB" sz="2000" dirty="0">
                <a:solidFill>
                  <a:srgbClr val="0055A5"/>
                </a:solidFill>
              </a:rPr>
              <a:t>Informing government and policy makers. </a:t>
            </a:r>
          </a:p>
          <a:p>
            <a:r>
              <a:rPr lang="en-GB" sz="2000" dirty="0">
                <a:solidFill>
                  <a:srgbClr val="0055A5"/>
                </a:solidFill>
              </a:rPr>
              <a:t>Raising awareness and understanding of the public. </a:t>
            </a:r>
          </a:p>
        </p:txBody>
      </p:sp>
      <p:grpSp>
        <p:nvGrpSpPr>
          <p:cNvPr id="6" name="Group 41">
            <a:extLst>
              <a:ext uri="{FF2B5EF4-FFF2-40B4-BE49-F238E27FC236}">
                <a16:creationId xmlns:a16="http://schemas.microsoft.com/office/drawing/2014/main" id="{61AB6615-61F7-4482-AD2B-1D59B37E0F98}"/>
              </a:ext>
            </a:extLst>
          </p:cNvPr>
          <p:cNvGrpSpPr>
            <a:grpSpLocks/>
          </p:cNvGrpSpPr>
          <p:nvPr/>
        </p:nvGrpSpPr>
        <p:grpSpPr bwMode="auto">
          <a:xfrm>
            <a:off x="7524328" y="111621"/>
            <a:ext cx="1318847" cy="1009438"/>
            <a:chOff x="113850460" y="106663850"/>
            <a:chExt cx="1432403" cy="1048016"/>
          </a:xfrm>
        </p:grpSpPr>
        <p:sp>
          <p:nvSpPr>
            <p:cNvPr id="7" name="Oval 42">
              <a:extLst>
                <a:ext uri="{FF2B5EF4-FFF2-40B4-BE49-F238E27FC236}">
                  <a16:creationId xmlns:a16="http://schemas.microsoft.com/office/drawing/2014/main" id="{53F63BF4-49C1-4536-896E-4B32AE258A69}"/>
                </a:ext>
              </a:extLst>
            </p:cNvPr>
            <p:cNvSpPr>
              <a:spLocks noChangeArrowheads="1"/>
            </p:cNvSpPr>
            <p:nvPr/>
          </p:nvSpPr>
          <p:spPr bwMode="auto">
            <a:xfrm>
              <a:off x="113874550" y="106733975"/>
              <a:ext cx="1381125" cy="933450"/>
            </a:xfrm>
            <a:prstGeom prst="ellipse">
              <a:avLst/>
            </a:prstGeom>
            <a:solidFill>
              <a:srgbClr val="FFFFFF"/>
            </a:solidFill>
            <a:ln>
              <a:noFill/>
            </a:ln>
            <a:effectLst/>
            <a:extLst>
              <a:ext uri="{91240B29-F687-4f45-9708-019B960494DF}">
                <a14:hiddenLine xmlns:a14="http://schemas.microsoft.com/office/drawing/2010/main" xmlns="" w="31750" algn="in">
                  <a:solidFill>
                    <a:srgbClr val="0000FF"/>
                  </a:solidFill>
                  <a:round/>
                  <a:headEnd/>
                  <a:tailEnd/>
                </a14:hiddenLine>
              </a:ext>
              <a:ext uri="{AF507438-7753-43e0-B8FC-AC1667EBCBE1}">
                <a14:hiddenEffects xmlns:a14="http://schemas.microsoft.com/office/drawing/2010/main" xmlns="">
                  <a:effectLst>
                    <a:outerShdw dist="35921" dir="2700000" algn="ctr" rotWithShape="0">
                      <a:srgbClr val="868686"/>
                    </a:outerShdw>
                  </a:effectLst>
                </a14:hiddenEffects>
              </a:ext>
            </a:extLst>
          </p:spPr>
          <p:txBody>
            <a:bodyPr vert="horz" wrap="square" lIns="27432" tIns="27432" rIns="27432" bIns="27432" numCol="1" anchor="t" anchorCtr="0" compatLnSpc="1">
              <a:prstTxWarp prst="textNoShape">
                <a:avLst/>
              </a:prstTxWarp>
            </a:bodyPr>
            <a:lstStyle/>
            <a:p>
              <a:endParaRPr lang="en-GB" sz="1350"/>
            </a:p>
          </p:txBody>
        </p:sp>
        <p:pic>
          <p:nvPicPr>
            <p:cNvPr id="8" name="Picture 43" descr="NSA~CMYK(m)">
              <a:extLst>
                <a:ext uri="{FF2B5EF4-FFF2-40B4-BE49-F238E27FC236}">
                  <a16:creationId xmlns:a16="http://schemas.microsoft.com/office/drawing/2014/main" id="{3795E1C3-C3E5-4D3E-B317-A0C020FFCFD3}"/>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0683" t="13889" r="13354" b="13194"/>
            <a:stretch>
              <a:fillRect/>
            </a:stretch>
          </p:blipFill>
          <p:spPr bwMode="auto">
            <a:xfrm>
              <a:off x="113850460" y="106663850"/>
              <a:ext cx="1432403" cy="10480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CCCCCC"/>
                    </a:outerShdw>
                  </a:effectLst>
                </a14:hiddenEffects>
              </a:ext>
            </a:extLst>
          </p:spPr>
        </p:pic>
      </p:grpSp>
    </p:spTree>
    <p:extLst>
      <p:ext uri="{BB962C8B-B14F-4D97-AF65-F5344CB8AC3E}">
        <p14:creationId xmlns:p14="http://schemas.microsoft.com/office/powerpoint/2010/main" val="780745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837" y="1511827"/>
            <a:ext cx="2997332" cy="414606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2631" y="1528752"/>
            <a:ext cx="2864740" cy="412228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5" y="1511827"/>
            <a:ext cx="2808312" cy="4146067"/>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r="1853"/>
          <a:stretch/>
        </p:blipFill>
        <p:spPr>
          <a:xfrm>
            <a:off x="-1" y="5949281"/>
            <a:ext cx="9144001" cy="908720"/>
          </a:xfrm>
          <a:prstGeom prst="rect">
            <a:avLst/>
          </a:prstGeom>
        </p:spPr>
      </p:pic>
      <p:grpSp>
        <p:nvGrpSpPr>
          <p:cNvPr id="27" name="Group 41"/>
          <p:cNvGrpSpPr>
            <a:grpSpLocks/>
          </p:cNvGrpSpPr>
          <p:nvPr/>
        </p:nvGrpSpPr>
        <p:grpSpPr bwMode="auto">
          <a:xfrm>
            <a:off x="107504" y="116632"/>
            <a:ext cx="1431925" cy="1047750"/>
            <a:chOff x="113850460" y="106663850"/>
            <a:chExt cx="1432403" cy="1048016"/>
          </a:xfrm>
        </p:grpSpPr>
        <p:sp>
          <p:nvSpPr>
            <p:cNvPr id="28" name="Oval 42"/>
            <p:cNvSpPr>
              <a:spLocks noChangeArrowheads="1"/>
            </p:cNvSpPr>
            <p:nvPr/>
          </p:nvSpPr>
          <p:spPr bwMode="auto">
            <a:xfrm>
              <a:off x="113874550" y="106733975"/>
              <a:ext cx="1381125" cy="933450"/>
            </a:xfrm>
            <a:prstGeom prst="ellipse">
              <a:avLst/>
            </a:prstGeom>
            <a:solidFill>
              <a:srgbClr val="FFFFFF"/>
            </a:solidFill>
            <a:ln>
              <a:noFill/>
            </a:ln>
            <a:effectLst/>
            <a:extLst>
              <a:ext uri="{91240B29-F687-4F45-9708-019B960494DF}">
                <a14:hiddenLine xmlns:a14="http://schemas.microsoft.com/office/drawing/2010/main" w="31750" algn="in">
                  <a:solidFill>
                    <a:srgbClr val="0000FF"/>
                  </a:solidFill>
                  <a:round/>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pic>
          <p:nvPicPr>
            <p:cNvPr id="29" name="Picture 43" descr="NSA~CMYK(m)"/>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683" t="13889" r="13354" b="13194"/>
            <a:stretch>
              <a:fillRect/>
            </a:stretch>
          </p:blipFill>
          <p:spPr bwMode="auto">
            <a:xfrm>
              <a:off x="113850460" y="106663850"/>
              <a:ext cx="1432403" cy="1048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sp>
        <p:nvSpPr>
          <p:cNvPr id="30" name="TextBox 29"/>
          <p:cNvSpPr txBox="1"/>
          <p:nvPr/>
        </p:nvSpPr>
        <p:spPr>
          <a:xfrm>
            <a:off x="1563511" y="132675"/>
            <a:ext cx="7503860" cy="907941"/>
          </a:xfrm>
          <a:prstGeom prst="rect">
            <a:avLst/>
          </a:prstGeom>
          <a:noFill/>
        </p:spPr>
        <p:txBody>
          <a:bodyPr wrap="square" rtlCol="0">
            <a:spAutoFit/>
          </a:bodyPr>
          <a:lstStyle/>
          <a:p>
            <a:r>
              <a:rPr lang="en-GB" sz="5300" dirty="0">
                <a:solidFill>
                  <a:srgbClr val="0055A5"/>
                </a:solidFill>
                <a:latin typeface="Franklin Gothic Demi" panose="020B0703020102020204" pitchFamily="34" charset="0"/>
              </a:rPr>
              <a:t>Sheep Farmer magazine</a:t>
            </a:r>
            <a:endParaRPr lang="en-GB" sz="5300" dirty="0"/>
          </a:p>
        </p:txBody>
      </p:sp>
    </p:spTree>
    <p:extLst>
      <p:ext uri="{BB962C8B-B14F-4D97-AF65-F5344CB8AC3E}">
        <p14:creationId xmlns:p14="http://schemas.microsoft.com/office/powerpoint/2010/main" val="365698743"/>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41"/>
          <p:cNvGrpSpPr>
            <a:grpSpLocks/>
          </p:cNvGrpSpPr>
          <p:nvPr/>
        </p:nvGrpSpPr>
        <p:grpSpPr bwMode="auto">
          <a:xfrm>
            <a:off x="7127591" y="185718"/>
            <a:ext cx="1560527" cy="1047750"/>
            <a:chOff x="113850460" y="106663850"/>
            <a:chExt cx="1432403" cy="1048016"/>
          </a:xfrm>
        </p:grpSpPr>
        <p:sp>
          <p:nvSpPr>
            <p:cNvPr id="18" name="Oval 42"/>
            <p:cNvSpPr>
              <a:spLocks noChangeArrowheads="1"/>
            </p:cNvSpPr>
            <p:nvPr/>
          </p:nvSpPr>
          <p:spPr bwMode="auto">
            <a:xfrm>
              <a:off x="113874550" y="106733975"/>
              <a:ext cx="1381125" cy="933450"/>
            </a:xfrm>
            <a:prstGeom prst="ellipse">
              <a:avLst/>
            </a:prstGeom>
            <a:solidFill>
              <a:srgbClr val="FFFFFF"/>
            </a:solidFill>
            <a:ln>
              <a:noFill/>
            </a:ln>
            <a:effectLst/>
            <a:extLst>
              <a:ext uri="{91240B29-F687-4F45-9708-019B960494DF}">
                <a14:hiddenLine xmlns:a14="http://schemas.microsoft.com/office/drawing/2010/main" w="31750" algn="in">
                  <a:solidFill>
                    <a:srgbClr val="0000FF"/>
                  </a:solidFill>
                  <a:round/>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19" name="Picture 43" descr="NSA~CMYK(m)"/>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0683" t="13889" r="13354" b="13194"/>
            <a:stretch>
              <a:fillRect/>
            </a:stretch>
          </p:blipFill>
          <p:spPr bwMode="auto">
            <a:xfrm>
              <a:off x="113850460" y="106663850"/>
              <a:ext cx="1432403" cy="1048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sp>
        <p:nvSpPr>
          <p:cNvPr id="21" name="TextBox 20"/>
          <p:cNvSpPr txBox="1"/>
          <p:nvPr/>
        </p:nvSpPr>
        <p:spPr>
          <a:xfrm>
            <a:off x="827584" y="348804"/>
            <a:ext cx="5801998" cy="830997"/>
          </a:xfrm>
          <a:prstGeom prst="rect">
            <a:avLst/>
          </a:prstGeom>
          <a:noFill/>
        </p:spPr>
        <p:txBody>
          <a:bodyPr wrap="square" rtlCol="0">
            <a:spAutoFit/>
          </a:bodyPr>
          <a:lstStyle/>
          <a:p>
            <a:r>
              <a:rPr lang="en-GB" sz="4800" dirty="0">
                <a:solidFill>
                  <a:srgbClr val="0055A5"/>
                </a:solidFill>
                <a:latin typeface="Franklin Gothic Demi" panose="020B0703020102020204" pitchFamily="34" charset="0"/>
              </a:rPr>
              <a:t>NSA online</a:t>
            </a:r>
            <a:endParaRPr lang="en-GB" sz="4800" dirty="0"/>
          </a:p>
        </p:txBody>
      </p:sp>
      <p:grpSp>
        <p:nvGrpSpPr>
          <p:cNvPr id="22" name="Group 21"/>
          <p:cNvGrpSpPr/>
          <p:nvPr/>
        </p:nvGrpSpPr>
        <p:grpSpPr>
          <a:xfrm>
            <a:off x="0" y="5609595"/>
            <a:ext cx="9144000" cy="1248407"/>
            <a:chOff x="-539" y="5609593"/>
            <a:chExt cx="9144539" cy="1248407"/>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 y="6218503"/>
              <a:ext cx="9144000" cy="473169"/>
            </a:xfrm>
            <a:prstGeom prst="rect">
              <a:avLst/>
            </a:prstGeom>
          </p:spPr>
        </p:pic>
        <p:sp>
          <p:nvSpPr>
            <p:cNvPr id="24" name="Rectangle 36"/>
            <p:cNvSpPr>
              <a:spLocks noChangeArrowheads="1"/>
            </p:cNvSpPr>
            <p:nvPr/>
          </p:nvSpPr>
          <p:spPr bwMode="auto">
            <a:xfrm rot="10800000" flipV="1">
              <a:off x="0" y="6525344"/>
              <a:ext cx="9144000" cy="332656"/>
            </a:xfrm>
            <a:prstGeom prst="rect">
              <a:avLst/>
            </a:prstGeom>
            <a:solidFill>
              <a:srgbClr val="002C77"/>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nvGrpSpPr>
            <p:cNvPr id="25" name="Group 37"/>
            <p:cNvGrpSpPr>
              <a:grpSpLocks/>
            </p:cNvGrpSpPr>
            <p:nvPr/>
          </p:nvGrpSpPr>
          <p:grpSpPr bwMode="auto">
            <a:xfrm>
              <a:off x="6847272" y="5609593"/>
              <a:ext cx="2233612" cy="931862"/>
              <a:chOff x="113085855" y="112409165"/>
              <a:chExt cx="2233030" cy="932180"/>
            </a:xfrm>
          </p:grpSpPr>
          <p:pic>
            <p:nvPicPr>
              <p:cNvPr id="28" name="Picture 38" descr="1sheep"/>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533505" y="112409165"/>
                <a:ext cx="785380" cy="932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9" name="Picture 39" descr="2sheep"/>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694185" y="112555947"/>
                <a:ext cx="958418" cy="762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0" name="Picture 40" descr="lambs"/>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085855" y="112768575"/>
                <a:ext cx="888492" cy="538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sp>
          <p:nvSpPr>
            <p:cNvPr id="26" name="Text Box 44"/>
            <p:cNvSpPr txBox="1">
              <a:spLocks noChangeArrowheads="1"/>
            </p:cNvSpPr>
            <p:nvPr/>
          </p:nvSpPr>
          <p:spPr bwMode="auto">
            <a:xfrm>
              <a:off x="107504" y="6541455"/>
              <a:ext cx="4968552" cy="316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US" sz="700" dirty="0">
                  <a:solidFill>
                    <a:srgbClr val="FFFFFF"/>
                  </a:solidFill>
                  <a:latin typeface="Franklin Gothic Book" pitchFamily="34" charset="0"/>
                </a:rPr>
                <a:t>The Sheep Centre, Malvern, Worcestershire, WR13 6PH, enquiries@nationalsheep.org.uk, www.nationalsheep.org.uk </a:t>
              </a:r>
              <a:r>
                <a:rPr lang="en-US" sz="600" dirty="0">
                  <a:solidFill>
                    <a:srgbClr val="FFFFFF"/>
                  </a:solidFill>
                  <a:latin typeface="Franklin Gothic Book" pitchFamily="34" charset="0"/>
                </a:rPr>
                <a:t>A company Limited by Guarantee. Registered in England. Registration No 37818. Registered charity in England and Wales (249255) and in Scotland (SC042853)</a:t>
              </a:r>
              <a:endParaRPr lang="en-US" dirty="0">
                <a:latin typeface="Arial" pitchFamily="34" charset="0"/>
              </a:endParaRPr>
            </a:p>
          </p:txBody>
        </p:sp>
        <p:sp>
          <p:nvSpPr>
            <p:cNvPr id="27" name="Text Box 45"/>
            <p:cNvSpPr txBox="1">
              <a:spLocks noChangeArrowheads="1"/>
            </p:cNvSpPr>
            <p:nvPr/>
          </p:nvSpPr>
          <p:spPr bwMode="auto">
            <a:xfrm>
              <a:off x="6953634" y="6541455"/>
              <a:ext cx="2020887"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GB" sz="1400">
                  <a:solidFill>
                    <a:srgbClr val="FFFFFF"/>
                  </a:solidFill>
                  <a:latin typeface="Franklin Gothic Book" pitchFamily="34" charset="0"/>
                </a:rPr>
                <a:t>your business </a:t>
              </a:r>
              <a:r>
                <a:rPr lang="en-GB" sz="1400" b="1">
                  <a:solidFill>
                    <a:srgbClr val="FFFFFF"/>
                  </a:solidFill>
                  <a:latin typeface="Franklin Gothic Book" pitchFamily="34" charset="0"/>
                </a:rPr>
                <a:t>your future</a:t>
              </a:r>
              <a:endParaRPr lang="en-US">
                <a:latin typeface="Arial" pitchFamily="34" charset="0"/>
              </a:endParaRPr>
            </a:p>
          </p:txBody>
        </p:sp>
      </p:grpSp>
      <p:pic>
        <p:nvPicPr>
          <p:cNvPr id="35"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r="5042"/>
          <a:stretch/>
        </p:blipFill>
        <p:spPr bwMode="auto">
          <a:xfrm>
            <a:off x="605211" y="1350372"/>
            <a:ext cx="7927229" cy="581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35"/>
          <p:cNvPicPr>
            <a:picLocks noChangeAspect="1"/>
          </p:cNvPicPr>
          <p:nvPr/>
        </p:nvPicPr>
        <p:blipFill rotWithShape="1">
          <a:blip r:embed="rId8"/>
          <a:srcRect t="23258"/>
          <a:stretch/>
        </p:blipFill>
        <p:spPr>
          <a:xfrm>
            <a:off x="605211" y="1956074"/>
            <a:ext cx="2738447" cy="2141637"/>
          </a:xfrm>
          <a:prstGeom prst="rect">
            <a:avLst/>
          </a:prstGeom>
        </p:spPr>
      </p:pic>
      <p:pic>
        <p:nvPicPr>
          <p:cNvPr id="37"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1721" t="7807" r="22257"/>
          <a:stretch/>
        </p:blipFill>
        <p:spPr bwMode="auto">
          <a:xfrm>
            <a:off x="3075747" y="3158920"/>
            <a:ext cx="2991966" cy="3221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38"/>
          <p:cNvPicPr/>
          <p:nvPr/>
        </p:nvPicPr>
        <p:blipFill>
          <a:blip r:embed="rId10">
            <a:extLst>
              <a:ext uri="{28A0092B-C50C-407E-A947-70E740481C1C}">
                <a14:useLocalDpi xmlns:a14="http://schemas.microsoft.com/office/drawing/2010/main" val="0"/>
              </a:ext>
            </a:extLst>
          </a:blip>
          <a:stretch>
            <a:fillRect/>
          </a:stretch>
        </p:blipFill>
        <p:spPr>
          <a:xfrm>
            <a:off x="6278455" y="1931962"/>
            <a:ext cx="2564606" cy="3128645"/>
          </a:xfrm>
          <a:prstGeom prst="rect">
            <a:avLst/>
          </a:prstGeom>
        </p:spPr>
      </p:pic>
      <p:pic>
        <p:nvPicPr>
          <p:cNvPr id="40" name="Picture 39"/>
          <p:cNvPicPr>
            <a:picLocks noChangeAspect="1"/>
          </p:cNvPicPr>
          <p:nvPr/>
        </p:nvPicPr>
        <p:blipFill>
          <a:blip r:embed="rId11"/>
          <a:stretch>
            <a:fillRect/>
          </a:stretch>
        </p:blipFill>
        <p:spPr>
          <a:xfrm>
            <a:off x="199792" y="4374092"/>
            <a:ext cx="3143866" cy="1728430"/>
          </a:xfrm>
          <a:prstGeom prst="rect">
            <a:avLst/>
          </a:prstGeom>
        </p:spPr>
      </p:pic>
      <p:sp>
        <p:nvSpPr>
          <p:cNvPr id="41" name="Oval 40"/>
          <p:cNvSpPr/>
          <p:nvPr/>
        </p:nvSpPr>
        <p:spPr>
          <a:xfrm>
            <a:off x="1002649" y="5549142"/>
            <a:ext cx="1943573" cy="5543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5287162" y="3961547"/>
            <a:ext cx="991293" cy="4655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0831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7316" y="1720909"/>
            <a:ext cx="3158771" cy="1863320"/>
          </a:xfrm>
          <a:prstGeom prst="rect">
            <a:avLst/>
          </a:prstGeom>
        </p:spPr>
      </p:pic>
      <p:sp>
        <p:nvSpPr>
          <p:cNvPr id="6" name="TextBox 5"/>
          <p:cNvSpPr txBox="1"/>
          <p:nvPr/>
        </p:nvSpPr>
        <p:spPr>
          <a:xfrm>
            <a:off x="1468211" y="509140"/>
            <a:ext cx="6207578" cy="784830"/>
          </a:xfrm>
          <a:prstGeom prst="rect">
            <a:avLst/>
          </a:prstGeom>
          <a:noFill/>
        </p:spPr>
        <p:txBody>
          <a:bodyPr wrap="square" rtlCol="0">
            <a:spAutoFit/>
          </a:bodyPr>
          <a:lstStyle/>
          <a:p>
            <a:pPr algn="ctr"/>
            <a:r>
              <a:rPr lang="en-GB" sz="4500" dirty="0">
                <a:solidFill>
                  <a:srgbClr val="0055A5"/>
                </a:solidFill>
                <a:latin typeface="Franklin Gothic Demi" panose="020B0703020102020204" pitchFamily="34" charset="0"/>
              </a:rPr>
              <a:t>Sheep events</a:t>
            </a:r>
          </a:p>
        </p:txBody>
      </p:sp>
      <p:grpSp>
        <p:nvGrpSpPr>
          <p:cNvPr id="7" name="Group 41"/>
          <p:cNvGrpSpPr>
            <a:grpSpLocks/>
          </p:cNvGrpSpPr>
          <p:nvPr/>
        </p:nvGrpSpPr>
        <p:grpSpPr bwMode="auto">
          <a:xfrm>
            <a:off x="251520" y="404664"/>
            <a:ext cx="1073944" cy="785813"/>
            <a:chOff x="113850460" y="106663850"/>
            <a:chExt cx="1432403" cy="1048016"/>
          </a:xfrm>
        </p:grpSpPr>
        <p:sp>
          <p:nvSpPr>
            <p:cNvPr id="8" name="Oval 42"/>
            <p:cNvSpPr>
              <a:spLocks noChangeArrowheads="1"/>
            </p:cNvSpPr>
            <p:nvPr/>
          </p:nvSpPr>
          <p:spPr bwMode="auto">
            <a:xfrm>
              <a:off x="113874550" y="106733975"/>
              <a:ext cx="1381125" cy="933450"/>
            </a:xfrm>
            <a:prstGeom prst="ellipse">
              <a:avLst/>
            </a:prstGeom>
            <a:solidFill>
              <a:srgbClr val="FFFFFF"/>
            </a:solidFill>
            <a:ln>
              <a:noFill/>
            </a:ln>
            <a:effectLst/>
            <a:extLst>
              <a:ext uri="{91240B29-F687-4F45-9708-019B960494DF}">
                <a14:hiddenLine xmlns:a14="http://schemas.microsoft.com/office/drawing/2010/main" w="31750" algn="in">
                  <a:solidFill>
                    <a:srgbClr val="0000FF"/>
                  </a:solidFill>
                  <a:round/>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27432" tIns="27432" rIns="27432" bIns="27432" numCol="1" anchor="t" anchorCtr="0" compatLnSpc="1">
              <a:prstTxWarp prst="textNoShape">
                <a:avLst/>
              </a:prstTxWarp>
            </a:bodyPr>
            <a:lstStyle/>
            <a:p>
              <a:endParaRPr lang="en-GB" sz="1350" dirty="0"/>
            </a:p>
          </p:txBody>
        </p:sp>
        <p:pic>
          <p:nvPicPr>
            <p:cNvPr id="9" name="Picture 43" descr="NSA~CMYK(m)"/>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683" t="13889" r="13354" b="13194"/>
            <a:stretch>
              <a:fillRect/>
            </a:stretch>
          </p:blipFill>
          <p:spPr bwMode="auto">
            <a:xfrm>
              <a:off x="113850460" y="106663850"/>
              <a:ext cx="1432403" cy="1048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r="1853"/>
          <a:stretch/>
        </p:blipFill>
        <p:spPr>
          <a:xfrm>
            <a:off x="-34483" y="6176460"/>
            <a:ext cx="9144000" cy="681540"/>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14741" b="7912"/>
          <a:stretch/>
        </p:blipFill>
        <p:spPr>
          <a:xfrm>
            <a:off x="277694" y="3844982"/>
            <a:ext cx="3068547" cy="214342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25" y="1720956"/>
            <a:ext cx="2793920" cy="1863273"/>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t="20847" b="11426"/>
          <a:stretch/>
        </p:blipFill>
        <p:spPr>
          <a:xfrm>
            <a:off x="3995936" y="3831594"/>
            <a:ext cx="4633601" cy="2092127"/>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6176" y="1720909"/>
            <a:ext cx="2788101" cy="1857947"/>
          </a:xfrm>
          <a:prstGeom prst="rect">
            <a:avLst/>
          </a:prstGeom>
        </p:spPr>
      </p:pic>
    </p:spTree>
    <p:extLst>
      <p:ext uri="{BB962C8B-B14F-4D97-AF65-F5344CB8AC3E}">
        <p14:creationId xmlns:p14="http://schemas.microsoft.com/office/powerpoint/2010/main" val="2044318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3187" y="142349"/>
            <a:ext cx="2033446" cy="288432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6214" y="114338"/>
            <a:ext cx="2002605" cy="284057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076" y="3370193"/>
            <a:ext cx="1918830" cy="2731429"/>
          </a:xfrm>
          <a:prstGeom prst="rect">
            <a:avLst/>
          </a:prstGeom>
        </p:spPr>
      </p:pic>
      <p:pic>
        <p:nvPicPr>
          <p:cNvPr id="15" name="Picture 14">
            <a:extLst>
              <a:ext uri="{FF2B5EF4-FFF2-40B4-BE49-F238E27FC236}">
                <a16:creationId xmlns:a16="http://schemas.microsoft.com/office/drawing/2014/main" id="{7C533032-C168-46F4-8FA3-B17B8C49A5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6841" y="3371472"/>
            <a:ext cx="1918831" cy="2712129"/>
          </a:xfrm>
          <a:prstGeom prst="rect">
            <a:avLst/>
          </a:prstGeom>
        </p:spPr>
      </p:pic>
      <p:pic>
        <p:nvPicPr>
          <p:cNvPr id="16" name="Picture 15" descr="A screenshot of a cell phone&#10;&#10;Description generated with very high confidence">
            <a:extLst>
              <a:ext uri="{FF2B5EF4-FFF2-40B4-BE49-F238E27FC236}">
                <a16:creationId xmlns:a16="http://schemas.microsoft.com/office/drawing/2014/main" id="{2D958B50-A763-4971-A3E0-FEA6AD437E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9856" y="114339"/>
            <a:ext cx="2011814" cy="2884322"/>
          </a:xfrm>
          <a:prstGeom prst="rect">
            <a:avLst/>
          </a:prstGeom>
        </p:spPr>
      </p:pic>
      <p:pic>
        <p:nvPicPr>
          <p:cNvPr id="17" name="Picture 16" descr="A herd of sheep standing on a field&#10;&#10;Description generated with very high confidence">
            <a:extLst>
              <a:ext uri="{FF2B5EF4-FFF2-40B4-BE49-F238E27FC236}">
                <a16:creationId xmlns:a16="http://schemas.microsoft.com/office/drawing/2014/main" id="{27164E8C-E218-49A0-8B8F-D148A9927D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0494" y="3270526"/>
            <a:ext cx="1918832" cy="2731434"/>
          </a:xfrm>
          <a:prstGeom prst="rect">
            <a:avLst/>
          </a:prstGeom>
        </p:spPr>
      </p:pic>
      <p:pic>
        <p:nvPicPr>
          <p:cNvPr id="19" name="Picture 18">
            <a:extLst>
              <a:ext uri="{FF2B5EF4-FFF2-40B4-BE49-F238E27FC236}">
                <a16:creationId xmlns:a16="http://schemas.microsoft.com/office/drawing/2014/main" id="{22D1D8D6-1F8F-42A8-AFBB-D25DEA702496}"/>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726728" y="3368737"/>
            <a:ext cx="1913127" cy="2713658"/>
          </a:xfrm>
          <a:prstGeom prst="rect">
            <a:avLst/>
          </a:prstGeom>
        </p:spPr>
      </p:pic>
      <p:pic>
        <p:nvPicPr>
          <p:cNvPr id="21" name="Picture 20">
            <a:extLst>
              <a:ext uri="{FF2B5EF4-FFF2-40B4-BE49-F238E27FC236}">
                <a16:creationId xmlns:a16="http://schemas.microsoft.com/office/drawing/2014/main" id="{8702B4BE-8AA0-49EE-B459-61BABCDAB69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1853"/>
          <a:stretch/>
        </p:blipFill>
        <p:spPr>
          <a:xfrm>
            <a:off x="0" y="6170539"/>
            <a:ext cx="9144000" cy="681540"/>
          </a:xfrm>
          <a:prstGeom prst="rect">
            <a:avLst/>
          </a:prstGeom>
        </p:spPr>
      </p:pic>
      <p:grpSp>
        <p:nvGrpSpPr>
          <p:cNvPr id="24" name="Group 41">
            <a:extLst>
              <a:ext uri="{FF2B5EF4-FFF2-40B4-BE49-F238E27FC236}">
                <a16:creationId xmlns:a16="http://schemas.microsoft.com/office/drawing/2014/main" id="{38D376A6-84DD-485A-BA57-528811B9EC1B}"/>
              </a:ext>
            </a:extLst>
          </p:cNvPr>
          <p:cNvGrpSpPr>
            <a:grpSpLocks/>
          </p:cNvGrpSpPr>
          <p:nvPr/>
        </p:nvGrpSpPr>
        <p:grpSpPr bwMode="auto">
          <a:xfrm>
            <a:off x="360526" y="146584"/>
            <a:ext cx="1759822" cy="1449303"/>
            <a:chOff x="113850460" y="106663850"/>
            <a:chExt cx="1432403" cy="1048016"/>
          </a:xfrm>
        </p:grpSpPr>
        <p:sp>
          <p:nvSpPr>
            <p:cNvPr id="28" name="Oval 42">
              <a:extLst>
                <a:ext uri="{FF2B5EF4-FFF2-40B4-BE49-F238E27FC236}">
                  <a16:creationId xmlns:a16="http://schemas.microsoft.com/office/drawing/2014/main" id="{6617DD20-81AA-421D-B5AC-DEBC1CDD5F74}"/>
                </a:ext>
              </a:extLst>
            </p:cNvPr>
            <p:cNvSpPr>
              <a:spLocks noChangeArrowheads="1"/>
            </p:cNvSpPr>
            <p:nvPr/>
          </p:nvSpPr>
          <p:spPr bwMode="auto">
            <a:xfrm>
              <a:off x="113874550" y="106733975"/>
              <a:ext cx="1381125" cy="933450"/>
            </a:xfrm>
            <a:prstGeom prst="ellipse">
              <a:avLst/>
            </a:prstGeom>
            <a:solidFill>
              <a:srgbClr val="FFFFFF"/>
            </a:solidFill>
            <a:ln>
              <a:noFill/>
            </a:ln>
            <a:effectLst/>
            <a:extLst>
              <a:ext uri="{91240B29-F687-4F45-9708-019B960494DF}">
                <a14:hiddenLine xmlns:a14="http://schemas.microsoft.com/office/drawing/2010/main" w="31750" algn="in">
                  <a:solidFill>
                    <a:srgbClr val="0000FF"/>
                  </a:solidFill>
                  <a:round/>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27432" tIns="27432" rIns="27432" bIns="27432" numCol="1" anchor="t" anchorCtr="0" compatLnSpc="1">
              <a:prstTxWarp prst="textNoShape">
                <a:avLst/>
              </a:prstTxWarp>
            </a:bodyPr>
            <a:lstStyle/>
            <a:p>
              <a:endParaRPr lang="en-GB" sz="1350" dirty="0"/>
            </a:p>
          </p:txBody>
        </p:sp>
        <p:pic>
          <p:nvPicPr>
            <p:cNvPr id="29" name="Picture 43" descr="NSA~CMYK(m)">
              <a:extLst>
                <a:ext uri="{FF2B5EF4-FFF2-40B4-BE49-F238E27FC236}">
                  <a16:creationId xmlns:a16="http://schemas.microsoft.com/office/drawing/2014/main" id="{1DF2DA9B-BC5F-4252-A241-8E5094708C6E}"/>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10683" t="13889" r="13354" b="13194"/>
            <a:stretch>
              <a:fillRect/>
            </a:stretch>
          </p:blipFill>
          <p:spPr bwMode="auto">
            <a:xfrm>
              <a:off x="113850460" y="106663850"/>
              <a:ext cx="1432403" cy="1048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sp>
        <p:nvSpPr>
          <p:cNvPr id="2" name="TextBox 1">
            <a:extLst>
              <a:ext uri="{FF2B5EF4-FFF2-40B4-BE49-F238E27FC236}">
                <a16:creationId xmlns:a16="http://schemas.microsoft.com/office/drawing/2014/main" id="{E33C6B44-F8FE-4568-8508-6E689460CFD5}"/>
              </a:ext>
            </a:extLst>
          </p:cNvPr>
          <p:cNvSpPr txBox="1"/>
          <p:nvPr/>
        </p:nvSpPr>
        <p:spPr>
          <a:xfrm>
            <a:off x="124936" y="2684371"/>
            <a:ext cx="9029839" cy="600164"/>
          </a:xfrm>
          <a:prstGeom prst="rect">
            <a:avLst/>
          </a:prstGeom>
          <a:solidFill>
            <a:schemeClr val="bg1"/>
          </a:solidFill>
        </p:spPr>
        <p:txBody>
          <a:bodyPr wrap="square" rtlCol="0">
            <a:spAutoFit/>
          </a:bodyPr>
          <a:lstStyle/>
          <a:p>
            <a:pPr algn="ctr"/>
            <a:r>
              <a:rPr lang="en-GB" sz="3300" b="1" dirty="0">
                <a:solidFill>
                  <a:srgbClr val="0055A5"/>
                </a:solidFill>
              </a:rPr>
              <a:t>Available at </a:t>
            </a:r>
            <a:r>
              <a:rPr lang="en-GB" sz="2700" b="1" dirty="0">
                <a:solidFill>
                  <a:srgbClr val="0055A5"/>
                </a:solidFill>
              </a:rPr>
              <a:t>www.nationalsheep.org.uk/policy-work</a:t>
            </a:r>
            <a:endParaRPr lang="en-GB" sz="1050" dirty="0">
              <a:solidFill>
                <a:srgbClr val="0055A5"/>
              </a:solidFill>
            </a:endParaRPr>
          </a:p>
        </p:txBody>
      </p:sp>
    </p:spTree>
    <p:extLst>
      <p:ext uri="{BB962C8B-B14F-4D97-AF65-F5344CB8AC3E}">
        <p14:creationId xmlns:p14="http://schemas.microsoft.com/office/powerpoint/2010/main" val="114441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posing for a photo&#10;&#10;Description generated with very high confidence">
            <a:extLst>
              <a:ext uri="{FF2B5EF4-FFF2-40B4-BE49-F238E27FC236}">
                <a16:creationId xmlns:a16="http://schemas.microsoft.com/office/drawing/2014/main" id="{8AE17513-D68A-4B13-A2B2-297C043493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5546" y="4133430"/>
            <a:ext cx="2192401" cy="1724273"/>
          </a:xfrm>
          <a:prstGeom prst="rect">
            <a:avLst/>
          </a:prstGeom>
        </p:spPr>
      </p:pic>
      <p:pic>
        <p:nvPicPr>
          <p:cNvPr id="15" name="Picture 14" descr="A picture containing person, tree, outdoor, fence&#10;&#10;Description generated with very high confidence">
            <a:extLst>
              <a:ext uri="{FF2B5EF4-FFF2-40B4-BE49-F238E27FC236}">
                <a16:creationId xmlns:a16="http://schemas.microsoft.com/office/drawing/2014/main" id="{1C809F9A-5386-4A8D-B16B-F50D5D0AF7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5546" y="789735"/>
            <a:ext cx="2367347" cy="1578232"/>
          </a:xfrm>
          <a:prstGeom prst="rect">
            <a:avLst/>
          </a:prstGeom>
        </p:spPr>
      </p:pic>
      <p:sp>
        <p:nvSpPr>
          <p:cNvPr id="5" name="Oval 42">
            <a:extLst>
              <a:ext uri="{FF2B5EF4-FFF2-40B4-BE49-F238E27FC236}">
                <a16:creationId xmlns:a16="http://schemas.microsoft.com/office/drawing/2014/main" id="{DE62D550-893F-47D6-B56E-170CF9D8775C}"/>
              </a:ext>
            </a:extLst>
          </p:cNvPr>
          <p:cNvSpPr>
            <a:spLocks noChangeArrowheads="1"/>
          </p:cNvSpPr>
          <p:nvPr/>
        </p:nvSpPr>
        <p:spPr bwMode="auto">
          <a:xfrm>
            <a:off x="1732445" y="1364906"/>
            <a:ext cx="1035498" cy="699910"/>
          </a:xfrm>
          <a:prstGeom prst="ellipse">
            <a:avLst/>
          </a:prstGeom>
          <a:solidFill>
            <a:srgbClr val="FFFFFF"/>
          </a:solidFill>
          <a:ln>
            <a:noFill/>
          </a:ln>
          <a:effectLst/>
          <a:extLst>
            <a:ext uri="{91240B29-F687-4F45-9708-019B960494DF}">
              <a14:hiddenLine xmlns:a14="http://schemas.microsoft.com/office/drawing/2010/main" w="31750" algn="in">
                <a:solidFill>
                  <a:srgbClr val="0000FF"/>
                </a:solidFill>
                <a:round/>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27432" tIns="27432" rIns="27432" bIns="27432" numCol="1" anchor="t" anchorCtr="0" compatLnSpc="1">
            <a:prstTxWarp prst="textNoShape">
              <a:avLst/>
            </a:prstTxWarp>
          </a:bodyPr>
          <a:lstStyle/>
          <a:p>
            <a:endParaRPr lang="en-GB" sz="1350" dirty="0"/>
          </a:p>
        </p:txBody>
      </p:sp>
      <p:pic>
        <p:nvPicPr>
          <p:cNvPr id="7" name="Picture 6">
            <a:extLst>
              <a:ext uri="{FF2B5EF4-FFF2-40B4-BE49-F238E27FC236}">
                <a16:creationId xmlns:a16="http://schemas.microsoft.com/office/drawing/2014/main" id="{44A172F4-50D1-40DD-A89D-FDE3DBB4B3F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r="1853"/>
          <a:stretch/>
        </p:blipFill>
        <p:spPr>
          <a:xfrm>
            <a:off x="58004" y="6186429"/>
            <a:ext cx="9027992" cy="671571"/>
          </a:xfrm>
          <a:prstGeom prst="rect">
            <a:avLst/>
          </a:prstGeom>
        </p:spPr>
      </p:pic>
      <p:grpSp>
        <p:nvGrpSpPr>
          <p:cNvPr id="4" name="Group 3"/>
          <p:cNvGrpSpPr/>
          <p:nvPr/>
        </p:nvGrpSpPr>
        <p:grpSpPr>
          <a:xfrm>
            <a:off x="5220573" y="256670"/>
            <a:ext cx="3384958" cy="470476"/>
            <a:chOff x="4730484" y="2358231"/>
            <a:chExt cx="4513277" cy="627301"/>
          </a:xfrm>
        </p:grpSpPr>
        <p:sp>
          <p:nvSpPr>
            <p:cNvPr id="2" name="TextBox 1">
              <a:extLst>
                <a:ext uri="{FF2B5EF4-FFF2-40B4-BE49-F238E27FC236}">
                  <a16:creationId xmlns:a16="http://schemas.microsoft.com/office/drawing/2014/main" id="{8A25B7C3-3C47-4148-9744-37789E9683C8}"/>
                </a:ext>
              </a:extLst>
            </p:cNvPr>
            <p:cNvSpPr txBox="1"/>
            <p:nvPr/>
          </p:nvSpPr>
          <p:spPr>
            <a:xfrm>
              <a:off x="4730484" y="2433673"/>
              <a:ext cx="4513277" cy="430886"/>
            </a:xfrm>
            <a:prstGeom prst="rect">
              <a:avLst/>
            </a:prstGeom>
            <a:noFill/>
          </p:spPr>
          <p:txBody>
            <a:bodyPr wrap="square" rtlCol="0">
              <a:spAutoFit/>
            </a:bodyPr>
            <a:lstStyle/>
            <a:p>
              <a:pPr algn="ctr"/>
              <a:r>
                <a:rPr lang="en-GB" sz="1500" dirty="0">
                  <a:solidFill>
                    <a:srgbClr val="0055A5"/>
                  </a:solidFill>
                  <a:latin typeface="Franklin Gothic Demi" panose="020B0703020102020204" pitchFamily="34" charset="0"/>
                </a:rPr>
                <a:t>NSA Next Generation activity </a:t>
              </a:r>
            </a:p>
          </p:txBody>
        </p:sp>
        <p:sp>
          <p:nvSpPr>
            <p:cNvPr id="3" name="Oval 2">
              <a:extLst>
                <a:ext uri="{FF2B5EF4-FFF2-40B4-BE49-F238E27FC236}">
                  <a16:creationId xmlns:a16="http://schemas.microsoft.com/office/drawing/2014/main" id="{8F30ED6D-9A70-4806-B109-FA78CA726E60}"/>
                </a:ext>
              </a:extLst>
            </p:cNvPr>
            <p:cNvSpPr/>
            <p:nvPr/>
          </p:nvSpPr>
          <p:spPr>
            <a:xfrm>
              <a:off x="5131392" y="2358231"/>
              <a:ext cx="3576980" cy="627301"/>
            </a:xfrm>
            <a:prstGeom prst="ellipse">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pic>
        <p:nvPicPr>
          <p:cNvPr id="9" name="Picture 8" descr="A person petting a sheep in a cage&#10;&#10;Description generated with very high confidence">
            <a:extLst>
              <a:ext uri="{FF2B5EF4-FFF2-40B4-BE49-F238E27FC236}">
                <a16:creationId xmlns:a16="http://schemas.microsoft.com/office/drawing/2014/main" id="{11E7467A-C93E-41E1-B562-FE161D5900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9125" y="2793824"/>
            <a:ext cx="2367347" cy="1511391"/>
          </a:xfrm>
          <a:prstGeom prst="rect">
            <a:avLst/>
          </a:prstGeom>
        </p:spPr>
      </p:pic>
      <p:pic>
        <p:nvPicPr>
          <p:cNvPr id="25" name="Picture 24" descr="A picture containing indoor, wall, person, building&#10;&#10;Description generated with very high confidence">
            <a:extLst>
              <a:ext uri="{FF2B5EF4-FFF2-40B4-BE49-F238E27FC236}">
                <a16:creationId xmlns:a16="http://schemas.microsoft.com/office/drawing/2014/main" id="{E8C6E4EE-5001-44A7-ABA4-ADECEAA0925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190" r="24970"/>
          <a:stretch/>
        </p:blipFill>
        <p:spPr>
          <a:xfrm rot="5400000">
            <a:off x="6953560" y="718446"/>
            <a:ext cx="2030622" cy="2154119"/>
          </a:xfrm>
          <a:prstGeom prst="rect">
            <a:avLst/>
          </a:prstGeom>
        </p:spPr>
      </p:pic>
      <p:pic>
        <p:nvPicPr>
          <p:cNvPr id="17" name="Picture 16" descr="A group of people posing for the camera&#10;&#10;Description generated with very high confidence">
            <a:extLst>
              <a:ext uri="{FF2B5EF4-FFF2-40B4-BE49-F238E27FC236}">
                <a16:creationId xmlns:a16="http://schemas.microsoft.com/office/drawing/2014/main" id="{E4448C21-8C9C-4EF8-900B-D948267A02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5804" y="4305215"/>
            <a:ext cx="2626212" cy="1569900"/>
          </a:xfrm>
          <a:prstGeom prst="rect">
            <a:avLst/>
          </a:prstGeom>
        </p:spPr>
      </p:pic>
      <p:sp>
        <p:nvSpPr>
          <p:cNvPr id="18" name="TextBox 17">
            <a:extLst>
              <a:ext uri="{FF2B5EF4-FFF2-40B4-BE49-F238E27FC236}">
                <a16:creationId xmlns:a16="http://schemas.microsoft.com/office/drawing/2014/main" id="{7634AA00-AAEB-418F-9299-167DAEA85A2D}"/>
              </a:ext>
            </a:extLst>
          </p:cNvPr>
          <p:cNvSpPr txBox="1"/>
          <p:nvPr/>
        </p:nvSpPr>
        <p:spPr>
          <a:xfrm>
            <a:off x="212210" y="2294243"/>
            <a:ext cx="3947685" cy="328448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400" dirty="0">
                <a:solidFill>
                  <a:srgbClr val="0055A5"/>
                </a:solidFill>
                <a:latin typeface="Franklin Gothic Book" panose="020B0503020102020204" pitchFamily="34" charset="0"/>
              </a:rPr>
              <a:t>Dedicated Next Generation website</a:t>
            </a:r>
          </a:p>
          <a:p>
            <a:pPr marL="285750" indent="-285750">
              <a:lnSpc>
                <a:spcPct val="150000"/>
              </a:lnSpc>
              <a:buFont typeface="Arial" panose="020B0604020202020204" pitchFamily="34" charset="0"/>
              <a:buChar char="•"/>
            </a:pPr>
            <a:r>
              <a:rPr lang="en-GB" sz="1400" dirty="0">
                <a:solidFill>
                  <a:srgbClr val="0055A5"/>
                </a:solidFill>
                <a:latin typeface="Franklin Gothic Book" panose="020B0503020102020204" pitchFamily="34" charset="0"/>
              </a:rPr>
              <a:t>Work experience placements and assistance for job seekers</a:t>
            </a:r>
          </a:p>
          <a:p>
            <a:pPr marL="285750" indent="-285750">
              <a:lnSpc>
                <a:spcPct val="150000"/>
              </a:lnSpc>
              <a:buFont typeface="Arial" panose="020B0604020202020204" pitchFamily="34" charset="0"/>
              <a:buChar char="•"/>
            </a:pPr>
            <a:r>
              <a:rPr lang="en-GB" sz="1400" dirty="0">
                <a:solidFill>
                  <a:srgbClr val="0055A5"/>
                </a:solidFill>
                <a:latin typeface="Franklin Gothic Book" panose="020B0503020102020204" pitchFamily="34" charset="0"/>
              </a:rPr>
              <a:t>Lambing List placements</a:t>
            </a:r>
          </a:p>
          <a:p>
            <a:pPr marL="285750" indent="-285750">
              <a:lnSpc>
                <a:spcPct val="150000"/>
              </a:lnSpc>
              <a:buFont typeface="Arial" panose="020B0604020202020204" pitchFamily="34" charset="0"/>
              <a:buChar char="•"/>
            </a:pPr>
            <a:r>
              <a:rPr lang="en-GB" sz="1400" dirty="0">
                <a:solidFill>
                  <a:srgbClr val="0055A5"/>
                </a:solidFill>
                <a:latin typeface="Franklin Gothic Book" panose="020B0503020102020204" pitchFamily="34" charset="0"/>
              </a:rPr>
              <a:t>Next Generation Shepherd competitions (National, European and international finals)</a:t>
            </a:r>
          </a:p>
          <a:p>
            <a:pPr marL="285750" indent="-285750">
              <a:lnSpc>
                <a:spcPct val="150000"/>
              </a:lnSpc>
              <a:buFont typeface="Arial" panose="020B0604020202020204" pitchFamily="34" charset="0"/>
              <a:buChar char="•"/>
            </a:pPr>
            <a:r>
              <a:rPr lang="en-GB" sz="1400" dirty="0">
                <a:solidFill>
                  <a:srgbClr val="0055A5"/>
                </a:solidFill>
                <a:latin typeface="Franklin Gothic Book" panose="020B0503020102020204" pitchFamily="34" charset="0"/>
              </a:rPr>
              <a:t>Annual Next Generation Day </a:t>
            </a:r>
            <a:endParaRPr lang="en-GB" sz="1400" b="1" i="1" dirty="0">
              <a:solidFill>
                <a:srgbClr val="0055A5"/>
              </a:solidFill>
              <a:latin typeface="Franklin Gothic Book" panose="020B0503020102020204" pitchFamily="34" charset="0"/>
            </a:endParaRPr>
          </a:p>
          <a:p>
            <a:pPr marL="285750" indent="-285750">
              <a:lnSpc>
                <a:spcPct val="150000"/>
              </a:lnSpc>
              <a:buFont typeface="Arial" panose="020B0604020202020204" pitchFamily="34" charset="0"/>
              <a:buChar char="•"/>
            </a:pPr>
            <a:r>
              <a:rPr lang="en-GB" sz="1400" dirty="0">
                <a:solidFill>
                  <a:srgbClr val="0055A5"/>
                </a:solidFill>
                <a:latin typeface="Franklin Gothic Book" panose="020B0503020102020204" pitchFamily="34" charset="0"/>
              </a:rPr>
              <a:t>Sponsorship from regions to attend events</a:t>
            </a:r>
          </a:p>
          <a:p>
            <a:pPr marL="285750" indent="-285750">
              <a:lnSpc>
                <a:spcPct val="150000"/>
              </a:lnSpc>
              <a:buFont typeface="Arial" panose="020B0604020202020204" pitchFamily="34" charset="0"/>
              <a:buChar char="•"/>
            </a:pPr>
            <a:r>
              <a:rPr lang="en-GB" sz="1400" dirty="0">
                <a:solidFill>
                  <a:srgbClr val="0055A5"/>
                </a:solidFill>
                <a:latin typeface="Franklin Gothic Book" panose="020B0503020102020204" pitchFamily="34" charset="0"/>
              </a:rPr>
              <a:t>Ambassador Groups – Biannual</a:t>
            </a:r>
          </a:p>
          <a:p>
            <a:pPr marL="285750" indent="-285750">
              <a:lnSpc>
                <a:spcPct val="150000"/>
              </a:lnSpc>
              <a:buFont typeface="Arial" panose="020B0604020202020204" pitchFamily="34" charset="0"/>
              <a:buChar char="•"/>
            </a:pPr>
            <a:r>
              <a:rPr lang="en-GB" sz="1400" dirty="0">
                <a:solidFill>
                  <a:srgbClr val="0055A5"/>
                </a:solidFill>
                <a:latin typeface="Franklin Gothic Book" panose="020B0503020102020204" pitchFamily="34" charset="0"/>
              </a:rPr>
              <a:t>Travel and study bursary</a:t>
            </a:r>
          </a:p>
        </p:txBody>
      </p:sp>
      <p:pic>
        <p:nvPicPr>
          <p:cNvPr id="20" name="Picture 19">
            <a:extLst>
              <a:ext uri="{FF2B5EF4-FFF2-40B4-BE49-F238E27FC236}">
                <a16:creationId xmlns:a16="http://schemas.microsoft.com/office/drawing/2014/main" id="{E23D76A7-1946-4203-AB25-997D518A28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001" y="235456"/>
            <a:ext cx="4059036" cy="1829359"/>
          </a:xfrm>
          <a:prstGeom prst="rect">
            <a:avLst/>
          </a:prstGeom>
        </p:spPr>
      </p:pic>
      <p:pic>
        <p:nvPicPr>
          <p:cNvPr id="19" name="Picture 18" descr="A group of people standing in a field&#10;&#10;Description generated with very high confidence">
            <a:extLst>
              <a:ext uri="{FF2B5EF4-FFF2-40B4-BE49-F238E27FC236}">
                <a16:creationId xmlns:a16="http://schemas.microsoft.com/office/drawing/2014/main" id="{B0978DFA-F456-43B4-AB94-98CC4F4C3E7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5596"/>
          <a:stretch/>
        </p:blipFill>
        <p:spPr>
          <a:xfrm>
            <a:off x="4758933" y="2377508"/>
            <a:ext cx="2154119" cy="1937249"/>
          </a:xfrm>
          <a:prstGeom prst="rect">
            <a:avLst/>
          </a:prstGeom>
        </p:spPr>
      </p:pic>
    </p:spTree>
    <p:extLst>
      <p:ext uri="{BB962C8B-B14F-4D97-AF65-F5344CB8AC3E}">
        <p14:creationId xmlns:p14="http://schemas.microsoft.com/office/powerpoint/2010/main" val="3751996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4624"/>
            <a:ext cx="8229600" cy="1143000"/>
          </a:xfrm>
        </p:spPr>
        <p:txBody>
          <a:bodyPr>
            <a:normAutofit/>
          </a:bodyPr>
          <a:lstStyle/>
          <a:p>
            <a:r>
              <a:rPr lang="en-GB" sz="3900" dirty="0">
                <a:solidFill>
                  <a:schemeClr val="accent1">
                    <a:lumMod val="75000"/>
                  </a:schemeClr>
                </a:solidFill>
              </a:rPr>
              <a:t>Sustainability assessments</a:t>
            </a:r>
          </a:p>
        </p:txBody>
      </p:sp>
      <p:sp>
        <p:nvSpPr>
          <p:cNvPr id="4" name="Footer Placeholder 3"/>
          <p:cNvSpPr>
            <a:spLocks noGrp="1"/>
          </p:cNvSpPr>
          <p:nvPr>
            <p:ph type="ftr" sz="quarter" idx="11"/>
          </p:nvPr>
        </p:nvSpPr>
        <p:spPr/>
        <p:txBody>
          <a:bodyPr/>
          <a:lstStyle/>
          <a:p>
            <a:r>
              <a:rPr lang="en-GB" dirty="0"/>
              <a:t>www.isage.eu</a:t>
            </a:r>
          </a:p>
        </p:txBody>
      </p:sp>
      <p:sp>
        <p:nvSpPr>
          <p:cNvPr id="5" name="Slide Number Placeholder 4"/>
          <p:cNvSpPr>
            <a:spLocks noGrp="1"/>
          </p:cNvSpPr>
          <p:nvPr>
            <p:ph type="sldNum" sz="quarter" idx="12"/>
          </p:nvPr>
        </p:nvSpPr>
        <p:spPr/>
        <p:txBody>
          <a:bodyPr/>
          <a:lstStyle/>
          <a:p>
            <a:fld id="{185B5700-8FE4-4042-9AD0-A9464E7342C8}" type="slidenum">
              <a:rPr lang="en-GB" smtClean="0"/>
              <a:t>9</a:t>
            </a:fld>
            <a:endParaRPr lang="en-GB" dirty="0"/>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2156" r="9308" b="12798"/>
          <a:stretch/>
        </p:blipFill>
        <p:spPr>
          <a:xfrm>
            <a:off x="8232530" y="5715000"/>
            <a:ext cx="791308" cy="521678"/>
          </a:xfrm>
          <a:prstGeom prst="rect">
            <a:avLst/>
          </a:prstGeom>
        </p:spPr>
      </p:pic>
      <p:graphicFrame>
        <p:nvGraphicFramePr>
          <p:cNvPr id="8" name="Content Placeholder 3"/>
          <p:cNvGraphicFramePr>
            <a:graphicFrameLocks/>
          </p:cNvGraphicFramePr>
          <p:nvPr/>
        </p:nvGraphicFramePr>
        <p:xfrm>
          <a:off x="467544" y="260649"/>
          <a:ext cx="7440560" cy="6242730"/>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a:extLst>
              <a:ext uri="{FF2B5EF4-FFF2-40B4-BE49-F238E27FC236}">
                <a16:creationId xmlns:a16="http://schemas.microsoft.com/office/drawing/2014/main" id="{791B73F4-2609-4965-9CF1-D2C8234C01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53"/>
          <a:stretch/>
        </p:blipFill>
        <p:spPr>
          <a:xfrm>
            <a:off x="-1" y="6319433"/>
            <a:ext cx="9144001" cy="538567"/>
          </a:xfrm>
          <a:prstGeom prst="rect">
            <a:avLst/>
          </a:prstGeom>
        </p:spPr>
      </p:pic>
    </p:spTree>
    <p:extLst>
      <p:ext uri="{BB962C8B-B14F-4D97-AF65-F5344CB8AC3E}">
        <p14:creationId xmlns:p14="http://schemas.microsoft.com/office/powerpoint/2010/main" val="19104502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WlDnGgMBJUOosEVC6Jujp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AxQot1yjK0a0X7j9vp1Ya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h_9vwXCt_kaqt93_I_0wg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xsEFRAcLkUG4.D4yiQ0OM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cXceady1DkyYEHpqGJQso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DxmkzlL_06P3qdxRJN3N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oDVKhuvf20G3pxE3rPGRU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QykMnv3zlEKDSJGrmiFeo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ch5u6petYUq6GelXeFA7p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glBWZlsW60G25Gj2zTYvG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PoseDfpTpkWkGRU9ufGRs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2voTXi.a8k29hZwoKHVUr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uUsY0nDBg0OB3p3RNEHmG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4kqkn5jtNE.PxoBHZYul8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l_RfRG1DiEq46CiZYMcsT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riHtMxV1OUCVLbZgg8uBB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H8FTXuruXkaeXH3pHZBUy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N8mKvu9F2UqOWV.jKpi8W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fR2xfNTVk06iIOPzTtH.u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wYv8hXAZWkCYS8D5SyMVP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6dnLKf6o.E6SSCaRFPVIF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LWWH1kZKxkKh6YkXiGJ4a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5YITI98aT02LTNhyRpzW3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r21wUj2l90uG3EoegeRN.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SRC4yckLzEOEh1LHcqJfW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mBgnIK8P9EqmjyWPHkKOqQ"/>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wGWOSpdhYUuQ0lueYC19G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QVAgMGyR.0.2OBP8b8jxX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jttbYLyEbkyIVp3rqipD5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riRtM18uS0KZlPVn2g69C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NFDVC2Kjqk.9epEZDxgyh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KXH0bVZJpEGMZf1oyhtU1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pAlkKdPE6kKizLR6imONTQ"/>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h2El7XKhQEaGj_TUpF1RI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Fvpgm6x2_EeDmf0g_DV_6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GQnkx.cXnEmg7J6ZzXjID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Ye5vRv_W9US_Jg91xduhx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hVjk9Fd0FECf_dngJKzPCw"/>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dSVi3DVEqU6FdN4pN_fkW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40_STKyxCUGMR26hUFMWZ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HPXPStkVLEencfHFvUpL3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VBpPsI.YpEOlT28RR7FXq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423UtxJHGU.II7vimLHhe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8NnBvIcDqUmcWbLh09a5oQ"/>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nE9zDjNe2UOKS9UpYyxPt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jaEbxMsa9067IFHyYdGAk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e_0WeLBjf0O5HNxtwnif4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CJV8WQ.O40iYLObvL.Pq5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XDXrxKSxSUWBDb0Mnjj9Z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d42ChbI1Uq1B7Oakd4LJ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xQoxi2A4qEG9IajKHVggFg"/>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qqtVgvAf.UKwqbAXJ5Vqh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ePTGvVkcrkeatwczJ6U3eA"/>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I9Z6R_IlP0CQp.5MQZhrU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PT3Q5P56DUe4U8IETSWmoA"/>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6IYc9rtgTk.Lb3AhQMaEk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xa1_9Cg6EkyVps3nOi70B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vgGRM5HgUEyowuOeSpGswg"/>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O1pnE4iAzEK4g4VTO65Ty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lpE2iZjvk0izMS45aud9M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yyEb4_aSbkKoc46CN9FujA"/>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UHC9sdKopEyj5pFXagmUS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Nxvsdx3xr0qUPSFTvNdYxQ"/>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wN8ZnrTSH0eH8zJ5gvuzvw"/>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BSpYUF6P8UizPLPJWKUrT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hBxc7kAlq0q..2dF7dqiD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l1HM6e4rj0uhDZTKOz91Vg"/>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88YUeuh7M0ajOFY2ow5HG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m9lPJkC1Dkax6XCCXHdCIA"/>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PstLYQtC7EG0NYQ8m9lwC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IqnFM5I6J0KcPFM_OwMBu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SlCSiRqRAkmNr06KzdXAxA"/>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9NbF39aLrEq9kDegasBCQw"/>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EBAHvb0wQkuUciZ8Q1G59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YkUT3dMkHk2g6Pi4xQ3h3w"/>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iO9xSqAF3UGld20e.g4LyQ"/>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zC3idTAd5Eu6LuYB7xBlr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HWt4xj7U7kClNC3foFazoA"/>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XmP8qHwef0G.fg4PWFFGnQ"/>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_ZbShBBuJ0yr3OeWYNIot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GzZfAXkOkydw1BdBsdlrQ"/>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PDj0e1blbkWu4f6TdSanVA"/>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IdLyZSnTR0e8ZObyykviRw"/>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PgzbX7xC706pVFmUYUl3a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WLrpX3Q7RUSh_wdv1Vjix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wMhkDa3qLEOMVFlevwgde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_c7CZEIGOkuLMDgUALFku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8v6jGyjCFECvDuetubeMy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wZZ0isQK0kiTvQOVRW3MwA"/>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37Vpfiz3Hkq5_b3Sm8PXfQ"/>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kHIIXCG1tkaOTMCh23pIcg"/>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nvSbnGkMGkmR0WxtxOoCU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LomRUV5NbUqjnSHfgDsvyA"/>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WKsGq70Bh0.96lSHl0r39g"/>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E2KQXGuuX0mvCdXLD_BJcw"/>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A7ZPJyxl6k2TCZpUqGWnsg"/>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AQrhhhNNHEa2Dx_sYknyuA"/>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OLfSDorybkOoezonnCQ0.A"/>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nTIdt7z80keKpMb9HGo00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FetWxHXP8UiMo1OsTTqFXg"/>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ICYb3Kmxq0e4OB1bXPiDrA"/>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Kkm6O3J3L066EUBFzB3v5Q"/>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YY8dSPdzlE.m_rpCioloPg"/>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A9Sizzi840.LiNTG8UVDbQ"/>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BhpuM940MUSeXxQBzkdzng"/>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uOgBt32EnUeho7Uz0f0VQ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kHz8D.p_LkCxmMOrbfCI5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fNzO8sgqNUSkchh94pbPI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3eiSkaSTtEWXxL8UuMPPl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Th3nr5L510u.7WzFx5Lsr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9ERfcixgEkas50_0.lwgw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KBUChXo_nUeXhYoxb.MpSg"/>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z_Dr2ZenNEeAu7zViCNPZg"/>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pRKn4WbJLkmWVP1QJs4fl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bvZqesrxgUu59S4rQBI._A"/>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JC.MVP3QAEGJjHVtLGzEA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AlvThuNRm0q6WntXEpWiHw"/>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jBgwqcWv.UW.2DecAAyT_A"/>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vdDxRufkSkWt0L5oOQv3G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3xO0CReBL0WiYmOhaNIl8w"/>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0XBFkFzZqUWE2xdKFG6jUQ"/>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eeujXvIBgU2gFvm7yOYpv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y_VK9o_lBEiW_jjZq23vhg"/>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Ow1if8U_kkGRbmTVFqmnHA"/>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6kLiWtjQUE.DY8EyBT7AB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i0CXi8y3rkWT2N0TNDcBL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7NC1z8NsBkKqhkcVXOqZUg"/>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w3ecyprNG0aR0tJL5e3Ut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d.c8kkt4q0e.ZrLgD36kO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rIWgqzpZyk.0.Gd7n1AIyg"/>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Anl84YlLhUaaoYi7s90WFg"/>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zGDSpjFO8EWtLeIsaUqPEA"/>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Lsj2IPyFxECfvo1gw9Sbw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xNZJwjSc.kWzdZmgqa2zdg"/>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_6s2zvHYdEil09VeTvEf6A"/>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rJotP6Di0eOWSDd30vk.Q"/>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cFp9GFKhUieQsCqXlIHuA"/>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lFMEBUZEP0GsVgX8zaljoQ"/>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UAHohiDLWEisxP_yOIOfD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RhLH8BsF6EmK5vWXEpLfA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KkzJTor7Pk2ErGKMhi6Ih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mlgEnU6Npkmsawl6_T0dtw"/>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4S8Qg5sPv0SWAJvICnZTUg"/>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O5RKL946_k.T7OLgXmrIV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hiQ7WbpnNECUeu72B0vj2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ybgP_BoBtU2W2fKf7zUfZ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XcK3GWVLI0aoBoHVvTCiG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3c8TlB50x0q7MY2hclGu5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aYkX4fT2hkyqieKGzVuJTg"/>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TFhZkNymx0WrQ9F2pEb9Uw"/>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IVKoTKuU2kWJq5_mUo61Tg"/>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Ig0bAEKDlEOgKZqud9DGKA"/>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XvNkl4BDm0yeYT5nsgSpaA"/>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ztf9xI6RkEG2vzREIBYAGw"/>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i.8O33vRwk61GjtU.Oydw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u2f7czwVlU.ZzMdN2hVjqw"/>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xIjMNLu58kCkf8yt8SRDdA"/>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DGj8xQ7OMU6AiGciNqwDog"/>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C.LNBYoZ.kCOuU7B2V4_vQ"/>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6x7zE5eyd0GFC.JEDQsbSA"/>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edtAtmc46UmWdtrA4QwIBA"/>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teubUT6Fl0CUWNvRn1Nlhg"/>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b3hzDNxW9kCsPNJYAel5nw"/>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bMwBbXqgF0yqhoayw7_5Zw"/>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q5GgXnkU2kOj.r2j7WhGfA"/>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tIdN4B_m4USf1SHNvQr38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qeAOARhnYk2ibDlYG4u.nw"/>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wU8RhCYG1kmWNu9kTwt6mA"/>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tMxqV4gGA0eWbkOH9h5zmQ"/>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T4_hxAhcjUefUAIIgw.gNQ"/>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piywlHZDYCEi9xlWFjucmYw"/>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ufXqfoHOS0yWW27hxOl2TA"/>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PB2TJvopvk2urLl3s3eOIg"/>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Hsf6jgdkqU6sOY1JRsk9yQ"/>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rVpr1D0u90mZAqeOV1hIvA"/>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eW3kVGSD8E2R3a_uiz4uyA"/>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0.RqEUlRyk2rRfUd1Qemm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CcAT5kTTD0i9luD6DhjtrA"/>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ETcNZB1xhkmdvAvNdP90hw"/>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gqevLIyIkUaOHXXRiS7NXg"/>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hUk7_zEYFUqGR92W0eUF.Q"/>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dDX_bzdjZEG.TwFxTGramg"/>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GPqCnxqHdU68pN3zmniVYw"/>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XDj4yuZlQ0ygwe55UkkzJA"/>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t.CIAQe320ifVlq_jDHOSg"/>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nMc5S_JgjUekhJoSO4cD0A"/>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hvAmX7t8pkO5M7P6nsgLUQ"/>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x2sHtCYT.U2.da0_MDqLF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soJplmT8SUuXCeBLOSANyA"/>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pFy6Hc8C6QkelXfa25mKf3Q"/>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pO3D8rKCMkKQtGGzdcwLyw"/>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fJLpmmEE_UyDMzK4.SPAAg"/>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FK8cvlXIdkSmO8JdNpWDoQ"/>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ph0FHMF2bY0yn4v0UCbatcg"/>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TGdaV209d0KSl4RMuLFKXg"/>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pSjkXBK8mjE23Vdsi34RMpw"/>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hsmy8oAKY0aMgr4hUO575A"/>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NKZrXYSsP0KXDbwb5C2XwA"/>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76sHzi_zQUif9tgOXAxHV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an5_OKSj10u4EFHZym7rRw"/>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akrrDj9u2U6xdwgmwsFcQw"/>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p05zhrVzTJE2N2zcidPpaog"/>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pOZNZMPm7F0aPDmajKXJyXg"/>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pQhBcrwO4PkSRxd6LjWcBlQ"/>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pJbmXTNduWUS3aG3YYnHkvA"/>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pasoRTT7bQUawpJs2XBcPQA"/>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p5mzXb9kwUE.wFZMRail7WQ"/>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pvSvWJSEN4keunilgtHn0pw"/>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puLX9j0L28kq0sYEgosh9mw"/>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zqRI8Yx3rkiRV0cBVP79F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7MAKslXLb0K2nTFDcWwEwg"/>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psBN4imiM702igRhJXF8hYg"/>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p30Icd.4Hl06ADxfuz7gkmw"/>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poB6i8eG6lkGsuxSfvVbBYA"/>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puI9HZfPJck.YT3cB21ZUqQ"/>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pw6SiZgU5C0KRJ3NRUQDb1Q"/>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p__OE0SFeUEq0GuF.rd3AwA"/>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pYkbOqv1clkCej3WHUe6Kg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phF7pTu4.SEO1a0Bu.GBDFQ"/>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psndrP9MIuUCjSTrOJ858Rw"/>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B7A3SRqmCUOiCH2e3vAy8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W8embS9OBECTAZgtCVKf4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12SCF7K5jUuBzXH.I6CYaw"/>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pMo7QFIgC202wKh8rIsuw5w"/>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QstHjDOu10Oyf0_PMzAymA"/>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pvWGQsa77NEGh0ePRcntwlw"/>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pzLPAc.xljkqa9_1EATV0Lw"/>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pJG4QtEbX6E6QN9jSC0trsA"/>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p.pFegCkXUECt7yR3ZWznNA"/>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p9TcseZ8lS0WMYUPYrrdGxg"/>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pyai5H1HpYEeJcR1.RzDOgA"/>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pwGeiKrwBt0ieShaGvjOnDw"/>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pHn1_CYR57Eq88XT8VRrqn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fAz7A8sUfUOGPiZPb.CZYQ"/>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pxGkBHvZd6kGvxSEKsKfLrQ"/>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p6LuQXjGFSESzNYPEjU2nKA"/>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pD2aQQSOGbEaSvcTujzPv3A"/>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pEBiK_YmSSEuaO.5_TwUneg"/>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pSx0yX4eurEyR1btNlyBsTw"/>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phe5nZU4uJESxRZHTwBKshw"/>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pNEYOYIvuZUK7vL5D4InzcA"/>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peT5xmm5wFUGFCBuzKaXYwg"/>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pS_UU6.v9VkGNQri0dDfnWA"/>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pkeiCRjzDck24YT2fwPZFT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TmQiJJLXskSm_N3iYMcRqw"/>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fX7poSVEz0WtgcKiPhdCPw"/>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poxRXsWDufES_7Sh6NEWII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27h1ByZc.06ZjuZn7e2g1w"/>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pBqpzWRg8dku8Jb3gf2zWkw"/>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p0wJusvZu9kCC6ak2cuBQVw"/>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ncY4D23bzEaNrzydBSYADQ"/>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pG_mDKyA86kOM0bjedfvEZ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NweG2Zf8v0mlvBios7Sy7Q"/>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pHYRj7h1sDUymoNuEnkwJzg"/>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pRYoIvoZFaUGd5sH.karlKg"/>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pOotDNiCzIU.ZLYarAYz_Gw"/>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pyqWx6YloDkGy_kS_F_XBgQ"/>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pgQVsWh42skWMQ9rV_qByXQ"/>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pgEZ0XmBs8kegmRrj4i83sA"/>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pXqxKVKGmdkSUA61x9_QIdA"/>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puVpKX5g2QkKz9LKmgklIcA"/>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pclvAFrcGwEK81CTHhYdE7g"/>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p.ukWylrfjkasb5WPvteMY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pOxoMuHCIbUC8w1k_PM3w6g"/>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p9lEQhkPPUEeVf3ZSAl8LOg"/>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p65laaMDQPUKLYGpNiTkikw"/>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pb9yV47rAOUqQYlqECp1hMA"/>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pv9o4ke5zBUiGKFcxAndRgg"/>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p419E2Y3OdEa2Pd0jMPX1og"/>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p3C9L9y7KnkG7xKWXIUTRrQ"/>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pr8fePBBRZkirfsCZZkwHPg"/>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pgkwOggn15USZCCzNqdefwQ"/>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pPMvoMpFV4US6YqovARnID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s6LLm4JPGkeBTbiuaXxfvQ"/>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p06tXRq3Sg0uHynw1ro0M2A"/>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pIhgqIgscpkGYWr5g9JoVxA"/>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pnBDPmZTpDUeYIzbn0Jb0gg"/>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pzzJOQyINIE2hWqpqIZKhP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Nv2APsZY7UyuapJTiZvGEw"/>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pxUDgOE4MGk.mrwh4qyDW3g"/>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u1O1ABoiAEWr_BTQ1LE7CA"/>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pXr3Fy05q2kS2xnuRbWgMDg"/>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p4Bww18KPVU6aQbQuHbXGQQ"/>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p4erYnzPg80iGV6nDsYa3_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dQC.PDPTIUmydEN_FB7EcQ"/>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peYqnJSxjEUWHKvXa83ZkzQ"/>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pCLQ9JHMeIUiMk8oyoRisDg"/>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pmOpq.3zDmkSx7CTl.T46TQ"/>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pH7khyViBXEqB_ZG.g0MjVg"/>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psAPVYBbRl0qv8HdjTXjU7Q"/>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p3Gpe3ds09kqRC36uMJyVqA"/>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pdKPu_r3.dEy2P8YDwWaROA"/>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ph5IUtXOWaky.v0EENhvtIg"/>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pompjSJuip06YNxTsDcyIcg"/>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pGyrifwEtv02plr2AV1E77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2VJVcvH4XkuNHaEqInWOmA"/>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p0NTF4N_m6UCjBbYTx1or6g"/>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ZHGihATCBkawWi_zDFQ4x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p2_iABPtR.U6ET_bpHX8DbA"/>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p0mmcE4_Jw0.igFPxV1iaFg"/>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pMMNComMW8k2NI54MPI6leQ"/>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pfdQ6pfjZMUas75hfGP2hQg"/>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pOfX2_q3qPk.ZHDqIFCogTg"/>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pI2cDZg77SUu4gr8K9dLweQ"/>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v9bXJxse70WBoNfG5VoESQ"/>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pWlDnGgMBJUOosEVC6JujpA"/>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p9ERfcixgEkas50_0.lwgww"/>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pW8embS9OBECTAZgtCVKf4Q"/>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pGcgOX7j9NEmp0Lhi5xLJag"/>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p0.KQ9_SNWUmkHMWMVVkgiw"/>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pWQMEWcD2nUmGveRDF3F1pQ"/>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pkc06pAfgfkGaGKC0r.FCOQ"/>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pFKj1HqgCLkOQAJDVF0h7U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vSYYtpjJgk217rT2rubEYw"/>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pbergY6VK6k6XEP4QJuqA8w"/>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pAxQot1yjK0a0X7j9vp1YaQ"/>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puUsY0nDBg0OB3p3RNEHmGA"/>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pr21wUj2l90uG3EoegeRN.w"/>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pFvpgm6x2_EeDmf0g_DV_6Q"/>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pjaEbxMsa9067IFHyYdGAkw"/>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pxa1_9Cg6EkyVps3nOi70BA"/>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pl1HM6e4rj0uhDZTKOz91Vg"/>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pHWt4xj7U7kClNC3foFazoA"/>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pwZZ0isQK0kiTvQOVRW3Mw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GcgOX7j9NEmp0Lhi5xLJa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FieuV5hW5Eijg6ZeMel1Tw"/>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pFetWxHXP8UiMo1OsTTqFXg"/>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pKBUChXo_nUeXhYoxb.MpSg"/>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py_VK9o_lBEiW_jjZq23vhg"/>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pxNZJwjSc.kWzdZmgqa2zdg"/>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phiQ7WbpnNECUeu72B0vj2w"/>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pu2f7czwVlU.ZzMdN2hVjqw"/>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pqeAOARhnYk2ibDlYG4u.nw"/>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pCcAT5kTTD0i9luD6DhjtrA"/>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psoJplmT8SUuXCeBLOSANyA"/>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pan5_OKSj10u4EFHZym7rR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biBMq1cpeEKIE4fDMB5b9Q"/>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p7MAKslXLb0K2nTFDcWwEwg"/>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p12SCF7K5jUuBzXH.I6CYaw"/>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pfAz7A8sUfUOGPiZPb.CZYQ"/>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pTmQiJJLXskSm_N3iYMcRqw"/>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pNweG2Zf8v0mlvBios7Sy7Q"/>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ps6LLm4JPGkeBTbiuaXxfvQ"/>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pdQC.PDPTIUmydEN_FB7EcQ"/>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p2VJVcvH4XkuNHaEqInWOmA"/>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pv9bXJxse70WBoNfG5VoES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Paa21afFvU27.CePXGVSdw"/>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pvSYYtpjJgk217rT2rubEYw"/>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pFieuV5hW5Eijg6ZeMel1Tw"/>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pbiBMq1cpeEKIE4fDMB5b9Q"/>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pPaa21afFvU27.CePXGVSdw"/>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p6aYWbkeG90uaf4h5uqXm0Q"/>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p3e3OXfCtikaP6GqJL_MyAQ"/>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pqx.VBm6MjUGslyaSVjam8w"/>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p.13zGpEE5ESAs3sCQE1YKw"/>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psOyNhhKT9EaZjP8ypRXzTA"/>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p_zd8n9dciU2lOOU_F6QPC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6aYWbkeG90uaf4h5uqXm0Q"/>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pknXMM7W7Pken_E5zPJqO0Q"/>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pXT8xRARCy0WMujoBlFFh7A"/>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piSBDIz_ex0S45.vp57Z5ZQ"/>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pMc4KfLJQEkapxtYUfKSrmw"/>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pcxXEDzEFf023Cck6.kOYFw"/>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pSfMoMhEiskGS8dcTWyBy2A"/>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pbXzRnfu8YE.TpKGz7DECrw"/>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pSzc2gO_wrEyobii_fUC7pA"/>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piUlzBXtZFUW7k840.HSnWg"/>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pTFKc4aMTWkexewir9tEgh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3e3OXfCtikaP6GqJL_MyAQ"/>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pBMDZ7Da6s0OnTdZ11Ym4ew"/>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pYcAtSbYuAEq27_e6TBVfjw"/>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pMbDfUliNcE2s2JZ3l8B7ig"/>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pMrmdit4GBEybgrl1EDVrsQ"/>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pL5FgiavccEymIkC4O2zxRQ"/>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prCz_G0cRUUSPFfaI4HGfUw"/>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p.ttmTnk4TkSHQ52A11zsGg"/>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pmXtIfkN5j0W7fAbt2bh2mw"/>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pKqRhWOMcUk64nKp7R3XsdQ"/>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pdIV.kMn0OEuzfLKA1PdTE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qx.VBm6MjUGslyaSVjam8w"/>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pIxkjNB.mOkmEv7mlHOgZIg"/>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pZ1uLmJYrj0GNwUXFjqMTLA"/>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pGIftQQhTdEamZKojTfCgDw"/>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p.myix8h_E0OwFiDPNjCHkw"/>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pB7n_HmIe2EK866vv2.bCdg"/>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pVuts24.8s06YbRlkYrra0A"/>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peBXTrtAL3k.5jF6SJ.SKDA"/>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p1528dKmeqk.2LlA0UzQ8Bg"/>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pYQFjCpaJEEuW7D9P735Hdw"/>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p51dZDwxhjUi08vW1N97hK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13zGpEE5ESAs3sCQE1YKw"/>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pRxp1kA4PPUW3rgOS82cTbw"/>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piktNkkwBB0Sohg.bE8xpig"/>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pD7NIpEOq70yXpfDsMKS7Ng"/>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pWv46AO9COkaW3CJRme37FQ"/>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p0X7j9aM.AUmasam1Ylp5Sg"/>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pCCAM28NAukyygFCnfmIp6w"/>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pVHW49Gaz3kGnDJlYf1sgng"/>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pEWHEUkb2HUuBSEvW2WOpNA"/>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pGdb9zDt2XUGOiZi2vmjNGA"/>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piekOsqTtWUOciuAbZRINn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sOyNhhKT9EaZjP8ypRXzTA"/>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pJ9Wq1k2uPEiP00IpLWJ9YA"/>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pf6iB4nK190S_NYBwEbrFXA"/>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piIc8b4RXEUOHU.m6RMcaow"/>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plQWfQzDBEkG3zGMvAL.7Rg"/>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p3lPSUmBaRke0IfIfxL.bGg"/>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pAwF4h8ZRd0eShPfA5Mm8TQ"/>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pvii24HOWf02Q6pUyevoSLA"/>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pCuXV1mXpskeBdPC9RRbTeA"/>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pORIhW3nE5U.0xjuRHL5FZA"/>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pmNEF8PwB5UaMn1DplTq7e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_zd8n9dciU2lOOU_F6QPCA"/>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phPr4nrhh5kunukGBetMK8g"/>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ph_9vwXCt_kaqt93_I_0wgQ"/>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pxsEFRAcLkUG4.D4yiQ0OMg"/>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pcXceady1DkyYEHpqGJQsow"/>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p.DxmkzlL_06P3qdxRJN3NQ"/>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poDVKhuvf20G3pxE3rPGRUw"/>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pQykMnv3zlEKDSJGrmiFeow"/>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pch5u6petYUq6GelXeFA7pg"/>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pglBWZlsW60G25Gj2zTYvGw"/>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pPoseDfpTpkWkGRU9ufGRs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knXMM7W7Pken_E5zPJqO0Q"/>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p2voTXi.a8k29hZwoKHVUrA"/>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p4kqkn5jtNE.PxoBHZYul8A"/>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pl_RfRG1DiEq46CiZYMcsTg"/>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priHtMxV1OUCVLbZgg8uBBQ"/>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pH8FTXuruXkaeXH3pHZBUyw"/>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pN8mKvu9F2UqOWV.jKpi8Ww"/>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pfR2xfNTVk06iIOPzTtH.ug"/>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pwYv8hXAZWkCYS8D5SyMVPQ"/>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p6dnLKf6o.E6SSCaRFPVIFg"/>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pLWWH1kZKxkKh6YkXiGJ4a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0.KQ9_SNWUmkHMWMVVkgi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XT8xRARCy0WMujoBlFFh7A"/>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p5YITI98aT02LTNhyRpzW3A"/>
</p:tagLst>
</file>

<file path=ppt/tags/tag501.xml><?xml version="1.0" encoding="utf-8"?>
<p:tagLst xmlns:a="http://schemas.openxmlformats.org/drawingml/2006/main" xmlns:r="http://schemas.openxmlformats.org/officeDocument/2006/relationships" xmlns:p="http://schemas.openxmlformats.org/presentationml/2006/main">
  <p:tag name="THINKCELLSHAPEDONOTDELETE" val="pSRC4yckLzEOEh1LHcqJfWw"/>
</p:tagLst>
</file>

<file path=ppt/tags/tag502.xml><?xml version="1.0" encoding="utf-8"?>
<p:tagLst xmlns:a="http://schemas.openxmlformats.org/drawingml/2006/main" xmlns:r="http://schemas.openxmlformats.org/officeDocument/2006/relationships" xmlns:p="http://schemas.openxmlformats.org/presentationml/2006/main">
  <p:tag name="THINKCELLSHAPEDONOTDELETE" val="pmBgnIK8P9EqmjyWPHkKOqQ"/>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pwGWOSpdhYUuQ0lueYC19GA"/>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pQVAgMGyR.0.2OBP8b8jxXw"/>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pjttbYLyEbkyIVp3rqipD5Q"/>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priRtM18uS0KZlPVn2g69CQ"/>
</p:tagLst>
</file>

<file path=ppt/tags/tag507.xml><?xml version="1.0" encoding="utf-8"?>
<p:tagLst xmlns:a="http://schemas.openxmlformats.org/drawingml/2006/main" xmlns:r="http://schemas.openxmlformats.org/officeDocument/2006/relationships" xmlns:p="http://schemas.openxmlformats.org/presentationml/2006/main">
  <p:tag name="THINKCELLSHAPEDONOTDELETE" val="pNFDVC2Kjqk.9epEZDxgyhw"/>
</p:tagLst>
</file>

<file path=ppt/tags/tag508.xml><?xml version="1.0" encoding="utf-8"?>
<p:tagLst xmlns:a="http://schemas.openxmlformats.org/drawingml/2006/main" xmlns:r="http://schemas.openxmlformats.org/officeDocument/2006/relationships" xmlns:p="http://schemas.openxmlformats.org/presentationml/2006/main">
  <p:tag name="THINKCELLSHAPEDONOTDELETE" val="pKXH0bVZJpEGMZf1oyhtU1A"/>
</p:tagLst>
</file>

<file path=ppt/tags/tag509.xml><?xml version="1.0" encoding="utf-8"?>
<p:tagLst xmlns:a="http://schemas.openxmlformats.org/drawingml/2006/main" xmlns:r="http://schemas.openxmlformats.org/officeDocument/2006/relationships" xmlns:p="http://schemas.openxmlformats.org/presentationml/2006/main">
  <p:tag name="THINKCELLSHAPEDONOTDELETE" val="ppAlkKdPE6kKizLR6imONT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iSBDIz_ex0S45.vp57Z5ZQ"/>
</p:tagLst>
</file>

<file path=ppt/tags/tag510.xml><?xml version="1.0" encoding="utf-8"?>
<p:tagLst xmlns:a="http://schemas.openxmlformats.org/drawingml/2006/main" xmlns:r="http://schemas.openxmlformats.org/officeDocument/2006/relationships" xmlns:p="http://schemas.openxmlformats.org/presentationml/2006/main">
  <p:tag name="THINKCELLSHAPEDONOTDELETE" val="ph2El7XKhQEaGj_TUpF1RIQ"/>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pGQnkx.cXnEmg7J6ZzXjIDA"/>
</p:tagLst>
</file>

<file path=ppt/tags/tag512.xml><?xml version="1.0" encoding="utf-8"?>
<p:tagLst xmlns:a="http://schemas.openxmlformats.org/drawingml/2006/main" xmlns:r="http://schemas.openxmlformats.org/officeDocument/2006/relationships" xmlns:p="http://schemas.openxmlformats.org/presentationml/2006/main">
  <p:tag name="THINKCELLSHAPEDONOTDELETE" val="pYe5vRv_W9US_Jg91xduhxA"/>
</p:tagLst>
</file>

<file path=ppt/tags/tag513.xml><?xml version="1.0" encoding="utf-8"?>
<p:tagLst xmlns:a="http://schemas.openxmlformats.org/drawingml/2006/main" xmlns:r="http://schemas.openxmlformats.org/officeDocument/2006/relationships" xmlns:p="http://schemas.openxmlformats.org/presentationml/2006/main">
  <p:tag name="THINKCELLSHAPEDONOTDELETE" val="phVjk9Fd0FECf_dngJKzPCw"/>
</p:tagLst>
</file>

<file path=ppt/tags/tag514.xml><?xml version="1.0" encoding="utf-8"?>
<p:tagLst xmlns:a="http://schemas.openxmlformats.org/drawingml/2006/main" xmlns:r="http://schemas.openxmlformats.org/officeDocument/2006/relationships" xmlns:p="http://schemas.openxmlformats.org/presentationml/2006/main">
  <p:tag name="THINKCELLSHAPEDONOTDELETE" val="pdSVi3DVEqU6FdN4pN_fkWg"/>
</p:tagLst>
</file>

<file path=ppt/tags/tag515.xml><?xml version="1.0" encoding="utf-8"?>
<p:tagLst xmlns:a="http://schemas.openxmlformats.org/drawingml/2006/main" xmlns:r="http://schemas.openxmlformats.org/officeDocument/2006/relationships" xmlns:p="http://schemas.openxmlformats.org/presentationml/2006/main">
  <p:tag name="THINKCELLSHAPEDONOTDELETE" val="p40_STKyxCUGMR26hUFMWZg"/>
</p:tagLst>
</file>

<file path=ppt/tags/tag516.xml><?xml version="1.0" encoding="utf-8"?>
<p:tagLst xmlns:a="http://schemas.openxmlformats.org/drawingml/2006/main" xmlns:r="http://schemas.openxmlformats.org/officeDocument/2006/relationships" xmlns:p="http://schemas.openxmlformats.org/presentationml/2006/main">
  <p:tag name="THINKCELLSHAPEDONOTDELETE" val="pHPXPStkVLEencfHFvUpL3Q"/>
</p:tagLst>
</file>

<file path=ppt/tags/tag517.xml><?xml version="1.0" encoding="utf-8"?>
<p:tagLst xmlns:a="http://schemas.openxmlformats.org/drawingml/2006/main" xmlns:r="http://schemas.openxmlformats.org/officeDocument/2006/relationships" xmlns:p="http://schemas.openxmlformats.org/presentationml/2006/main">
  <p:tag name="THINKCELLSHAPEDONOTDELETE" val="pVBpPsI.YpEOlT28RR7FXqw"/>
</p:tagLst>
</file>

<file path=ppt/tags/tag518.xml><?xml version="1.0" encoding="utf-8"?>
<p:tagLst xmlns:a="http://schemas.openxmlformats.org/drawingml/2006/main" xmlns:r="http://schemas.openxmlformats.org/officeDocument/2006/relationships" xmlns:p="http://schemas.openxmlformats.org/presentationml/2006/main">
  <p:tag name="THINKCELLSHAPEDONOTDELETE" val="p423UtxJHGU.II7vimLHheg"/>
</p:tagLst>
</file>

<file path=ppt/tags/tag519.xml><?xml version="1.0" encoding="utf-8"?>
<p:tagLst xmlns:a="http://schemas.openxmlformats.org/drawingml/2006/main" xmlns:r="http://schemas.openxmlformats.org/officeDocument/2006/relationships" xmlns:p="http://schemas.openxmlformats.org/presentationml/2006/main">
  <p:tag name="THINKCELLSHAPEDONOTDELETE" val="p8NnBvIcDqUmcWbLh09a5o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Mc4KfLJQEkapxtYUfKSrmw"/>
</p:tagLst>
</file>

<file path=ppt/tags/tag520.xml><?xml version="1.0" encoding="utf-8"?>
<p:tagLst xmlns:a="http://schemas.openxmlformats.org/drawingml/2006/main" xmlns:r="http://schemas.openxmlformats.org/officeDocument/2006/relationships" xmlns:p="http://schemas.openxmlformats.org/presentationml/2006/main">
  <p:tag name="THINKCELLSHAPEDONOTDELETE" val="pnE9zDjNe2UOKS9UpYyxPtg"/>
</p:tagLst>
</file>

<file path=ppt/tags/tag521.xml><?xml version="1.0" encoding="utf-8"?>
<p:tagLst xmlns:a="http://schemas.openxmlformats.org/drawingml/2006/main" xmlns:r="http://schemas.openxmlformats.org/officeDocument/2006/relationships" xmlns:p="http://schemas.openxmlformats.org/presentationml/2006/main">
  <p:tag name="THINKCELLSHAPEDONOTDELETE" val="pe_0WeLBjf0O5HNxtwnif4w"/>
</p:tagLst>
</file>

<file path=ppt/tags/tag522.xml><?xml version="1.0" encoding="utf-8"?>
<p:tagLst xmlns:a="http://schemas.openxmlformats.org/drawingml/2006/main" xmlns:r="http://schemas.openxmlformats.org/officeDocument/2006/relationships" xmlns:p="http://schemas.openxmlformats.org/presentationml/2006/main">
  <p:tag name="THINKCELLSHAPEDONOTDELETE" val="pCJV8WQ.O40iYLObvL.Pq5w"/>
</p:tagLst>
</file>

<file path=ppt/tags/tag523.xml><?xml version="1.0" encoding="utf-8"?>
<p:tagLst xmlns:a="http://schemas.openxmlformats.org/drawingml/2006/main" xmlns:r="http://schemas.openxmlformats.org/officeDocument/2006/relationships" xmlns:p="http://schemas.openxmlformats.org/presentationml/2006/main">
  <p:tag name="THINKCELLSHAPEDONOTDELETE" val="pXDXrxKSxSUWBDb0Mnjj9ZA"/>
</p:tagLst>
</file>

<file path=ppt/tags/tag524.xml><?xml version="1.0" encoding="utf-8"?>
<p:tagLst xmlns:a="http://schemas.openxmlformats.org/drawingml/2006/main" xmlns:r="http://schemas.openxmlformats.org/officeDocument/2006/relationships" xmlns:p="http://schemas.openxmlformats.org/presentationml/2006/main">
  <p:tag name="THINKCELLSHAPEDONOTDELETE" val="p.d42ChbI1Uq1B7Oakd4LJA"/>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pxQoxi2A4qEG9IajKHVggFg"/>
</p:tagLst>
</file>

<file path=ppt/tags/tag526.xml><?xml version="1.0" encoding="utf-8"?>
<p:tagLst xmlns:a="http://schemas.openxmlformats.org/drawingml/2006/main" xmlns:r="http://schemas.openxmlformats.org/officeDocument/2006/relationships" xmlns:p="http://schemas.openxmlformats.org/presentationml/2006/main">
  <p:tag name="THINKCELLSHAPEDONOTDELETE" val="pqqtVgvAf.UKwqbAXJ5Vqhw"/>
</p:tagLst>
</file>

<file path=ppt/tags/tag527.xml><?xml version="1.0" encoding="utf-8"?>
<p:tagLst xmlns:a="http://schemas.openxmlformats.org/drawingml/2006/main" xmlns:r="http://schemas.openxmlformats.org/officeDocument/2006/relationships" xmlns:p="http://schemas.openxmlformats.org/presentationml/2006/main">
  <p:tag name="THINKCELLSHAPEDONOTDELETE" val="pePTGvVkcrkeatwczJ6U3eA"/>
</p:tagLst>
</file>

<file path=ppt/tags/tag528.xml><?xml version="1.0" encoding="utf-8"?>
<p:tagLst xmlns:a="http://schemas.openxmlformats.org/drawingml/2006/main" xmlns:r="http://schemas.openxmlformats.org/officeDocument/2006/relationships" xmlns:p="http://schemas.openxmlformats.org/presentationml/2006/main">
  <p:tag name="THINKCELLSHAPEDONOTDELETE" val="pI9Z6R_IlP0CQp.5MQZhrUw"/>
</p:tagLst>
</file>

<file path=ppt/tags/tag529.xml><?xml version="1.0" encoding="utf-8"?>
<p:tagLst xmlns:a="http://schemas.openxmlformats.org/drawingml/2006/main" xmlns:r="http://schemas.openxmlformats.org/officeDocument/2006/relationships" xmlns:p="http://schemas.openxmlformats.org/presentationml/2006/main">
  <p:tag name="THINKCELLSHAPEDONOTDELETE" val="pPT3Q5P56DUe4U8IETSWmo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cxXEDzEFf023Cck6.kOYFw"/>
</p:tagLst>
</file>

<file path=ppt/tags/tag530.xml><?xml version="1.0" encoding="utf-8"?>
<p:tagLst xmlns:a="http://schemas.openxmlformats.org/drawingml/2006/main" xmlns:r="http://schemas.openxmlformats.org/officeDocument/2006/relationships" xmlns:p="http://schemas.openxmlformats.org/presentationml/2006/main">
  <p:tag name="THINKCELLSHAPEDONOTDELETE" val="p6IYc9rtgTk.Lb3AhQMaEkQ"/>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pvgGRM5HgUEyowuOeSpGswg"/>
</p:tagLst>
</file>

<file path=ppt/tags/tag532.xml><?xml version="1.0" encoding="utf-8"?>
<p:tagLst xmlns:a="http://schemas.openxmlformats.org/drawingml/2006/main" xmlns:r="http://schemas.openxmlformats.org/officeDocument/2006/relationships" xmlns:p="http://schemas.openxmlformats.org/presentationml/2006/main">
  <p:tag name="THINKCELLSHAPEDONOTDELETE" val="pO1pnE4iAzEK4g4VTO65TyA"/>
</p:tagLst>
</file>

<file path=ppt/tags/tag533.xml><?xml version="1.0" encoding="utf-8"?>
<p:tagLst xmlns:a="http://schemas.openxmlformats.org/drawingml/2006/main" xmlns:r="http://schemas.openxmlformats.org/officeDocument/2006/relationships" xmlns:p="http://schemas.openxmlformats.org/presentationml/2006/main">
  <p:tag name="THINKCELLSHAPEDONOTDELETE" val="plpE2iZjvk0izMS45aud9Mg"/>
</p:tagLst>
</file>

<file path=ppt/tags/tag534.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535.xml><?xml version="1.0" encoding="utf-8"?>
<p:tagLst xmlns:a="http://schemas.openxmlformats.org/drawingml/2006/main" xmlns:r="http://schemas.openxmlformats.org/officeDocument/2006/relationships" xmlns:p="http://schemas.openxmlformats.org/presentationml/2006/main">
  <p:tag name="THINKCELLSHAPEDONOTDELETE" val="pyyEb4_aSbkKoc46CN9FujA"/>
</p:tagLst>
</file>

<file path=ppt/tags/tag536.xml><?xml version="1.0" encoding="utf-8"?>
<p:tagLst xmlns:a="http://schemas.openxmlformats.org/drawingml/2006/main" xmlns:r="http://schemas.openxmlformats.org/officeDocument/2006/relationships" xmlns:p="http://schemas.openxmlformats.org/presentationml/2006/main">
  <p:tag name="THINKCELLSHAPEDONOTDELETE" val="pUHC9sdKopEyj5pFXagmUSQ"/>
</p:tagLst>
</file>

<file path=ppt/tags/tag537.xml><?xml version="1.0" encoding="utf-8"?>
<p:tagLst xmlns:a="http://schemas.openxmlformats.org/drawingml/2006/main" xmlns:r="http://schemas.openxmlformats.org/officeDocument/2006/relationships" xmlns:p="http://schemas.openxmlformats.org/presentationml/2006/main">
  <p:tag name="THINKCELLSHAPEDONOTDELETE" val="pNxvsdx3xr0qUPSFTvNdYxQ"/>
</p:tagLst>
</file>

<file path=ppt/tags/tag538.xml><?xml version="1.0" encoding="utf-8"?>
<p:tagLst xmlns:a="http://schemas.openxmlformats.org/drawingml/2006/main" xmlns:r="http://schemas.openxmlformats.org/officeDocument/2006/relationships" xmlns:p="http://schemas.openxmlformats.org/presentationml/2006/main">
  <p:tag name="THINKCELLSHAPEDONOTDELETE" val="pwN8ZnrTSH0eH8zJ5gvuzvw"/>
</p:tagLst>
</file>

<file path=ppt/tags/tag539.xml><?xml version="1.0" encoding="utf-8"?>
<p:tagLst xmlns:a="http://schemas.openxmlformats.org/drawingml/2006/main" xmlns:r="http://schemas.openxmlformats.org/officeDocument/2006/relationships" xmlns:p="http://schemas.openxmlformats.org/presentationml/2006/main">
  <p:tag name="THINKCELLSHAPEDONOTDELETE" val="pBSpYUF6P8UizPLPJWKUrT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SfMoMhEiskGS8dcTWyBy2A"/>
</p:tagLst>
</file>

<file path=ppt/tags/tag540.xml><?xml version="1.0" encoding="utf-8"?>
<p:tagLst xmlns:a="http://schemas.openxmlformats.org/drawingml/2006/main" xmlns:r="http://schemas.openxmlformats.org/officeDocument/2006/relationships" xmlns:p="http://schemas.openxmlformats.org/presentationml/2006/main">
  <p:tag name="THINKCELLSHAPEDONOTDELETE" val="phBxc7kAlq0q..2dF7dqiDA"/>
</p:tagLst>
</file>

<file path=ppt/tags/tag541.xml><?xml version="1.0" encoding="utf-8"?>
<p:tagLst xmlns:a="http://schemas.openxmlformats.org/drawingml/2006/main" xmlns:r="http://schemas.openxmlformats.org/officeDocument/2006/relationships" xmlns:p="http://schemas.openxmlformats.org/presentationml/2006/main">
  <p:tag name="THINKCELLSHAPEDONOTDELETE" val="p88YUeuh7M0ajOFY2ow5HGA"/>
</p:tagLst>
</file>

<file path=ppt/tags/tag542.xml><?xml version="1.0" encoding="utf-8"?>
<p:tagLst xmlns:a="http://schemas.openxmlformats.org/drawingml/2006/main" xmlns:r="http://schemas.openxmlformats.org/officeDocument/2006/relationships" xmlns:p="http://schemas.openxmlformats.org/presentationml/2006/main">
  <p:tag name="THINKCELLSHAPEDONOTDELETE" val="pm9lPJkC1Dkax6XCCXHdCIA"/>
</p:tagLst>
</file>

<file path=ppt/tags/tag543.xml><?xml version="1.0" encoding="utf-8"?>
<p:tagLst xmlns:a="http://schemas.openxmlformats.org/drawingml/2006/main" xmlns:r="http://schemas.openxmlformats.org/officeDocument/2006/relationships" xmlns:p="http://schemas.openxmlformats.org/presentationml/2006/main">
  <p:tag name="THINKCELLSHAPEDONOTDELETE" val="pPstLYQtC7EG0NYQ8m9lwCQ"/>
</p:tagLst>
</file>

<file path=ppt/tags/tag544.xml><?xml version="1.0" encoding="utf-8"?>
<p:tagLst xmlns:a="http://schemas.openxmlformats.org/drawingml/2006/main" xmlns:r="http://schemas.openxmlformats.org/officeDocument/2006/relationships" xmlns:p="http://schemas.openxmlformats.org/presentationml/2006/main">
  <p:tag name="THINKCELLSHAPEDONOTDELETE" val="pIqnFM5I6J0KcPFM_OwMBuQ"/>
</p:tagLst>
</file>

<file path=ppt/tags/tag545.xml><?xml version="1.0" encoding="utf-8"?>
<p:tagLst xmlns:a="http://schemas.openxmlformats.org/drawingml/2006/main" xmlns:r="http://schemas.openxmlformats.org/officeDocument/2006/relationships" xmlns:p="http://schemas.openxmlformats.org/presentationml/2006/main">
  <p:tag name="THINKCELLSHAPEDONOTDELETE" val="pSlCSiRqRAkmNr06KzdXAxA"/>
</p:tagLst>
</file>

<file path=ppt/tags/tag546.xml><?xml version="1.0" encoding="utf-8"?>
<p:tagLst xmlns:a="http://schemas.openxmlformats.org/drawingml/2006/main" xmlns:r="http://schemas.openxmlformats.org/officeDocument/2006/relationships" xmlns:p="http://schemas.openxmlformats.org/presentationml/2006/main">
  <p:tag name="THINKCELLSHAPEDONOTDELETE" val="p9NbF39aLrEq9kDegasBCQw"/>
</p:tagLst>
</file>

<file path=ppt/tags/tag547.xml><?xml version="1.0" encoding="utf-8"?>
<p:tagLst xmlns:a="http://schemas.openxmlformats.org/drawingml/2006/main" xmlns:r="http://schemas.openxmlformats.org/officeDocument/2006/relationships" xmlns:p="http://schemas.openxmlformats.org/presentationml/2006/main">
  <p:tag name="THINKCELLSHAPEDONOTDELETE" val="pEBAHvb0wQkuUciZ8Q1G59Q"/>
</p:tagLst>
</file>

<file path=ppt/tags/tag548.xml><?xml version="1.0" encoding="utf-8"?>
<p:tagLst xmlns:a="http://schemas.openxmlformats.org/drawingml/2006/main" xmlns:r="http://schemas.openxmlformats.org/officeDocument/2006/relationships" xmlns:p="http://schemas.openxmlformats.org/presentationml/2006/main">
  <p:tag name="THINKCELLSHAPEDONOTDELETE" val="pYkUT3dMkHk2g6Pi4xQ3h3w"/>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piO9xSqAF3UGld20e.g4Ly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bXzRnfu8YE.TpKGz7DECrw"/>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pzC3idTAd5Eu6LuYB7xBlrQ"/>
</p:tagLst>
</file>

<file path=ppt/tags/tag551.xml><?xml version="1.0" encoding="utf-8"?>
<p:tagLst xmlns:a="http://schemas.openxmlformats.org/drawingml/2006/main" xmlns:r="http://schemas.openxmlformats.org/officeDocument/2006/relationships" xmlns:p="http://schemas.openxmlformats.org/presentationml/2006/main">
  <p:tag name="THINKCELLSHAPEDONOTDELETE" val="pXmP8qHwef0G.fg4PWFFGnQ"/>
</p:tagLst>
</file>

<file path=ppt/tags/tag552.xml><?xml version="1.0" encoding="utf-8"?>
<p:tagLst xmlns:a="http://schemas.openxmlformats.org/drawingml/2006/main" xmlns:r="http://schemas.openxmlformats.org/officeDocument/2006/relationships" xmlns:p="http://schemas.openxmlformats.org/presentationml/2006/main">
  <p:tag name="THINKCELLSHAPEDONOTDELETE" val="p_ZbShBBuJ0yr3OeWYNIotA"/>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p.GzZfAXkOkydw1BdBsdlrQ"/>
</p:tagLst>
</file>

<file path=ppt/tags/tag554.xml><?xml version="1.0" encoding="utf-8"?>
<p:tagLst xmlns:a="http://schemas.openxmlformats.org/drawingml/2006/main" xmlns:r="http://schemas.openxmlformats.org/officeDocument/2006/relationships" xmlns:p="http://schemas.openxmlformats.org/presentationml/2006/main">
  <p:tag name="THINKCELLSHAPEDONOTDELETE" val="pPDj0e1blbkWu4f6TdSanVA"/>
</p:tagLst>
</file>

<file path=ppt/tags/tag555.xml><?xml version="1.0" encoding="utf-8"?>
<p:tagLst xmlns:a="http://schemas.openxmlformats.org/drawingml/2006/main" xmlns:r="http://schemas.openxmlformats.org/officeDocument/2006/relationships" xmlns:p="http://schemas.openxmlformats.org/presentationml/2006/main">
  <p:tag name="THINKCELLSHAPEDONOTDELETE" val="pIdLyZSnTR0e8ZObyykviRw"/>
</p:tagLst>
</file>

<file path=ppt/tags/tag556.xml><?xml version="1.0" encoding="utf-8"?>
<p:tagLst xmlns:a="http://schemas.openxmlformats.org/drawingml/2006/main" xmlns:r="http://schemas.openxmlformats.org/officeDocument/2006/relationships" xmlns:p="http://schemas.openxmlformats.org/presentationml/2006/main">
  <p:tag name="THINKCELLSHAPEDONOTDELETE" val="pPgzbX7xC706pVFmUYUl3ag"/>
</p:tagLst>
</file>

<file path=ppt/tags/tag557.xml><?xml version="1.0" encoding="utf-8"?>
<p:tagLst xmlns:a="http://schemas.openxmlformats.org/drawingml/2006/main" xmlns:r="http://schemas.openxmlformats.org/officeDocument/2006/relationships" xmlns:p="http://schemas.openxmlformats.org/presentationml/2006/main">
  <p:tag name="THINKCELLSHAPEDONOTDELETE" val="pWLrpX3Q7RUSh_wdv1Vjixg"/>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pwMhkDa3qLEOMVFlevwgdew"/>
</p:tagLst>
</file>

<file path=ppt/tags/tag559.xml><?xml version="1.0" encoding="utf-8"?>
<p:tagLst xmlns:a="http://schemas.openxmlformats.org/drawingml/2006/main" xmlns:r="http://schemas.openxmlformats.org/officeDocument/2006/relationships" xmlns:p="http://schemas.openxmlformats.org/presentationml/2006/main">
  <p:tag name="THINKCELLSHAPEDONOTDELETE" val="p_c7CZEIGOkuLMDgUALFku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Szc2gO_wrEyobii_fUC7pA"/>
</p:tagLst>
</file>

<file path=ppt/tags/tag560.xml><?xml version="1.0" encoding="utf-8"?>
<p:tagLst xmlns:a="http://schemas.openxmlformats.org/drawingml/2006/main" xmlns:r="http://schemas.openxmlformats.org/officeDocument/2006/relationships" xmlns:p="http://schemas.openxmlformats.org/presentationml/2006/main">
  <p:tag name="THINKCELLSHAPEDONOTDELETE" val="p8v6jGyjCFECvDuetubeMyQ"/>
</p:tagLst>
</file>

<file path=ppt/tags/tag561.xml><?xml version="1.0" encoding="utf-8"?>
<p:tagLst xmlns:a="http://schemas.openxmlformats.org/drawingml/2006/main" xmlns:r="http://schemas.openxmlformats.org/officeDocument/2006/relationships" xmlns:p="http://schemas.openxmlformats.org/presentationml/2006/main">
  <p:tag name="THINKCELLSHAPEDONOTDELETE" val="p37Vpfiz3Hkq5_b3Sm8PXfQ"/>
</p:tagLst>
</file>

<file path=ppt/tags/tag562.xml><?xml version="1.0" encoding="utf-8"?>
<p:tagLst xmlns:a="http://schemas.openxmlformats.org/drawingml/2006/main" xmlns:r="http://schemas.openxmlformats.org/officeDocument/2006/relationships" xmlns:p="http://schemas.openxmlformats.org/presentationml/2006/main">
  <p:tag name="THINKCELLSHAPEDONOTDELETE" val="pkHIIXCG1tkaOTMCh23pIcg"/>
</p:tagLst>
</file>

<file path=ppt/tags/tag563.xml><?xml version="1.0" encoding="utf-8"?>
<p:tagLst xmlns:a="http://schemas.openxmlformats.org/drawingml/2006/main" xmlns:r="http://schemas.openxmlformats.org/officeDocument/2006/relationships" xmlns:p="http://schemas.openxmlformats.org/presentationml/2006/main">
  <p:tag name="THINKCELLSHAPEDONOTDELETE" val="pnvSbnGkMGkmR0WxtxOoCUw"/>
</p:tagLst>
</file>

<file path=ppt/tags/tag564.xml><?xml version="1.0" encoding="utf-8"?>
<p:tagLst xmlns:a="http://schemas.openxmlformats.org/drawingml/2006/main" xmlns:r="http://schemas.openxmlformats.org/officeDocument/2006/relationships" xmlns:p="http://schemas.openxmlformats.org/presentationml/2006/main">
  <p:tag name="THINKCELLSHAPEDONOTDELETE" val="pLomRUV5NbUqjnSHfgDsvyA"/>
</p:tagLst>
</file>

<file path=ppt/tags/tag565.xml><?xml version="1.0" encoding="utf-8"?>
<p:tagLst xmlns:a="http://schemas.openxmlformats.org/drawingml/2006/main" xmlns:r="http://schemas.openxmlformats.org/officeDocument/2006/relationships" xmlns:p="http://schemas.openxmlformats.org/presentationml/2006/main">
  <p:tag name="THINKCELLSHAPEDONOTDELETE" val="pWKsGq70Bh0.96lSHl0r39g"/>
</p:tagLst>
</file>

<file path=ppt/tags/tag566.xml><?xml version="1.0" encoding="utf-8"?>
<p:tagLst xmlns:a="http://schemas.openxmlformats.org/drawingml/2006/main" xmlns:r="http://schemas.openxmlformats.org/officeDocument/2006/relationships" xmlns:p="http://schemas.openxmlformats.org/presentationml/2006/main">
  <p:tag name="THINKCELLSHAPEDONOTDELETE" val="pE2KQXGuuX0mvCdXLD_BJcw"/>
</p:tagLst>
</file>

<file path=ppt/tags/tag567.xml><?xml version="1.0" encoding="utf-8"?>
<p:tagLst xmlns:a="http://schemas.openxmlformats.org/drawingml/2006/main" xmlns:r="http://schemas.openxmlformats.org/officeDocument/2006/relationships" xmlns:p="http://schemas.openxmlformats.org/presentationml/2006/main">
  <p:tag name="THINKCELLSHAPEDONOTDELETE" val="pA7ZPJyxl6k2TCZpUqGWnsg"/>
</p:tagLst>
</file>

<file path=ppt/tags/tag568.xml><?xml version="1.0" encoding="utf-8"?>
<p:tagLst xmlns:a="http://schemas.openxmlformats.org/drawingml/2006/main" xmlns:r="http://schemas.openxmlformats.org/officeDocument/2006/relationships" xmlns:p="http://schemas.openxmlformats.org/presentationml/2006/main">
  <p:tag name="THINKCELLSHAPEDONOTDELETE" val="pAQrhhhNNHEa2Dx_sYknyuA"/>
</p:tagLst>
</file>

<file path=ppt/tags/tag569.xml><?xml version="1.0" encoding="utf-8"?>
<p:tagLst xmlns:a="http://schemas.openxmlformats.org/drawingml/2006/main" xmlns:r="http://schemas.openxmlformats.org/officeDocument/2006/relationships" xmlns:p="http://schemas.openxmlformats.org/presentationml/2006/main">
  <p:tag name="THINKCELLSHAPEDONOTDELETE" val="pOLfSDorybkOoezonnCQ0.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iUlzBXtZFUW7k840.HSnWg"/>
</p:tagLst>
</file>

<file path=ppt/tags/tag570.xml><?xml version="1.0" encoding="utf-8"?>
<p:tagLst xmlns:a="http://schemas.openxmlformats.org/drawingml/2006/main" xmlns:r="http://schemas.openxmlformats.org/officeDocument/2006/relationships" xmlns:p="http://schemas.openxmlformats.org/presentationml/2006/main">
  <p:tag name="THINKCELLSHAPEDONOTDELETE" val="pnTIdt7z80keKpMb9HGo00Q"/>
</p:tagLst>
</file>

<file path=ppt/tags/tag571.xml><?xml version="1.0" encoding="utf-8"?>
<p:tagLst xmlns:a="http://schemas.openxmlformats.org/drawingml/2006/main" xmlns:r="http://schemas.openxmlformats.org/officeDocument/2006/relationships" xmlns:p="http://schemas.openxmlformats.org/presentationml/2006/main">
  <p:tag name="THINKCELLSHAPEDONOTDELETE" val="pICYb3Kmxq0e4OB1bXPiDrA"/>
</p:tagLst>
</file>

<file path=ppt/tags/tag572.xml><?xml version="1.0" encoding="utf-8"?>
<p:tagLst xmlns:a="http://schemas.openxmlformats.org/drawingml/2006/main" xmlns:r="http://schemas.openxmlformats.org/officeDocument/2006/relationships" xmlns:p="http://schemas.openxmlformats.org/presentationml/2006/main">
  <p:tag name="THINKCELLSHAPEDONOTDELETE" val="pKkm6O3J3L066EUBFzB3v5Q"/>
</p:tagLst>
</file>

<file path=ppt/tags/tag573.xml><?xml version="1.0" encoding="utf-8"?>
<p:tagLst xmlns:a="http://schemas.openxmlformats.org/drawingml/2006/main" xmlns:r="http://schemas.openxmlformats.org/officeDocument/2006/relationships" xmlns:p="http://schemas.openxmlformats.org/presentationml/2006/main">
  <p:tag name="THINKCELLSHAPEDONOTDELETE" val="pYY8dSPdzlE.m_rpCioloPg"/>
</p:tagLst>
</file>

<file path=ppt/tags/tag574.xml><?xml version="1.0" encoding="utf-8"?>
<p:tagLst xmlns:a="http://schemas.openxmlformats.org/drawingml/2006/main" xmlns:r="http://schemas.openxmlformats.org/officeDocument/2006/relationships" xmlns:p="http://schemas.openxmlformats.org/presentationml/2006/main">
  <p:tag name="THINKCELLSHAPEDONOTDELETE" val="pA9Sizzi840.LiNTG8UVDbQ"/>
</p:tagLst>
</file>

<file path=ppt/tags/tag575.xml><?xml version="1.0" encoding="utf-8"?>
<p:tagLst xmlns:a="http://schemas.openxmlformats.org/drawingml/2006/main" xmlns:r="http://schemas.openxmlformats.org/officeDocument/2006/relationships" xmlns:p="http://schemas.openxmlformats.org/presentationml/2006/main">
  <p:tag name="THINKCELLSHAPEDONOTDELETE" val="pBhpuM940MUSeXxQBzkdzng"/>
</p:tagLst>
</file>

<file path=ppt/tags/tag576.xml><?xml version="1.0" encoding="utf-8"?>
<p:tagLst xmlns:a="http://schemas.openxmlformats.org/drawingml/2006/main" xmlns:r="http://schemas.openxmlformats.org/officeDocument/2006/relationships" xmlns:p="http://schemas.openxmlformats.org/presentationml/2006/main">
  <p:tag name="THINKCELLSHAPEDONOTDELETE" val="puOgBt32EnUeho7Uz0f0VQA"/>
</p:tagLst>
</file>

<file path=ppt/tags/tag577.xml><?xml version="1.0" encoding="utf-8"?>
<p:tagLst xmlns:a="http://schemas.openxmlformats.org/drawingml/2006/main" xmlns:r="http://schemas.openxmlformats.org/officeDocument/2006/relationships" xmlns:p="http://schemas.openxmlformats.org/presentationml/2006/main">
  <p:tag name="THINKCELLSHAPEDONOTDELETE" val="pkHz8D.p_LkCxmMOrbfCI5A"/>
</p:tagLst>
</file>

<file path=ppt/tags/tag578.xml><?xml version="1.0" encoding="utf-8"?>
<p:tagLst xmlns:a="http://schemas.openxmlformats.org/drawingml/2006/main" xmlns:r="http://schemas.openxmlformats.org/officeDocument/2006/relationships" xmlns:p="http://schemas.openxmlformats.org/presentationml/2006/main">
  <p:tag name="THINKCELLSHAPEDONOTDELETE" val="pfNzO8sgqNUSkchh94pbPIA"/>
</p:tagLst>
</file>

<file path=ppt/tags/tag579.xml><?xml version="1.0" encoding="utf-8"?>
<p:tagLst xmlns:a="http://schemas.openxmlformats.org/drawingml/2006/main" xmlns:r="http://schemas.openxmlformats.org/officeDocument/2006/relationships" xmlns:p="http://schemas.openxmlformats.org/presentationml/2006/main">
  <p:tag name="THINKCELLSHAPEDONOTDELETE" val="p3eiSkaSTtEWXxL8UuMPPl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TFKc4aMTWkexewir9tEghA"/>
</p:tagLst>
</file>

<file path=ppt/tags/tag580.xml><?xml version="1.0" encoding="utf-8"?>
<p:tagLst xmlns:a="http://schemas.openxmlformats.org/drawingml/2006/main" xmlns:r="http://schemas.openxmlformats.org/officeDocument/2006/relationships" xmlns:p="http://schemas.openxmlformats.org/presentationml/2006/main">
  <p:tag name="THINKCELLSHAPEDONOTDELETE" val="pTh3nr5L510u.7WzFx5LsrQ"/>
</p:tagLst>
</file>

<file path=ppt/tags/tag581.xml><?xml version="1.0" encoding="utf-8"?>
<p:tagLst xmlns:a="http://schemas.openxmlformats.org/drawingml/2006/main" xmlns:r="http://schemas.openxmlformats.org/officeDocument/2006/relationships" xmlns:p="http://schemas.openxmlformats.org/presentationml/2006/main">
  <p:tag name="THINKCELLSHAPEDONOTDELETE" val="pz_Dr2ZenNEeAu7zViCNPZg"/>
</p:tagLst>
</file>

<file path=ppt/tags/tag582.xml><?xml version="1.0" encoding="utf-8"?>
<p:tagLst xmlns:a="http://schemas.openxmlformats.org/drawingml/2006/main" xmlns:r="http://schemas.openxmlformats.org/officeDocument/2006/relationships" xmlns:p="http://schemas.openxmlformats.org/presentationml/2006/main">
  <p:tag name="THINKCELLSHAPEDONOTDELETE" val="ppRKn4WbJLkmWVP1QJs4flw"/>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pbvZqesrxgUu59S4rQBI._A"/>
</p:tagLst>
</file>

<file path=ppt/tags/tag584.xml><?xml version="1.0" encoding="utf-8"?>
<p:tagLst xmlns:a="http://schemas.openxmlformats.org/drawingml/2006/main" xmlns:r="http://schemas.openxmlformats.org/officeDocument/2006/relationships" xmlns:p="http://schemas.openxmlformats.org/presentationml/2006/main">
  <p:tag name="THINKCELLSHAPEDONOTDELETE" val="pJC.MVP3QAEGJjHVtLGzEAg"/>
</p:tagLst>
</file>

<file path=ppt/tags/tag585.xml><?xml version="1.0" encoding="utf-8"?>
<p:tagLst xmlns:a="http://schemas.openxmlformats.org/drawingml/2006/main" xmlns:r="http://schemas.openxmlformats.org/officeDocument/2006/relationships" xmlns:p="http://schemas.openxmlformats.org/presentationml/2006/main">
  <p:tag name="THINKCELLSHAPEDONOTDELETE" val="pAlvThuNRm0q6WntXEpWiHw"/>
</p:tagLst>
</file>

<file path=ppt/tags/tag586.xml><?xml version="1.0" encoding="utf-8"?>
<p:tagLst xmlns:a="http://schemas.openxmlformats.org/drawingml/2006/main" xmlns:r="http://schemas.openxmlformats.org/officeDocument/2006/relationships" xmlns:p="http://schemas.openxmlformats.org/presentationml/2006/main">
  <p:tag name="THINKCELLSHAPEDONOTDELETE" val="pjBgwqcWv.UW.2DecAAyT_A"/>
</p:tagLst>
</file>

<file path=ppt/tags/tag587.xml><?xml version="1.0" encoding="utf-8"?>
<p:tagLst xmlns:a="http://schemas.openxmlformats.org/drawingml/2006/main" xmlns:r="http://schemas.openxmlformats.org/officeDocument/2006/relationships" xmlns:p="http://schemas.openxmlformats.org/presentationml/2006/main">
  <p:tag name="THINKCELLSHAPEDONOTDELETE" val="pvdDxRufkSkWt0L5oOQv3Gw"/>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p3xO0CReBL0WiYmOhaNIl8w"/>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p0XBFkFzZqUWE2xdKFG6jU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BMDZ7Da6s0OnTdZ11Ym4ew"/>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peeujXvIBgU2gFvm7yOYpvg"/>
</p:tagLst>
</file>

<file path=ppt/tags/tag591.xml><?xml version="1.0" encoding="utf-8"?>
<p:tagLst xmlns:a="http://schemas.openxmlformats.org/drawingml/2006/main" xmlns:r="http://schemas.openxmlformats.org/officeDocument/2006/relationships" xmlns:p="http://schemas.openxmlformats.org/presentationml/2006/main">
  <p:tag name="THINKCELLSHAPEDONOTDELETE" val="pOw1if8U_kkGRbmTVFqmnHA"/>
</p:tagLst>
</file>

<file path=ppt/tags/tag592.xml><?xml version="1.0" encoding="utf-8"?>
<p:tagLst xmlns:a="http://schemas.openxmlformats.org/drawingml/2006/main" xmlns:r="http://schemas.openxmlformats.org/officeDocument/2006/relationships" xmlns:p="http://schemas.openxmlformats.org/presentationml/2006/main">
  <p:tag name="THINKCELLSHAPEDONOTDELETE" val="p6kLiWtjQUE.DY8EyBT7ABA"/>
</p:tagLst>
</file>

<file path=ppt/tags/tag593.xml><?xml version="1.0" encoding="utf-8"?>
<p:tagLst xmlns:a="http://schemas.openxmlformats.org/drawingml/2006/main" xmlns:r="http://schemas.openxmlformats.org/officeDocument/2006/relationships" xmlns:p="http://schemas.openxmlformats.org/presentationml/2006/main">
  <p:tag name="THINKCELLSHAPEDONOTDELETE" val="pi0CXi8y3rkWT2N0TNDcBLw"/>
</p:tagLst>
</file>

<file path=ppt/tags/tag594.xml><?xml version="1.0" encoding="utf-8"?>
<p:tagLst xmlns:a="http://schemas.openxmlformats.org/drawingml/2006/main" xmlns:r="http://schemas.openxmlformats.org/officeDocument/2006/relationships" xmlns:p="http://schemas.openxmlformats.org/presentationml/2006/main">
  <p:tag name="THINKCELLSHAPEDONOTDELETE" val="p7NC1z8NsBkKqhkcVXOqZUg"/>
</p:tagLst>
</file>

<file path=ppt/tags/tag595.xml><?xml version="1.0" encoding="utf-8"?>
<p:tagLst xmlns:a="http://schemas.openxmlformats.org/drawingml/2006/main" xmlns:r="http://schemas.openxmlformats.org/officeDocument/2006/relationships" xmlns:p="http://schemas.openxmlformats.org/presentationml/2006/main">
  <p:tag name="THINKCELLSHAPEDONOTDELETE" val="pw3ecyprNG0aR0tJL5e3Utg"/>
</p:tagLst>
</file>

<file path=ppt/tags/tag596.xml><?xml version="1.0" encoding="utf-8"?>
<p:tagLst xmlns:a="http://schemas.openxmlformats.org/drawingml/2006/main" xmlns:r="http://schemas.openxmlformats.org/officeDocument/2006/relationships" xmlns:p="http://schemas.openxmlformats.org/presentationml/2006/main">
  <p:tag name="THINKCELLSHAPEDONOTDELETE" val="pd.c8kkt4q0e.ZrLgD36kOg"/>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prIWgqzpZyk.0.Gd7n1AIyg"/>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pAnl84YlLhUaaoYi7s90WFg"/>
</p:tagLst>
</file>

<file path=ppt/tags/tag599.xml><?xml version="1.0" encoding="utf-8"?>
<p:tagLst xmlns:a="http://schemas.openxmlformats.org/drawingml/2006/main" xmlns:r="http://schemas.openxmlformats.org/officeDocument/2006/relationships" xmlns:p="http://schemas.openxmlformats.org/presentationml/2006/main">
  <p:tag name="THINKCELLSHAPEDONOTDELETE" val="pzGDSpjFO8EWtLeIsaUqPE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WQMEWcD2nUmGveRDF3F1p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YcAtSbYuAEq27_e6TBVfjw"/>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pLsj2IPyFxECfvo1gw9Sbww"/>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p_6s2zvHYdEil09VeTvEf6A"/>
</p:tagLst>
</file>

<file path=ppt/tags/tag602.xml><?xml version="1.0" encoding="utf-8"?>
<p:tagLst xmlns:a="http://schemas.openxmlformats.org/drawingml/2006/main" xmlns:r="http://schemas.openxmlformats.org/officeDocument/2006/relationships" xmlns:p="http://schemas.openxmlformats.org/presentationml/2006/main">
  <p:tag name="THINKCELLSHAPEDONOTDELETE" val="p.rJotP6Di0eOWSDd30vk.Q"/>
</p:tagLst>
</file>

<file path=ppt/tags/tag603.xml><?xml version="1.0" encoding="utf-8"?>
<p:tagLst xmlns:a="http://schemas.openxmlformats.org/drawingml/2006/main" xmlns:r="http://schemas.openxmlformats.org/officeDocument/2006/relationships" xmlns:p="http://schemas.openxmlformats.org/presentationml/2006/main">
  <p:tag name="THINKCELLSHAPEDONOTDELETE" val="p.cFp9GFKhUieQsCqXlIHuA"/>
</p:tagLst>
</file>

<file path=ppt/tags/tag604.xml><?xml version="1.0" encoding="utf-8"?>
<p:tagLst xmlns:a="http://schemas.openxmlformats.org/drawingml/2006/main" xmlns:r="http://schemas.openxmlformats.org/officeDocument/2006/relationships" xmlns:p="http://schemas.openxmlformats.org/presentationml/2006/main">
  <p:tag name="THINKCELLSHAPEDONOTDELETE" val="plFMEBUZEP0GsVgX8zaljoQ"/>
</p:tagLst>
</file>

<file path=ppt/tags/tag605.xml><?xml version="1.0" encoding="utf-8"?>
<p:tagLst xmlns:a="http://schemas.openxmlformats.org/drawingml/2006/main" xmlns:r="http://schemas.openxmlformats.org/officeDocument/2006/relationships" xmlns:p="http://schemas.openxmlformats.org/presentationml/2006/main">
  <p:tag name="THINKCELLSHAPEDONOTDELETE" val="pUAHohiDLWEisxP_yOIOfDg"/>
</p:tagLst>
</file>

<file path=ppt/tags/tag606.xml><?xml version="1.0" encoding="utf-8"?>
<p:tagLst xmlns:a="http://schemas.openxmlformats.org/drawingml/2006/main" xmlns:r="http://schemas.openxmlformats.org/officeDocument/2006/relationships" xmlns:p="http://schemas.openxmlformats.org/presentationml/2006/main">
  <p:tag name="THINKCELLSHAPEDONOTDELETE" val="pRhLH8BsF6EmK5vWXEpLfAg"/>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pKkzJTor7Pk2ErGKMhi6Ihg"/>
</p:tagLst>
</file>

<file path=ppt/tags/tag608.xml><?xml version="1.0" encoding="utf-8"?>
<p:tagLst xmlns:a="http://schemas.openxmlformats.org/drawingml/2006/main" xmlns:r="http://schemas.openxmlformats.org/officeDocument/2006/relationships" xmlns:p="http://schemas.openxmlformats.org/presentationml/2006/main">
  <p:tag name="THINKCELLSHAPEDONOTDELETE" val="pmlgEnU6Npkmsawl6_T0dtw"/>
</p:tagLst>
</file>

<file path=ppt/tags/tag609.xml><?xml version="1.0" encoding="utf-8"?>
<p:tagLst xmlns:a="http://schemas.openxmlformats.org/drawingml/2006/main" xmlns:r="http://schemas.openxmlformats.org/officeDocument/2006/relationships" xmlns:p="http://schemas.openxmlformats.org/presentationml/2006/main">
  <p:tag name="THINKCELLSHAPEDONOTDELETE" val="p4S8Qg5sPv0SWAJvICnZTU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MbDfUliNcE2s2JZ3l8B7ig"/>
</p:tagLst>
</file>

<file path=ppt/tags/tag610.xml><?xml version="1.0" encoding="utf-8"?>
<p:tagLst xmlns:a="http://schemas.openxmlformats.org/drawingml/2006/main" xmlns:r="http://schemas.openxmlformats.org/officeDocument/2006/relationships" xmlns:p="http://schemas.openxmlformats.org/presentationml/2006/main">
  <p:tag name="THINKCELLSHAPEDONOTDELETE" val="pO5RKL946_k.T7OLgXmrIVA"/>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pybgP_BoBtU2W2fKf7zUfZw"/>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pXcK3GWVLI0aoBoHVvTCiGQ"/>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p3c8TlB50x0q7MY2hclGu5Q"/>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paYkX4fT2hkyqieKGzVuJTg"/>
</p:tagLst>
</file>

<file path=ppt/tags/tag615.xml><?xml version="1.0" encoding="utf-8"?>
<p:tagLst xmlns:a="http://schemas.openxmlformats.org/drawingml/2006/main" xmlns:r="http://schemas.openxmlformats.org/officeDocument/2006/relationships" xmlns:p="http://schemas.openxmlformats.org/presentationml/2006/main">
  <p:tag name="THINKCELLSHAPEDONOTDELETE" val="pTFhZkNymx0WrQ9F2pEb9Uw"/>
</p:tagLst>
</file>

<file path=ppt/tags/tag616.xml><?xml version="1.0" encoding="utf-8"?>
<p:tagLst xmlns:a="http://schemas.openxmlformats.org/drawingml/2006/main" xmlns:r="http://schemas.openxmlformats.org/officeDocument/2006/relationships" xmlns:p="http://schemas.openxmlformats.org/presentationml/2006/main">
  <p:tag name="THINKCELLSHAPEDONOTDELETE" val="pIVKoTKuU2kWJq5_mUo61Tg"/>
</p:tagLst>
</file>

<file path=ppt/tags/tag617.xml><?xml version="1.0" encoding="utf-8"?>
<p:tagLst xmlns:a="http://schemas.openxmlformats.org/drawingml/2006/main" xmlns:r="http://schemas.openxmlformats.org/officeDocument/2006/relationships" xmlns:p="http://schemas.openxmlformats.org/presentationml/2006/main">
  <p:tag name="THINKCELLSHAPEDONOTDELETE" val="pIg0bAEKDlEOgKZqud9DGKA"/>
</p:tagLst>
</file>

<file path=ppt/tags/tag618.xml><?xml version="1.0" encoding="utf-8"?>
<p:tagLst xmlns:a="http://schemas.openxmlformats.org/drawingml/2006/main" xmlns:r="http://schemas.openxmlformats.org/officeDocument/2006/relationships" xmlns:p="http://schemas.openxmlformats.org/presentationml/2006/main">
  <p:tag name="THINKCELLSHAPEDONOTDELETE" val="pXvNkl4BDm0yeYT5nsgSpaA"/>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pztf9xI6RkEG2vzREIBYAG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Mrmdit4GBEybgrl1EDVrsQ"/>
</p:tagLst>
</file>

<file path=ppt/tags/tag620.xml><?xml version="1.0" encoding="utf-8"?>
<p:tagLst xmlns:a="http://schemas.openxmlformats.org/drawingml/2006/main" xmlns:r="http://schemas.openxmlformats.org/officeDocument/2006/relationships" xmlns:p="http://schemas.openxmlformats.org/presentationml/2006/main">
  <p:tag name="THINKCELLSHAPEDONOTDELETE" val="pi.8O33vRwk61GjtU.Oydwg"/>
</p:tagLst>
</file>

<file path=ppt/tags/tag621.xml><?xml version="1.0" encoding="utf-8"?>
<p:tagLst xmlns:a="http://schemas.openxmlformats.org/drawingml/2006/main" xmlns:r="http://schemas.openxmlformats.org/officeDocument/2006/relationships" xmlns:p="http://schemas.openxmlformats.org/presentationml/2006/main">
  <p:tag name="THINKCELLSHAPEDONOTDELETE" val="pxIjMNLu58kCkf8yt8SRDdA"/>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pDGj8xQ7OMU6AiGciNqwDog"/>
</p:tagLst>
</file>

<file path=ppt/tags/tag623.xml><?xml version="1.0" encoding="utf-8"?>
<p:tagLst xmlns:a="http://schemas.openxmlformats.org/drawingml/2006/main" xmlns:r="http://schemas.openxmlformats.org/officeDocument/2006/relationships" xmlns:p="http://schemas.openxmlformats.org/presentationml/2006/main">
  <p:tag name="THINKCELLSHAPEDONOTDELETE" val="pC.LNBYoZ.kCOuU7B2V4_vQ"/>
</p:tagLst>
</file>

<file path=ppt/tags/tag624.xml><?xml version="1.0" encoding="utf-8"?>
<p:tagLst xmlns:a="http://schemas.openxmlformats.org/drawingml/2006/main" xmlns:r="http://schemas.openxmlformats.org/officeDocument/2006/relationships" xmlns:p="http://schemas.openxmlformats.org/presentationml/2006/main">
  <p:tag name="THINKCELLSHAPEDONOTDELETE" val="p6x7zE5eyd0GFC.JEDQsbSA"/>
</p:tagLst>
</file>

<file path=ppt/tags/tag625.xml><?xml version="1.0" encoding="utf-8"?>
<p:tagLst xmlns:a="http://schemas.openxmlformats.org/drawingml/2006/main" xmlns:r="http://schemas.openxmlformats.org/officeDocument/2006/relationships" xmlns:p="http://schemas.openxmlformats.org/presentationml/2006/main">
  <p:tag name="THINKCELLSHAPEDONOTDELETE" val="pedtAtmc46UmWdtrA4QwIBA"/>
</p:tagLst>
</file>

<file path=ppt/tags/tag626.xml><?xml version="1.0" encoding="utf-8"?>
<p:tagLst xmlns:a="http://schemas.openxmlformats.org/drawingml/2006/main" xmlns:r="http://schemas.openxmlformats.org/officeDocument/2006/relationships" xmlns:p="http://schemas.openxmlformats.org/presentationml/2006/main">
  <p:tag name="THINKCELLSHAPEDONOTDELETE" val="pteubUT6Fl0CUWNvRn1Nlhg"/>
</p:tagLst>
</file>

<file path=ppt/tags/tag627.xml><?xml version="1.0" encoding="utf-8"?>
<p:tagLst xmlns:a="http://schemas.openxmlformats.org/drawingml/2006/main" xmlns:r="http://schemas.openxmlformats.org/officeDocument/2006/relationships" xmlns:p="http://schemas.openxmlformats.org/presentationml/2006/main">
  <p:tag name="THINKCELLSHAPEDONOTDELETE" val="pb3hzDNxW9kCsPNJYAel5nw"/>
</p:tagLst>
</file>

<file path=ppt/tags/tag628.xml><?xml version="1.0" encoding="utf-8"?>
<p:tagLst xmlns:a="http://schemas.openxmlformats.org/drawingml/2006/main" xmlns:r="http://schemas.openxmlformats.org/officeDocument/2006/relationships" xmlns:p="http://schemas.openxmlformats.org/presentationml/2006/main">
  <p:tag name="THINKCELLSHAPEDONOTDELETE" val="pbMwBbXqgF0yqhoayw7_5Zw"/>
</p:tagLst>
</file>

<file path=ppt/tags/tag629.xml><?xml version="1.0" encoding="utf-8"?>
<p:tagLst xmlns:a="http://schemas.openxmlformats.org/drawingml/2006/main" xmlns:r="http://schemas.openxmlformats.org/officeDocument/2006/relationships" xmlns:p="http://schemas.openxmlformats.org/presentationml/2006/main">
  <p:tag name="THINKCELLSHAPEDONOTDELETE" val="pq5GgXnkU2kOj.r2j7WhGf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L5FgiavccEymIkC4O2zxRQ"/>
</p:tagLst>
</file>

<file path=ppt/tags/tag630.xml><?xml version="1.0" encoding="utf-8"?>
<p:tagLst xmlns:a="http://schemas.openxmlformats.org/drawingml/2006/main" xmlns:r="http://schemas.openxmlformats.org/officeDocument/2006/relationships" xmlns:p="http://schemas.openxmlformats.org/presentationml/2006/main">
  <p:tag name="THINKCELLSHAPEDONOTDELETE" val="ptIdN4B_m4USf1SHNvQr38w"/>
</p:tagLst>
</file>

<file path=ppt/tags/tag631.xml><?xml version="1.0" encoding="utf-8"?>
<p:tagLst xmlns:a="http://schemas.openxmlformats.org/drawingml/2006/main" xmlns:r="http://schemas.openxmlformats.org/officeDocument/2006/relationships" xmlns:p="http://schemas.openxmlformats.org/presentationml/2006/main">
  <p:tag name="THINKCELLSHAPEDONOTDELETE" val="pwU8RhCYG1kmWNu9kTwt6mA"/>
</p:tagLst>
</file>

<file path=ppt/tags/tag632.xml><?xml version="1.0" encoding="utf-8"?>
<p:tagLst xmlns:a="http://schemas.openxmlformats.org/drawingml/2006/main" xmlns:r="http://schemas.openxmlformats.org/officeDocument/2006/relationships" xmlns:p="http://schemas.openxmlformats.org/presentationml/2006/main">
  <p:tag name="THINKCELLSHAPEDONOTDELETE" val="ptMxqV4gGA0eWbkOH9h5zmQ"/>
</p:tagLst>
</file>

<file path=ppt/tags/tag633.xml><?xml version="1.0" encoding="utf-8"?>
<p:tagLst xmlns:a="http://schemas.openxmlformats.org/drawingml/2006/main" xmlns:r="http://schemas.openxmlformats.org/officeDocument/2006/relationships" xmlns:p="http://schemas.openxmlformats.org/presentationml/2006/main">
  <p:tag name="THINKCELLSHAPEDONOTDELETE" val="pT4_hxAhcjUefUAIIgw.gNQ"/>
</p:tagLst>
</file>

<file path=ppt/tags/tag634.xml><?xml version="1.0" encoding="utf-8"?>
<p:tagLst xmlns:a="http://schemas.openxmlformats.org/drawingml/2006/main" xmlns:r="http://schemas.openxmlformats.org/officeDocument/2006/relationships" xmlns:p="http://schemas.openxmlformats.org/presentationml/2006/main">
  <p:tag name="THINKCELLSHAPEDONOTDELETE" val="piywlHZDYCEi9xlWFjucmYw"/>
</p:tagLst>
</file>

<file path=ppt/tags/tag635.xml><?xml version="1.0" encoding="utf-8"?>
<p:tagLst xmlns:a="http://schemas.openxmlformats.org/drawingml/2006/main" xmlns:r="http://schemas.openxmlformats.org/officeDocument/2006/relationships" xmlns:p="http://schemas.openxmlformats.org/presentationml/2006/main">
  <p:tag name="THINKCELLSHAPEDONOTDELETE" val="pufXqfoHOS0yWW27hxOl2TA"/>
</p:tagLst>
</file>

<file path=ppt/tags/tag636.xml><?xml version="1.0" encoding="utf-8"?>
<p:tagLst xmlns:a="http://schemas.openxmlformats.org/drawingml/2006/main" xmlns:r="http://schemas.openxmlformats.org/officeDocument/2006/relationships" xmlns:p="http://schemas.openxmlformats.org/presentationml/2006/main">
  <p:tag name="THINKCELLSHAPEDONOTDELETE" val="pPB2TJvopvk2urLl3s3eOIg"/>
</p:tagLst>
</file>

<file path=ppt/tags/tag637.xml><?xml version="1.0" encoding="utf-8"?>
<p:tagLst xmlns:a="http://schemas.openxmlformats.org/drawingml/2006/main" xmlns:r="http://schemas.openxmlformats.org/officeDocument/2006/relationships" xmlns:p="http://schemas.openxmlformats.org/presentationml/2006/main">
  <p:tag name="THINKCELLSHAPEDONOTDELETE" val="pHsf6jgdkqU6sOY1JRsk9yQ"/>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prVpr1D0u90mZAqeOV1hIvA"/>
</p:tagLst>
</file>

<file path=ppt/tags/tag639.xml><?xml version="1.0" encoding="utf-8"?>
<p:tagLst xmlns:a="http://schemas.openxmlformats.org/drawingml/2006/main" xmlns:r="http://schemas.openxmlformats.org/officeDocument/2006/relationships" xmlns:p="http://schemas.openxmlformats.org/presentationml/2006/main">
  <p:tag name="THINKCELLSHAPEDONOTDELETE" val="peW3kVGSD8E2R3a_uiz4uy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rCz_G0cRUUSPFfaI4HGfUw"/>
</p:tagLst>
</file>

<file path=ppt/tags/tag640.xml><?xml version="1.0" encoding="utf-8"?>
<p:tagLst xmlns:a="http://schemas.openxmlformats.org/drawingml/2006/main" xmlns:r="http://schemas.openxmlformats.org/officeDocument/2006/relationships" xmlns:p="http://schemas.openxmlformats.org/presentationml/2006/main">
  <p:tag name="THINKCELLSHAPEDONOTDELETE" val="p0.RqEUlRyk2rRfUd1Qemmw"/>
</p:tagLst>
</file>

<file path=ppt/tags/tag641.xml><?xml version="1.0" encoding="utf-8"?>
<p:tagLst xmlns:a="http://schemas.openxmlformats.org/drawingml/2006/main" xmlns:r="http://schemas.openxmlformats.org/officeDocument/2006/relationships" xmlns:p="http://schemas.openxmlformats.org/presentationml/2006/main">
  <p:tag name="THINKCELLSHAPEDONOTDELETE" val="pETcNZB1xhkmdvAvNdP90hw"/>
</p:tagLst>
</file>

<file path=ppt/tags/tag642.xml><?xml version="1.0" encoding="utf-8"?>
<p:tagLst xmlns:a="http://schemas.openxmlformats.org/drawingml/2006/main" xmlns:r="http://schemas.openxmlformats.org/officeDocument/2006/relationships" xmlns:p="http://schemas.openxmlformats.org/presentationml/2006/main">
  <p:tag name="THINKCELLSHAPEDONOTDELETE" val="pgqevLIyIkUaOHXXRiS7NXg"/>
</p:tagLst>
</file>

<file path=ppt/tags/tag643.xml><?xml version="1.0" encoding="utf-8"?>
<p:tagLst xmlns:a="http://schemas.openxmlformats.org/drawingml/2006/main" xmlns:r="http://schemas.openxmlformats.org/officeDocument/2006/relationships" xmlns:p="http://schemas.openxmlformats.org/presentationml/2006/main">
  <p:tag name="THINKCELLSHAPEDONOTDELETE" val="phUk7_zEYFUqGR92W0eUF.Q"/>
</p:tagLst>
</file>

<file path=ppt/tags/tag644.xml><?xml version="1.0" encoding="utf-8"?>
<p:tagLst xmlns:a="http://schemas.openxmlformats.org/drawingml/2006/main" xmlns:r="http://schemas.openxmlformats.org/officeDocument/2006/relationships" xmlns:p="http://schemas.openxmlformats.org/presentationml/2006/main">
  <p:tag name="THINKCELLSHAPEDONOTDELETE" val="pdDX_bzdjZEG.TwFxTGramg"/>
</p:tagLst>
</file>

<file path=ppt/tags/tag645.xml><?xml version="1.0" encoding="utf-8"?>
<p:tagLst xmlns:a="http://schemas.openxmlformats.org/drawingml/2006/main" xmlns:r="http://schemas.openxmlformats.org/officeDocument/2006/relationships" xmlns:p="http://schemas.openxmlformats.org/presentationml/2006/main">
  <p:tag name="THINKCELLSHAPEDONOTDELETE" val="pGPqCnxqHdU68pN3zmniVYw"/>
</p:tagLst>
</file>

<file path=ppt/tags/tag646.xml><?xml version="1.0" encoding="utf-8"?>
<p:tagLst xmlns:a="http://schemas.openxmlformats.org/drawingml/2006/main" xmlns:r="http://schemas.openxmlformats.org/officeDocument/2006/relationships" xmlns:p="http://schemas.openxmlformats.org/presentationml/2006/main">
  <p:tag name="THINKCELLSHAPEDONOTDELETE" val="pXDj4yuZlQ0ygwe55UkkzJA"/>
</p:tagLst>
</file>

<file path=ppt/tags/tag647.xml><?xml version="1.0" encoding="utf-8"?>
<p:tagLst xmlns:a="http://schemas.openxmlformats.org/drawingml/2006/main" xmlns:r="http://schemas.openxmlformats.org/officeDocument/2006/relationships" xmlns:p="http://schemas.openxmlformats.org/presentationml/2006/main">
  <p:tag name="THINKCELLSHAPEDONOTDELETE" val="pt.CIAQe320ifVlq_jDHOSg"/>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pnMc5S_JgjUekhJoSO4cD0A"/>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phvAmX7t8pkO5M7P6nsgLU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ttmTnk4TkSHQ52A11zsGg"/>
</p:tagLst>
</file>

<file path=ppt/tags/tag650.xml><?xml version="1.0" encoding="utf-8"?>
<p:tagLst xmlns:a="http://schemas.openxmlformats.org/drawingml/2006/main" xmlns:r="http://schemas.openxmlformats.org/officeDocument/2006/relationships" xmlns:p="http://schemas.openxmlformats.org/presentationml/2006/main">
  <p:tag name="THINKCELLSHAPEDONOTDELETE" val="px2sHtCYT.U2.da0_MDqLFA"/>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pFy6Hc8C6QkelXfa25mKf3Q"/>
</p:tagLst>
</file>

<file path=ppt/tags/tag652.xml><?xml version="1.0" encoding="utf-8"?>
<p:tagLst xmlns:a="http://schemas.openxmlformats.org/drawingml/2006/main" xmlns:r="http://schemas.openxmlformats.org/officeDocument/2006/relationships" xmlns:p="http://schemas.openxmlformats.org/presentationml/2006/main">
  <p:tag name="THINKCELLSHAPEDONOTDELETE" val="ppO3D8rKCMkKQtGGzdcwLyw"/>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pfJLpmmEE_UyDMzK4.SPAAg"/>
</p:tagLst>
</file>

<file path=ppt/tags/tag654.xml><?xml version="1.0" encoding="utf-8"?>
<p:tagLst xmlns:a="http://schemas.openxmlformats.org/drawingml/2006/main" xmlns:r="http://schemas.openxmlformats.org/officeDocument/2006/relationships" xmlns:p="http://schemas.openxmlformats.org/presentationml/2006/main">
  <p:tag name="THINKCELLSHAPEDONOTDELETE" val="pFK8cvlXIdkSmO8JdNpWDoQ"/>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ph0FHMF2bY0yn4v0UCbatcg"/>
</p:tagLst>
</file>

<file path=ppt/tags/tag656.xml><?xml version="1.0" encoding="utf-8"?>
<p:tagLst xmlns:a="http://schemas.openxmlformats.org/drawingml/2006/main" xmlns:r="http://schemas.openxmlformats.org/officeDocument/2006/relationships" xmlns:p="http://schemas.openxmlformats.org/presentationml/2006/main">
  <p:tag name="THINKCELLSHAPEDONOTDELETE" val="pTGdaV209d0KSl4RMuLFKXg"/>
</p:tagLst>
</file>

<file path=ppt/tags/tag657.xml><?xml version="1.0" encoding="utf-8"?>
<p:tagLst xmlns:a="http://schemas.openxmlformats.org/drawingml/2006/main" xmlns:r="http://schemas.openxmlformats.org/officeDocument/2006/relationships" xmlns:p="http://schemas.openxmlformats.org/presentationml/2006/main">
  <p:tag name="THINKCELLSHAPEDONOTDELETE" val="pSjkXBK8mjE23Vdsi34RMpw"/>
</p:tagLst>
</file>

<file path=ppt/tags/tag658.xml><?xml version="1.0" encoding="utf-8"?>
<p:tagLst xmlns:a="http://schemas.openxmlformats.org/drawingml/2006/main" xmlns:r="http://schemas.openxmlformats.org/officeDocument/2006/relationships" xmlns:p="http://schemas.openxmlformats.org/presentationml/2006/main">
  <p:tag name="THINKCELLSHAPEDONOTDELETE" val="phsmy8oAKY0aMgr4hUO575A"/>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pNKZrXYSsP0KXDbwb5C2Xw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mXtIfkN5j0W7fAbt2bh2mw"/>
</p:tagLst>
</file>

<file path=ppt/tags/tag660.xml><?xml version="1.0" encoding="utf-8"?>
<p:tagLst xmlns:a="http://schemas.openxmlformats.org/drawingml/2006/main" xmlns:r="http://schemas.openxmlformats.org/officeDocument/2006/relationships" xmlns:p="http://schemas.openxmlformats.org/presentationml/2006/main">
  <p:tag name="THINKCELLSHAPEDONOTDELETE" val="p76sHzi_zQUif9tgOXAxHVQ"/>
</p:tagLst>
</file>

<file path=ppt/tags/tag661.xml><?xml version="1.0" encoding="utf-8"?>
<p:tagLst xmlns:a="http://schemas.openxmlformats.org/drawingml/2006/main" xmlns:r="http://schemas.openxmlformats.org/officeDocument/2006/relationships" xmlns:p="http://schemas.openxmlformats.org/presentationml/2006/main">
  <p:tag name="THINKCELLSHAPEDONOTDELETE" val="pakrrDj9u2U6xdwgmwsFcQw"/>
</p:tagLst>
</file>

<file path=ppt/tags/tag662.xml><?xml version="1.0" encoding="utf-8"?>
<p:tagLst xmlns:a="http://schemas.openxmlformats.org/drawingml/2006/main" xmlns:r="http://schemas.openxmlformats.org/officeDocument/2006/relationships" xmlns:p="http://schemas.openxmlformats.org/presentationml/2006/main">
  <p:tag name="THINKCELLSHAPEDONOTDELETE" val="p05zhrVzTJE2N2zcidPpaog"/>
</p:tagLst>
</file>

<file path=ppt/tags/tag663.xml><?xml version="1.0" encoding="utf-8"?>
<p:tagLst xmlns:a="http://schemas.openxmlformats.org/drawingml/2006/main" xmlns:r="http://schemas.openxmlformats.org/officeDocument/2006/relationships" xmlns:p="http://schemas.openxmlformats.org/presentationml/2006/main">
  <p:tag name="THINKCELLSHAPEDONOTDELETE" val="pOZNZMPm7F0aPDmajKXJyXg"/>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pQhBcrwO4PkSRxd6LjWcBlQ"/>
</p:tagLst>
</file>

<file path=ppt/tags/tag665.xml><?xml version="1.0" encoding="utf-8"?>
<p:tagLst xmlns:a="http://schemas.openxmlformats.org/drawingml/2006/main" xmlns:r="http://schemas.openxmlformats.org/officeDocument/2006/relationships" xmlns:p="http://schemas.openxmlformats.org/presentationml/2006/main">
  <p:tag name="THINKCELLSHAPEDONOTDELETE" val="pJbmXTNduWUS3aG3YYnHkvA"/>
</p:tagLst>
</file>

<file path=ppt/tags/tag666.xml><?xml version="1.0" encoding="utf-8"?>
<p:tagLst xmlns:a="http://schemas.openxmlformats.org/drawingml/2006/main" xmlns:r="http://schemas.openxmlformats.org/officeDocument/2006/relationships" xmlns:p="http://schemas.openxmlformats.org/presentationml/2006/main">
  <p:tag name="THINKCELLSHAPEDONOTDELETE" val="pasoRTT7bQUawpJs2XBcPQA"/>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p5mzXb9kwUE.wFZMRail7WQ"/>
</p:tagLst>
</file>

<file path=ppt/tags/tag668.xml><?xml version="1.0" encoding="utf-8"?>
<p:tagLst xmlns:a="http://schemas.openxmlformats.org/drawingml/2006/main" xmlns:r="http://schemas.openxmlformats.org/officeDocument/2006/relationships" xmlns:p="http://schemas.openxmlformats.org/presentationml/2006/main">
  <p:tag name="THINKCELLSHAPEDONOTDELETE" val="pvSvWJSEN4keunilgtHn0pw"/>
</p:tagLst>
</file>

<file path=ppt/tags/tag669.xml><?xml version="1.0" encoding="utf-8"?>
<p:tagLst xmlns:a="http://schemas.openxmlformats.org/drawingml/2006/main" xmlns:r="http://schemas.openxmlformats.org/officeDocument/2006/relationships" xmlns:p="http://schemas.openxmlformats.org/presentationml/2006/main">
  <p:tag name="THINKCELLSHAPEDONOTDELETE" val="puLX9j0L28kq0sYEgosh9m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KqRhWOMcUk64nKp7R3XsdQ"/>
</p:tagLst>
</file>

<file path=ppt/tags/tag670.xml><?xml version="1.0" encoding="utf-8"?>
<p:tagLst xmlns:a="http://schemas.openxmlformats.org/drawingml/2006/main" xmlns:r="http://schemas.openxmlformats.org/officeDocument/2006/relationships" xmlns:p="http://schemas.openxmlformats.org/presentationml/2006/main">
  <p:tag name="THINKCELLSHAPEDONOTDELETE" val="pzqRI8Yx3rkiRV0cBVP79FQ"/>
</p:tagLst>
</file>

<file path=ppt/tags/tag671.xml><?xml version="1.0" encoding="utf-8"?>
<p:tagLst xmlns:a="http://schemas.openxmlformats.org/drawingml/2006/main" xmlns:r="http://schemas.openxmlformats.org/officeDocument/2006/relationships" xmlns:p="http://schemas.openxmlformats.org/presentationml/2006/main">
  <p:tag name="THINKCELLSHAPEDONOTDELETE" val="psBN4imiM702igRhJXF8hYg"/>
</p:tagLst>
</file>

<file path=ppt/tags/tag672.xml><?xml version="1.0" encoding="utf-8"?>
<p:tagLst xmlns:a="http://schemas.openxmlformats.org/drawingml/2006/main" xmlns:r="http://schemas.openxmlformats.org/officeDocument/2006/relationships" xmlns:p="http://schemas.openxmlformats.org/presentationml/2006/main">
  <p:tag name="THINKCELLSHAPEDONOTDELETE" val="p30Icd.4Hl06ADxfuz7gkmw"/>
</p:tagLst>
</file>

<file path=ppt/tags/tag673.xml><?xml version="1.0" encoding="utf-8"?>
<p:tagLst xmlns:a="http://schemas.openxmlformats.org/drawingml/2006/main" xmlns:r="http://schemas.openxmlformats.org/officeDocument/2006/relationships" xmlns:p="http://schemas.openxmlformats.org/presentationml/2006/main">
  <p:tag name="THINKCELLSHAPEDONOTDELETE" val="poB6i8eG6lkGsuxSfvVbBYA"/>
</p:tagLst>
</file>

<file path=ppt/tags/tag674.xml><?xml version="1.0" encoding="utf-8"?>
<p:tagLst xmlns:a="http://schemas.openxmlformats.org/drawingml/2006/main" xmlns:r="http://schemas.openxmlformats.org/officeDocument/2006/relationships" xmlns:p="http://schemas.openxmlformats.org/presentationml/2006/main">
  <p:tag name="THINKCELLSHAPEDONOTDELETE" val="puI9HZfPJck.YT3cB21ZUqQ"/>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pw6SiZgU5C0KRJ3NRUQDb1Q"/>
</p:tagLst>
</file>

<file path=ppt/tags/tag676.xml><?xml version="1.0" encoding="utf-8"?>
<p:tagLst xmlns:a="http://schemas.openxmlformats.org/drawingml/2006/main" xmlns:r="http://schemas.openxmlformats.org/officeDocument/2006/relationships" xmlns:p="http://schemas.openxmlformats.org/presentationml/2006/main">
  <p:tag name="THINKCELLSHAPEDONOTDELETE" val="p__OE0SFeUEq0GuF.rd3AwA"/>
</p:tagLst>
</file>

<file path=ppt/tags/tag677.xml><?xml version="1.0" encoding="utf-8"?>
<p:tagLst xmlns:a="http://schemas.openxmlformats.org/drawingml/2006/main" xmlns:r="http://schemas.openxmlformats.org/officeDocument/2006/relationships" xmlns:p="http://schemas.openxmlformats.org/presentationml/2006/main">
  <p:tag name="THINKCELLSHAPEDONOTDELETE" val="pYkbOqv1clkCej3WHUe6Kgw"/>
</p:tagLst>
</file>

<file path=ppt/tags/tag678.xml><?xml version="1.0" encoding="utf-8"?>
<p:tagLst xmlns:a="http://schemas.openxmlformats.org/drawingml/2006/main" xmlns:r="http://schemas.openxmlformats.org/officeDocument/2006/relationships" xmlns:p="http://schemas.openxmlformats.org/presentationml/2006/main">
  <p:tag name="THINKCELLSHAPEDONOTDELETE" val="phF7pTu4.SEO1a0Bu.GBDFQ"/>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psndrP9MIuUCjSTrOJ858R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dIV.kMn0OEuzfLKA1PdTEQ"/>
</p:tagLst>
</file>

<file path=ppt/tags/tag680.xml><?xml version="1.0" encoding="utf-8"?>
<p:tagLst xmlns:a="http://schemas.openxmlformats.org/drawingml/2006/main" xmlns:r="http://schemas.openxmlformats.org/officeDocument/2006/relationships" xmlns:p="http://schemas.openxmlformats.org/presentationml/2006/main">
  <p:tag name="THINKCELLSHAPEDONOTDELETE" val="pB7A3SRqmCUOiCH2e3vAy8Q"/>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pMo7QFIgC202wKh8rIsuw5w"/>
</p:tagLst>
</file>

<file path=ppt/tags/tag682.xml><?xml version="1.0" encoding="utf-8"?>
<p:tagLst xmlns:a="http://schemas.openxmlformats.org/drawingml/2006/main" xmlns:r="http://schemas.openxmlformats.org/officeDocument/2006/relationships" xmlns:p="http://schemas.openxmlformats.org/presentationml/2006/main">
  <p:tag name="THINKCELLSHAPEDONOTDELETE" val="pQstHjDOu10Oyf0_PMzAymA"/>
</p:tagLst>
</file>

<file path=ppt/tags/tag683.xml><?xml version="1.0" encoding="utf-8"?>
<p:tagLst xmlns:a="http://schemas.openxmlformats.org/drawingml/2006/main" xmlns:r="http://schemas.openxmlformats.org/officeDocument/2006/relationships" xmlns:p="http://schemas.openxmlformats.org/presentationml/2006/main">
  <p:tag name="THINKCELLSHAPEDONOTDELETE" val="pvWGQsa77NEGh0ePRcntwlw"/>
</p:tagLst>
</file>

<file path=ppt/tags/tag684.xml><?xml version="1.0" encoding="utf-8"?>
<p:tagLst xmlns:a="http://schemas.openxmlformats.org/drawingml/2006/main" xmlns:r="http://schemas.openxmlformats.org/officeDocument/2006/relationships" xmlns:p="http://schemas.openxmlformats.org/presentationml/2006/main">
  <p:tag name="THINKCELLSHAPEDONOTDELETE" val="pzLPAc.xljkqa9_1EATV0Lw"/>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pJG4QtEbX6E6QN9jSC0trsA"/>
</p:tagLst>
</file>

<file path=ppt/tags/tag686.xml><?xml version="1.0" encoding="utf-8"?>
<p:tagLst xmlns:a="http://schemas.openxmlformats.org/drawingml/2006/main" xmlns:r="http://schemas.openxmlformats.org/officeDocument/2006/relationships" xmlns:p="http://schemas.openxmlformats.org/presentationml/2006/main">
  <p:tag name="THINKCELLSHAPEDONOTDELETE" val="p.pFegCkXUECt7yR3ZWznNA"/>
</p:tagLst>
</file>

<file path=ppt/tags/tag687.xml><?xml version="1.0" encoding="utf-8"?>
<p:tagLst xmlns:a="http://schemas.openxmlformats.org/drawingml/2006/main" xmlns:r="http://schemas.openxmlformats.org/officeDocument/2006/relationships" xmlns:p="http://schemas.openxmlformats.org/presentationml/2006/main">
  <p:tag name="THINKCELLSHAPEDONOTDELETE" val="p9TcseZ8lS0WMYUPYrrdGxg"/>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pyai5H1HpYEeJcR1.RzDOgA"/>
</p:tagLst>
</file>

<file path=ppt/tags/tag689.xml><?xml version="1.0" encoding="utf-8"?>
<p:tagLst xmlns:a="http://schemas.openxmlformats.org/drawingml/2006/main" xmlns:r="http://schemas.openxmlformats.org/officeDocument/2006/relationships" xmlns:p="http://schemas.openxmlformats.org/presentationml/2006/main">
  <p:tag name="THINKCELLSHAPEDONOTDELETE" val="pwGeiKrwBt0ieShaGvjOnD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IxkjNB.mOkmEv7mlHOgZIg"/>
</p:tagLst>
</file>

<file path=ppt/tags/tag690.xml><?xml version="1.0" encoding="utf-8"?>
<p:tagLst xmlns:a="http://schemas.openxmlformats.org/drawingml/2006/main" xmlns:r="http://schemas.openxmlformats.org/officeDocument/2006/relationships" xmlns:p="http://schemas.openxmlformats.org/presentationml/2006/main">
  <p:tag name="THINKCELLSHAPEDONOTDELETE" val="pHn1_CYR57Eq88XT8VRrqnw"/>
</p:tagLst>
</file>

<file path=ppt/tags/tag691.xml><?xml version="1.0" encoding="utf-8"?>
<p:tagLst xmlns:a="http://schemas.openxmlformats.org/drawingml/2006/main" xmlns:r="http://schemas.openxmlformats.org/officeDocument/2006/relationships" xmlns:p="http://schemas.openxmlformats.org/presentationml/2006/main">
  <p:tag name="THINKCELLSHAPEDONOTDELETE" val="pxGkBHvZd6kGvxSEKsKfLrQ"/>
</p:tagLst>
</file>

<file path=ppt/tags/tag692.xml><?xml version="1.0" encoding="utf-8"?>
<p:tagLst xmlns:a="http://schemas.openxmlformats.org/drawingml/2006/main" xmlns:r="http://schemas.openxmlformats.org/officeDocument/2006/relationships" xmlns:p="http://schemas.openxmlformats.org/presentationml/2006/main">
  <p:tag name="THINKCELLSHAPEDONOTDELETE" val="p6LuQXjGFSESzNYPEjU2nKA"/>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pD2aQQSOGbEaSvcTujzPv3A"/>
</p:tagLst>
</file>

<file path=ppt/tags/tag694.xml><?xml version="1.0" encoding="utf-8"?>
<p:tagLst xmlns:a="http://schemas.openxmlformats.org/drawingml/2006/main" xmlns:r="http://schemas.openxmlformats.org/officeDocument/2006/relationships" xmlns:p="http://schemas.openxmlformats.org/presentationml/2006/main">
  <p:tag name="THINKCELLSHAPEDONOTDELETE" val="pEBiK_YmSSEuaO.5_TwUneg"/>
</p:tagLst>
</file>

<file path=ppt/tags/tag695.xml><?xml version="1.0" encoding="utf-8"?>
<p:tagLst xmlns:a="http://schemas.openxmlformats.org/drawingml/2006/main" xmlns:r="http://schemas.openxmlformats.org/officeDocument/2006/relationships" xmlns:p="http://schemas.openxmlformats.org/presentationml/2006/main">
  <p:tag name="THINKCELLSHAPEDONOTDELETE" val="pSx0yX4eurEyR1btNlyBsTw"/>
</p:tagLst>
</file>

<file path=ppt/tags/tag696.xml><?xml version="1.0" encoding="utf-8"?>
<p:tagLst xmlns:a="http://schemas.openxmlformats.org/drawingml/2006/main" xmlns:r="http://schemas.openxmlformats.org/officeDocument/2006/relationships" xmlns:p="http://schemas.openxmlformats.org/presentationml/2006/main">
  <p:tag name="THINKCELLSHAPEDONOTDELETE" val="phe5nZU4uJESxRZHTwBKshw"/>
</p:tagLst>
</file>

<file path=ppt/tags/tag697.xml><?xml version="1.0" encoding="utf-8"?>
<p:tagLst xmlns:a="http://schemas.openxmlformats.org/drawingml/2006/main" xmlns:r="http://schemas.openxmlformats.org/officeDocument/2006/relationships" xmlns:p="http://schemas.openxmlformats.org/presentationml/2006/main">
  <p:tag name="THINKCELLSHAPEDONOTDELETE" val="pNEYOYIvuZUK7vL5D4InzcA"/>
</p:tagLst>
</file>

<file path=ppt/tags/tag698.xml><?xml version="1.0" encoding="utf-8"?>
<p:tagLst xmlns:a="http://schemas.openxmlformats.org/drawingml/2006/main" xmlns:r="http://schemas.openxmlformats.org/officeDocument/2006/relationships" xmlns:p="http://schemas.openxmlformats.org/presentationml/2006/main">
  <p:tag name="THINKCELLSHAPEDONOTDELETE" val="peT5xmm5wFUGFCBuzKaXYwg"/>
</p:tagLst>
</file>

<file path=ppt/tags/tag699.xml><?xml version="1.0" encoding="utf-8"?>
<p:tagLst xmlns:a="http://schemas.openxmlformats.org/drawingml/2006/main" xmlns:r="http://schemas.openxmlformats.org/officeDocument/2006/relationships" xmlns:p="http://schemas.openxmlformats.org/presentationml/2006/main">
  <p:tag name="THINKCELLSHAPEDONOTDELETE" val="pS_UU6.v9VkGNQri0dDfnW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kc06pAfgfkGaGKC0r.FCO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Z1uLmJYrj0GNwUXFjqMTLA"/>
</p:tagLst>
</file>

<file path=ppt/tags/tag700.xml><?xml version="1.0" encoding="utf-8"?>
<p:tagLst xmlns:a="http://schemas.openxmlformats.org/drawingml/2006/main" xmlns:r="http://schemas.openxmlformats.org/officeDocument/2006/relationships" xmlns:p="http://schemas.openxmlformats.org/presentationml/2006/main">
  <p:tag name="THINKCELLSHAPEDONOTDELETE" val="pkeiCRjzDck24YT2fwPZFTA"/>
</p:tagLst>
</file>

<file path=ppt/tags/tag701.xml><?xml version="1.0" encoding="utf-8"?>
<p:tagLst xmlns:a="http://schemas.openxmlformats.org/drawingml/2006/main" xmlns:r="http://schemas.openxmlformats.org/officeDocument/2006/relationships" xmlns:p="http://schemas.openxmlformats.org/presentationml/2006/main">
  <p:tag name="THINKCELLSHAPEDONOTDELETE" val="pfX7poSVEz0WtgcKiPhdCPw"/>
</p:tagLst>
</file>

<file path=ppt/tags/tag702.xml><?xml version="1.0" encoding="utf-8"?>
<p:tagLst xmlns:a="http://schemas.openxmlformats.org/drawingml/2006/main" xmlns:r="http://schemas.openxmlformats.org/officeDocument/2006/relationships" xmlns:p="http://schemas.openxmlformats.org/presentationml/2006/main">
  <p:tag name="THINKCELLSHAPEDONOTDELETE" val="poxRXsWDufES_7Sh6NEWIIw"/>
</p:tagLst>
</file>

<file path=ppt/tags/tag703.xml><?xml version="1.0" encoding="utf-8"?>
<p:tagLst xmlns:a="http://schemas.openxmlformats.org/drawingml/2006/main" xmlns:r="http://schemas.openxmlformats.org/officeDocument/2006/relationships" xmlns:p="http://schemas.openxmlformats.org/presentationml/2006/main">
  <p:tag name="THINKCELLSHAPEDONOTDELETE" val="p27h1ByZc.06ZjuZn7e2g1w"/>
</p:tagLst>
</file>

<file path=ppt/tags/tag704.xml><?xml version="1.0" encoding="utf-8"?>
<p:tagLst xmlns:a="http://schemas.openxmlformats.org/drawingml/2006/main" xmlns:r="http://schemas.openxmlformats.org/officeDocument/2006/relationships" xmlns:p="http://schemas.openxmlformats.org/presentationml/2006/main">
  <p:tag name="THINKCELLSHAPEDONOTDELETE" val="pBqpzWRg8dku8Jb3gf2zWkw"/>
</p:tagLst>
</file>

<file path=ppt/tags/tag705.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706.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707.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708.xml><?xml version="1.0" encoding="utf-8"?>
<p:tagLst xmlns:a="http://schemas.openxmlformats.org/drawingml/2006/main" xmlns:r="http://schemas.openxmlformats.org/officeDocument/2006/relationships" xmlns:p="http://schemas.openxmlformats.org/presentationml/2006/main">
  <p:tag name="THINKCELLSHAPEDONOTDELETE" val="p0wJusvZu9kCC6ak2cuBQVw"/>
</p:tagLst>
</file>

<file path=ppt/tags/tag709.xml><?xml version="1.0" encoding="utf-8"?>
<p:tagLst xmlns:a="http://schemas.openxmlformats.org/drawingml/2006/main" xmlns:r="http://schemas.openxmlformats.org/officeDocument/2006/relationships" xmlns:p="http://schemas.openxmlformats.org/presentationml/2006/main">
  <p:tag name="THINKCELLSHAPEDONOTDELETE" val="pncY4D23bzEaNrzydBSYAD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GIftQQhTdEamZKojTfCgDw"/>
</p:tagLst>
</file>

<file path=ppt/tags/tag710.xml><?xml version="1.0" encoding="utf-8"?>
<p:tagLst xmlns:a="http://schemas.openxmlformats.org/drawingml/2006/main" xmlns:r="http://schemas.openxmlformats.org/officeDocument/2006/relationships" xmlns:p="http://schemas.openxmlformats.org/presentationml/2006/main">
  <p:tag name="THINKCELLSHAPEDONOTDELETE" val="pG_mDKyA86kOM0bjedfvEZQ"/>
</p:tagLst>
</file>

<file path=ppt/tags/tag711.xml><?xml version="1.0" encoding="utf-8"?>
<p:tagLst xmlns:a="http://schemas.openxmlformats.org/drawingml/2006/main" xmlns:r="http://schemas.openxmlformats.org/officeDocument/2006/relationships" xmlns:p="http://schemas.openxmlformats.org/presentationml/2006/main">
  <p:tag name="THINKCELLSHAPEDONOTDELETE" val="pHYRj7h1sDUymoNuEnkwJzg"/>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pRYoIvoZFaUGd5sH.karlKg"/>
</p:tagLst>
</file>

<file path=ppt/tags/tag713.xml><?xml version="1.0" encoding="utf-8"?>
<p:tagLst xmlns:a="http://schemas.openxmlformats.org/drawingml/2006/main" xmlns:r="http://schemas.openxmlformats.org/officeDocument/2006/relationships" xmlns:p="http://schemas.openxmlformats.org/presentationml/2006/main">
  <p:tag name="THINKCELLSHAPEDONOTDELETE" val="pOotDNiCzIU.ZLYarAYz_Gw"/>
</p:tagLst>
</file>

<file path=ppt/tags/tag714.xml><?xml version="1.0" encoding="utf-8"?>
<p:tagLst xmlns:a="http://schemas.openxmlformats.org/drawingml/2006/main" xmlns:r="http://schemas.openxmlformats.org/officeDocument/2006/relationships" xmlns:p="http://schemas.openxmlformats.org/presentationml/2006/main">
  <p:tag name="THINKCELLSHAPEDONOTDELETE" val="pyqWx6YloDkGy_kS_F_XBgQ"/>
</p:tagLst>
</file>

<file path=ppt/tags/tag715.xml><?xml version="1.0" encoding="utf-8"?>
<p:tagLst xmlns:a="http://schemas.openxmlformats.org/drawingml/2006/main" xmlns:r="http://schemas.openxmlformats.org/officeDocument/2006/relationships" xmlns:p="http://schemas.openxmlformats.org/presentationml/2006/main">
  <p:tag name="THINKCELLSHAPEDONOTDELETE" val="pgQVsWh42skWMQ9rV_qByXQ"/>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pgEZ0XmBs8kegmRrj4i83sA"/>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pXqxKVKGmdkSUA61x9_QIdA"/>
</p:tagLst>
</file>

<file path=ppt/tags/tag718.xml><?xml version="1.0" encoding="utf-8"?>
<p:tagLst xmlns:a="http://schemas.openxmlformats.org/drawingml/2006/main" xmlns:r="http://schemas.openxmlformats.org/officeDocument/2006/relationships" xmlns:p="http://schemas.openxmlformats.org/presentationml/2006/main">
  <p:tag name="THINKCELLSHAPEDONOTDELETE" val="puVpKX5g2QkKz9LKmgklIcA"/>
</p:tagLst>
</file>

<file path=ppt/tags/tag719.xml><?xml version="1.0" encoding="utf-8"?>
<p:tagLst xmlns:a="http://schemas.openxmlformats.org/drawingml/2006/main" xmlns:r="http://schemas.openxmlformats.org/officeDocument/2006/relationships" xmlns:p="http://schemas.openxmlformats.org/presentationml/2006/main">
  <p:tag name="THINKCELLSHAPEDONOTDELETE" val="pclvAFrcGwEK81CTHhYdE7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myix8h_E0OwFiDPNjCHkw"/>
</p:tagLst>
</file>

<file path=ppt/tags/tag720.xml><?xml version="1.0" encoding="utf-8"?>
<p:tagLst xmlns:a="http://schemas.openxmlformats.org/drawingml/2006/main" xmlns:r="http://schemas.openxmlformats.org/officeDocument/2006/relationships" xmlns:p="http://schemas.openxmlformats.org/presentationml/2006/main">
  <p:tag name="THINKCELLSHAPEDONOTDELETE" val="p.ukWylrfjkasb5WPvteMYw"/>
</p:tagLst>
</file>

<file path=ppt/tags/tag721.xml><?xml version="1.0" encoding="utf-8"?>
<p:tagLst xmlns:a="http://schemas.openxmlformats.org/drawingml/2006/main" xmlns:r="http://schemas.openxmlformats.org/officeDocument/2006/relationships" xmlns:p="http://schemas.openxmlformats.org/presentationml/2006/main">
  <p:tag name="THINKCELLSHAPEDONOTDELETE" val="pOxoMuHCIbUC8w1k_PM3w6g"/>
</p:tagLst>
</file>

<file path=ppt/tags/tag722.xml><?xml version="1.0" encoding="utf-8"?>
<p:tagLst xmlns:a="http://schemas.openxmlformats.org/drawingml/2006/main" xmlns:r="http://schemas.openxmlformats.org/officeDocument/2006/relationships" xmlns:p="http://schemas.openxmlformats.org/presentationml/2006/main">
  <p:tag name="THINKCELLSHAPEDONOTDELETE" val="p9lEQhkPPUEeVf3ZSAl8LOg"/>
</p:tagLst>
</file>

<file path=ppt/tags/tag723.xml><?xml version="1.0" encoding="utf-8"?>
<p:tagLst xmlns:a="http://schemas.openxmlformats.org/drawingml/2006/main" xmlns:r="http://schemas.openxmlformats.org/officeDocument/2006/relationships" xmlns:p="http://schemas.openxmlformats.org/presentationml/2006/main">
  <p:tag name="THINKCELLSHAPEDONOTDELETE" val="p65laaMDQPUKLYGpNiTkikw"/>
</p:tagLst>
</file>

<file path=ppt/tags/tag724.xml><?xml version="1.0" encoding="utf-8"?>
<p:tagLst xmlns:a="http://schemas.openxmlformats.org/drawingml/2006/main" xmlns:r="http://schemas.openxmlformats.org/officeDocument/2006/relationships" xmlns:p="http://schemas.openxmlformats.org/presentationml/2006/main">
  <p:tag name="THINKCELLSHAPEDONOTDELETE" val="pb9yV47rAOUqQYlqECp1hMA"/>
</p:tagLst>
</file>

<file path=ppt/tags/tag725.xml><?xml version="1.0" encoding="utf-8"?>
<p:tagLst xmlns:a="http://schemas.openxmlformats.org/drawingml/2006/main" xmlns:r="http://schemas.openxmlformats.org/officeDocument/2006/relationships" xmlns:p="http://schemas.openxmlformats.org/presentationml/2006/main">
  <p:tag name="THINKCELLSHAPEDONOTDELETE" val="pv9o4ke5zBUiGKFcxAndRgg"/>
</p:tagLst>
</file>

<file path=ppt/tags/tag726.xml><?xml version="1.0" encoding="utf-8"?>
<p:tagLst xmlns:a="http://schemas.openxmlformats.org/drawingml/2006/main" xmlns:r="http://schemas.openxmlformats.org/officeDocument/2006/relationships" xmlns:p="http://schemas.openxmlformats.org/presentationml/2006/main">
  <p:tag name="THINKCELLSHAPEDONOTDELETE" val="p419E2Y3OdEa2Pd0jMPX1og"/>
</p:tagLst>
</file>

<file path=ppt/tags/tag727.xml><?xml version="1.0" encoding="utf-8"?>
<p:tagLst xmlns:a="http://schemas.openxmlformats.org/drawingml/2006/main" xmlns:r="http://schemas.openxmlformats.org/officeDocument/2006/relationships" xmlns:p="http://schemas.openxmlformats.org/presentationml/2006/main">
  <p:tag name="THINKCELLSHAPEDONOTDELETE" val="p3C9L9y7KnkG7xKWXIUTRrQ"/>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pr8fePBBRZkirfsCZZkwHPg"/>
</p:tagLst>
</file>

<file path=ppt/tags/tag729.xml><?xml version="1.0" encoding="utf-8"?>
<p:tagLst xmlns:a="http://schemas.openxmlformats.org/drawingml/2006/main" xmlns:r="http://schemas.openxmlformats.org/officeDocument/2006/relationships" xmlns:p="http://schemas.openxmlformats.org/presentationml/2006/main">
  <p:tag name="THINKCELLSHAPEDONOTDELETE" val="pgkwOggn15USZCCzNqdefw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B7n_HmIe2EK866vv2.bCdg"/>
</p:tagLst>
</file>

<file path=ppt/tags/tag730.xml><?xml version="1.0" encoding="utf-8"?>
<p:tagLst xmlns:a="http://schemas.openxmlformats.org/drawingml/2006/main" xmlns:r="http://schemas.openxmlformats.org/officeDocument/2006/relationships" xmlns:p="http://schemas.openxmlformats.org/presentationml/2006/main">
  <p:tag name="THINKCELLSHAPEDONOTDELETE" val="pPMvoMpFV4US6YqovARnIDQ"/>
</p:tagLst>
</file>

<file path=ppt/tags/tag731.xml><?xml version="1.0" encoding="utf-8"?>
<p:tagLst xmlns:a="http://schemas.openxmlformats.org/drawingml/2006/main" xmlns:r="http://schemas.openxmlformats.org/officeDocument/2006/relationships" xmlns:p="http://schemas.openxmlformats.org/presentationml/2006/main">
  <p:tag name="THINKCELLSHAPEDONOTDELETE" val="p06tXRq3Sg0uHynw1ro0M2A"/>
</p:tagLst>
</file>

<file path=ppt/tags/tag732.xml><?xml version="1.0" encoding="utf-8"?>
<p:tagLst xmlns:a="http://schemas.openxmlformats.org/drawingml/2006/main" xmlns:r="http://schemas.openxmlformats.org/officeDocument/2006/relationships" xmlns:p="http://schemas.openxmlformats.org/presentationml/2006/main">
  <p:tag name="THINKCELLSHAPEDONOTDELETE" val="pIhgqIgscpkGYWr5g9JoVxA"/>
</p:tagLst>
</file>

<file path=ppt/tags/tag733.xml><?xml version="1.0" encoding="utf-8"?>
<p:tagLst xmlns:a="http://schemas.openxmlformats.org/drawingml/2006/main" xmlns:r="http://schemas.openxmlformats.org/officeDocument/2006/relationships" xmlns:p="http://schemas.openxmlformats.org/presentationml/2006/main">
  <p:tag name="THINKCELLSHAPEDONOTDELETE" val="pnBDPmZTpDUeYIzbn0Jb0gg"/>
</p:tagLst>
</file>

<file path=ppt/tags/tag734.xml><?xml version="1.0" encoding="utf-8"?>
<p:tagLst xmlns:a="http://schemas.openxmlformats.org/drawingml/2006/main" xmlns:r="http://schemas.openxmlformats.org/officeDocument/2006/relationships" xmlns:p="http://schemas.openxmlformats.org/presentationml/2006/main">
  <p:tag name="THINKCELLSHAPEDONOTDELETE" val="pzzJOQyINIE2hWqpqIZKhPg"/>
</p:tagLst>
</file>

<file path=ppt/tags/tag735.xml><?xml version="1.0" encoding="utf-8"?>
<p:tagLst xmlns:a="http://schemas.openxmlformats.org/drawingml/2006/main" xmlns:r="http://schemas.openxmlformats.org/officeDocument/2006/relationships" xmlns:p="http://schemas.openxmlformats.org/presentationml/2006/main">
  <p:tag name="THINKCELLSHAPEDONOTDELETE" val="pNv2APsZY7UyuapJTiZvGEw"/>
</p:tagLst>
</file>

<file path=ppt/tags/tag736.xml><?xml version="1.0" encoding="utf-8"?>
<p:tagLst xmlns:a="http://schemas.openxmlformats.org/drawingml/2006/main" xmlns:r="http://schemas.openxmlformats.org/officeDocument/2006/relationships" xmlns:p="http://schemas.openxmlformats.org/presentationml/2006/main">
  <p:tag name="THINKCELLSHAPEDONOTDELETE" val="pxUDgOE4MGk.mrwh4qyDW3g"/>
</p:tagLst>
</file>

<file path=ppt/tags/tag737.xml><?xml version="1.0" encoding="utf-8"?>
<p:tagLst xmlns:a="http://schemas.openxmlformats.org/drawingml/2006/main" xmlns:r="http://schemas.openxmlformats.org/officeDocument/2006/relationships" xmlns:p="http://schemas.openxmlformats.org/presentationml/2006/main">
  <p:tag name="THINKCELLSHAPEDONOTDELETE" val="pu1O1ABoiAEWr_BTQ1LE7CA"/>
</p:tagLst>
</file>

<file path=ppt/tags/tag738.xml><?xml version="1.0" encoding="utf-8"?>
<p:tagLst xmlns:a="http://schemas.openxmlformats.org/drawingml/2006/main" xmlns:r="http://schemas.openxmlformats.org/officeDocument/2006/relationships" xmlns:p="http://schemas.openxmlformats.org/presentationml/2006/main">
  <p:tag name="THINKCELLSHAPEDONOTDELETE" val="pXr3Fy05q2kS2xnuRbWgMDg"/>
</p:tagLst>
</file>

<file path=ppt/tags/tag739.xml><?xml version="1.0" encoding="utf-8"?>
<p:tagLst xmlns:a="http://schemas.openxmlformats.org/drawingml/2006/main" xmlns:r="http://schemas.openxmlformats.org/officeDocument/2006/relationships" xmlns:p="http://schemas.openxmlformats.org/presentationml/2006/main">
  <p:tag name="THINKCELLSHAPEDONOTDELETE" val="p4Bww18KPVU6aQbQuHbXGQ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Vuts24.8s06YbRlkYrra0A"/>
</p:tagLst>
</file>

<file path=ppt/tags/tag740.xml><?xml version="1.0" encoding="utf-8"?>
<p:tagLst xmlns:a="http://schemas.openxmlformats.org/drawingml/2006/main" xmlns:r="http://schemas.openxmlformats.org/officeDocument/2006/relationships" xmlns:p="http://schemas.openxmlformats.org/presentationml/2006/main">
  <p:tag name="THINKCELLSHAPEDONOTDELETE" val="p4erYnzPg80iGV6nDsYa3_g"/>
</p:tagLst>
</file>

<file path=ppt/tags/tag741.xml><?xml version="1.0" encoding="utf-8"?>
<p:tagLst xmlns:a="http://schemas.openxmlformats.org/drawingml/2006/main" xmlns:r="http://schemas.openxmlformats.org/officeDocument/2006/relationships" xmlns:p="http://schemas.openxmlformats.org/presentationml/2006/main">
  <p:tag name="THINKCELLSHAPEDONOTDELETE" val="peYqnJSxjEUWHKvXa83ZkzQ"/>
</p:tagLst>
</file>

<file path=ppt/tags/tag742.xml><?xml version="1.0" encoding="utf-8"?>
<p:tagLst xmlns:a="http://schemas.openxmlformats.org/drawingml/2006/main" xmlns:r="http://schemas.openxmlformats.org/officeDocument/2006/relationships" xmlns:p="http://schemas.openxmlformats.org/presentationml/2006/main">
  <p:tag name="THINKCELLSHAPEDONOTDELETE" val="pCLQ9JHMeIUiMk8oyoRisDg"/>
</p:tagLst>
</file>

<file path=ppt/tags/tag743.xml><?xml version="1.0" encoding="utf-8"?>
<p:tagLst xmlns:a="http://schemas.openxmlformats.org/drawingml/2006/main" xmlns:r="http://schemas.openxmlformats.org/officeDocument/2006/relationships" xmlns:p="http://schemas.openxmlformats.org/presentationml/2006/main">
  <p:tag name="THINKCELLSHAPEDONOTDELETE" val="pmOpq.3zDmkSx7CTl.T46TQ"/>
</p:tagLst>
</file>

<file path=ppt/tags/tag744.xml><?xml version="1.0" encoding="utf-8"?>
<p:tagLst xmlns:a="http://schemas.openxmlformats.org/drawingml/2006/main" xmlns:r="http://schemas.openxmlformats.org/officeDocument/2006/relationships" xmlns:p="http://schemas.openxmlformats.org/presentationml/2006/main">
  <p:tag name="THINKCELLSHAPEDONOTDELETE" val="pH7khyViBXEqB_ZG.g0MjVg"/>
</p:tagLst>
</file>

<file path=ppt/tags/tag745.xml><?xml version="1.0" encoding="utf-8"?>
<p:tagLst xmlns:a="http://schemas.openxmlformats.org/drawingml/2006/main" xmlns:r="http://schemas.openxmlformats.org/officeDocument/2006/relationships" xmlns:p="http://schemas.openxmlformats.org/presentationml/2006/main">
  <p:tag name="THINKCELLSHAPEDONOTDELETE" val="psAPVYBbRl0qv8HdjTXjU7Q"/>
</p:tagLst>
</file>

<file path=ppt/tags/tag746.xml><?xml version="1.0" encoding="utf-8"?>
<p:tagLst xmlns:a="http://schemas.openxmlformats.org/drawingml/2006/main" xmlns:r="http://schemas.openxmlformats.org/officeDocument/2006/relationships" xmlns:p="http://schemas.openxmlformats.org/presentationml/2006/main">
  <p:tag name="THINKCELLSHAPEDONOTDELETE" val="p3Gpe3ds09kqRC36uMJyVqA"/>
</p:tagLst>
</file>

<file path=ppt/tags/tag747.xml><?xml version="1.0" encoding="utf-8"?>
<p:tagLst xmlns:a="http://schemas.openxmlformats.org/drawingml/2006/main" xmlns:r="http://schemas.openxmlformats.org/officeDocument/2006/relationships" xmlns:p="http://schemas.openxmlformats.org/presentationml/2006/main">
  <p:tag name="THINKCELLSHAPEDONOTDELETE" val="pdKPu_r3.dEy2P8YDwWaROA"/>
</p:tagLst>
</file>

<file path=ppt/tags/tag748.xml><?xml version="1.0" encoding="utf-8"?>
<p:tagLst xmlns:a="http://schemas.openxmlformats.org/drawingml/2006/main" xmlns:r="http://schemas.openxmlformats.org/officeDocument/2006/relationships" xmlns:p="http://schemas.openxmlformats.org/presentationml/2006/main">
  <p:tag name="THINKCELLSHAPEDONOTDELETE" val="ph5IUtXOWaky.v0EENhvtIg"/>
</p:tagLst>
</file>

<file path=ppt/tags/tag749.xml><?xml version="1.0" encoding="utf-8"?>
<p:tagLst xmlns:a="http://schemas.openxmlformats.org/drawingml/2006/main" xmlns:r="http://schemas.openxmlformats.org/officeDocument/2006/relationships" xmlns:p="http://schemas.openxmlformats.org/presentationml/2006/main">
  <p:tag name="THINKCELLSHAPEDONOTDELETE" val="pompjSJuip06YNxTsDcyIc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eBXTrtAL3k.5jF6SJ.SKDA"/>
</p:tagLst>
</file>

<file path=ppt/tags/tag750.xml><?xml version="1.0" encoding="utf-8"?>
<p:tagLst xmlns:a="http://schemas.openxmlformats.org/drawingml/2006/main" xmlns:r="http://schemas.openxmlformats.org/officeDocument/2006/relationships" xmlns:p="http://schemas.openxmlformats.org/presentationml/2006/main">
  <p:tag name="THINKCELLSHAPEDONOTDELETE" val="pGyrifwEtv02plr2AV1E77Q"/>
</p:tagLst>
</file>

<file path=ppt/tags/tag751.xml><?xml version="1.0" encoding="utf-8"?>
<p:tagLst xmlns:a="http://schemas.openxmlformats.org/drawingml/2006/main" xmlns:r="http://schemas.openxmlformats.org/officeDocument/2006/relationships" xmlns:p="http://schemas.openxmlformats.org/presentationml/2006/main">
  <p:tag name="THINKCELLSHAPEDONOTDELETE" val="p0NTF4N_m6UCjBbYTx1or6g"/>
</p:tagLst>
</file>

<file path=ppt/tags/tag752.xml><?xml version="1.0" encoding="utf-8"?>
<p:tagLst xmlns:a="http://schemas.openxmlformats.org/drawingml/2006/main" xmlns:r="http://schemas.openxmlformats.org/officeDocument/2006/relationships" xmlns:p="http://schemas.openxmlformats.org/presentationml/2006/main">
  <p:tag name="THINKCELLSHAPEDONOTDELETE" val="pZHGihATCBkawWi_zDFQ4xg"/>
</p:tagLst>
</file>

<file path=ppt/tags/tag753.xml><?xml version="1.0" encoding="utf-8"?>
<p:tagLst xmlns:a="http://schemas.openxmlformats.org/drawingml/2006/main" xmlns:r="http://schemas.openxmlformats.org/officeDocument/2006/relationships" xmlns:p="http://schemas.openxmlformats.org/presentationml/2006/main">
  <p:tag name="THINKCELLSHAPEDONOTDELETE" val="p2_iABPtR.U6ET_bpHX8DbA"/>
</p:tagLst>
</file>

<file path=ppt/tags/tag754.xml><?xml version="1.0" encoding="utf-8"?>
<p:tagLst xmlns:a="http://schemas.openxmlformats.org/drawingml/2006/main" xmlns:r="http://schemas.openxmlformats.org/officeDocument/2006/relationships" xmlns:p="http://schemas.openxmlformats.org/presentationml/2006/main">
  <p:tag name="THINKCELLSHAPEDONOTDELETE" val="p0mmcE4_Jw0.igFPxV1iaFg"/>
</p:tagLst>
</file>

<file path=ppt/tags/tag755.xml><?xml version="1.0" encoding="utf-8"?>
<p:tagLst xmlns:a="http://schemas.openxmlformats.org/drawingml/2006/main" xmlns:r="http://schemas.openxmlformats.org/officeDocument/2006/relationships" xmlns:p="http://schemas.openxmlformats.org/presentationml/2006/main">
  <p:tag name="THINKCELLSHAPEDONOTDELETE" val="pMMNComMW8k2NI54MPI6leQ"/>
</p:tagLst>
</file>

<file path=ppt/tags/tag756.xml><?xml version="1.0" encoding="utf-8"?>
<p:tagLst xmlns:a="http://schemas.openxmlformats.org/drawingml/2006/main" xmlns:r="http://schemas.openxmlformats.org/officeDocument/2006/relationships" xmlns:p="http://schemas.openxmlformats.org/presentationml/2006/main">
  <p:tag name="THINKCELLSHAPEDONOTDELETE" val="pfdQ6pfjZMUas75hfGP2hQg"/>
</p:tagLst>
</file>

<file path=ppt/tags/tag757.xml><?xml version="1.0" encoding="utf-8"?>
<p:tagLst xmlns:a="http://schemas.openxmlformats.org/drawingml/2006/main" xmlns:r="http://schemas.openxmlformats.org/officeDocument/2006/relationships" xmlns:p="http://schemas.openxmlformats.org/presentationml/2006/main">
  <p:tag name="THINKCELLSHAPEDONOTDELETE" val="pOfX2_q3qPk.ZHDqIFCogTg"/>
</p:tagLst>
</file>

<file path=ppt/tags/tag758.xml><?xml version="1.0" encoding="utf-8"?>
<p:tagLst xmlns:a="http://schemas.openxmlformats.org/drawingml/2006/main" xmlns:r="http://schemas.openxmlformats.org/officeDocument/2006/relationships" xmlns:p="http://schemas.openxmlformats.org/presentationml/2006/main">
  <p:tag name="THINKCELLSHAPEDONOTDELETE" val="pI2cDZg77SUu4gr8K9dLweQ"/>
</p:tagLst>
</file>

<file path=ppt/tags/tag759.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1528dKmeqk.2LlA0UzQ8Bg"/>
</p:tagLst>
</file>

<file path=ppt/tags/tag760.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761.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762.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YQFjCpaJEEuW7D9P735Hd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51dZDwxhjUi08vW1N97hK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Rxp1kA4PPUW3rgOS82cTb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FKj1HqgCLkOQAJDVF0h7U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iktNkkwBB0Sohg.bE8xpi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D7NIpEOq70yXpfDsMKS7N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Wv46AO9COkaW3CJRme37F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0X7j9aM.AUmasam1Ylp5S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CCAM28NAukyygFCnfmIp6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VHW49Gaz3kGnDJlYf1sgn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EWHEUkb2HUuBSEvW2WOpN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Gdb9zDt2XUGOiZi2vmjNG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iekOsqTtWUOciuAbZRINn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J9Wq1k2uPEiP00IpLWJ9Y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bergY6VK6k6XEP4QJuqA8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f6iB4nK190S_NYBwEbrFX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iIc8b4RXEUOHU.m6RMcao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lQWfQzDBEkG3zGMvAL.7R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3lPSUmBaRke0IfIfxL.bG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AwF4h8ZRd0eShPfA5Mm8TQ"/>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vii24HOWf02Q6pUyevoSL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CuXV1mXpskeBdPC9RRbTe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ORIhW3nE5U.0xjuRHL5FZ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mNEF8PwB5UaMn1DplTq7e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hPr4nrhh5kunukGBetMK8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10630</TotalTime>
  <Words>799</Words>
  <Application>Microsoft Office PowerPoint</Application>
  <PresentationFormat>On-screen Show (4:3)</PresentationFormat>
  <Paragraphs>130</Paragraphs>
  <Slides>24</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Franklin Gothic Book</vt:lpstr>
      <vt:lpstr>Franklin Gothic Demi</vt:lpstr>
      <vt:lpstr>Helvetica Neue</vt:lpstr>
      <vt:lpstr>Ubuntu</vt:lpstr>
      <vt:lpstr>Verdana</vt:lpstr>
      <vt:lpstr>Office Theme</vt:lpstr>
      <vt:lpstr>PowerPoint Presentation</vt:lpstr>
      <vt:lpstr>NSA vision statement</vt:lpstr>
      <vt:lpstr>NSA today</vt:lpstr>
      <vt:lpstr>PowerPoint Presentation</vt:lpstr>
      <vt:lpstr>PowerPoint Presentation</vt:lpstr>
      <vt:lpstr>PowerPoint Presentation</vt:lpstr>
      <vt:lpstr>PowerPoint Presentation</vt:lpstr>
      <vt:lpstr>PowerPoint Presentation</vt:lpstr>
      <vt:lpstr>Sustainability assessments</vt:lpstr>
      <vt:lpstr>PowerPoint Presentation</vt:lpstr>
      <vt:lpstr>PowerPoint Presentation</vt:lpstr>
      <vt:lpstr>PowerPoint Presentation</vt:lpstr>
      <vt:lpstr>PowerPoint Presentation</vt:lpstr>
      <vt:lpstr>PowerPoint Presentation</vt:lpstr>
      <vt:lpstr>UK Export Volumes</vt:lpstr>
      <vt:lpstr>UK Import Volumes</vt:lpstr>
      <vt:lpstr>PowerPoint Presentation</vt:lpstr>
      <vt:lpstr>PowerPoint Presentation</vt:lpstr>
      <vt:lpstr>Global Fibre Production 2018</vt:lpstr>
      <vt:lpstr>British Wool Clip Weight History</vt:lpstr>
      <vt:lpstr>British Wool breakdown by type for the 2018 clip year</vt:lpstr>
      <vt:lpstr>The current UK debate</vt:lpstr>
      <vt:lpstr>PowerPoint Presentation</vt:lpstr>
      <vt:lpstr>No problems – only opportunities!!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 Stocker</dc:creator>
  <cp:lastModifiedBy>Phil Stocker</cp:lastModifiedBy>
  <cp:revision>81</cp:revision>
  <dcterms:created xsi:type="dcterms:W3CDTF">2019-05-19T09:51:59Z</dcterms:created>
  <dcterms:modified xsi:type="dcterms:W3CDTF">2019-09-04T20:35:42Z</dcterms:modified>
</cp:coreProperties>
</file>